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handoutMasterIdLst>
    <p:handoutMasterId r:id="rId33"/>
  </p:handoutMasterIdLst>
  <p:sldIdLst>
    <p:sldId id="256" r:id="rId2"/>
    <p:sldId id="291" r:id="rId3"/>
    <p:sldId id="292" r:id="rId4"/>
    <p:sldId id="293" r:id="rId5"/>
    <p:sldId id="294" r:id="rId6"/>
    <p:sldId id="295" r:id="rId7"/>
    <p:sldId id="307" r:id="rId8"/>
    <p:sldId id="308" r:id="rId9"/>
    <p:sldId id="263" r:id="rId10"/>
    <p:sldId id="264" r:id="rId11"/>
    <p:sldId id="265" r:id="rId12"/>
    <p:sldId id="300" r:id="rId13"/>
    <p:sldId id="276" r:id="rId14"/>
    <p:sldId id="266" r:id="rId15"/>
    <p:sldId id="275" r:id="rId16"/>
    <p:sldId id="270" r:id="rId17"/>
    <p:sldId id="267" r:id="rId18"/>
    <p:sldId id="287" r:id="rId19"/>
    <p:sldId id="285" r:id="rId20"/>
    <p:sldId id="298" r:id="rId21"/>
    <p:sldId id="278" r:id="rId22"/>
    <p:sldId id="273" r:id="rId23"/>
    <p:sldId id="309" r:id="rId24"/>
    <p:sldId id="271" r:id="rId25"/>
    <p:sldId id="279" r:id="rId26"/>
    <p:sldId id="304" r:id="rId27"/>
    <p:sldId id="305" r:id="rId28"/>
    <p:sldId id="281" r:id="rId29"/>
    <p:sldId id="286" r:id="rId30"/>
    <p:sldId id="274" r:id="rId31"/>
    <p:sldId id="30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78"/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CA7A0-CF3E-4C87-A2C6-9A6AF1E1A5B2}" v="7806" dt="2024-10-14T11:42:47.318"/>
    <p1510:client id="{D042430B-50C4-466B-8291-22EDB5AE7636}" v="4363" dt="2024-10-14T10:39:50.932"/>
  </p1510:revLst>
</p1510:revInfo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ne McGoohan" userId="19f83413-9393-4618-ad98-50f9879b5b75" providerId="ADAL" clId="{D7A4843C-96C8-4A1C-B3B7-0E8E11F33349}"/>
    <pc:docChg chg="custSel addSld delSld modSld">
      <pc:chgData name="Charlene McGoohan" userId="19f83413-9393-4618-ad98-50f9879b5b75" providerId="ADAL" clId="{D7A4843C-96C8-4A1C-B3B7-0E8E11F33349}" dt="2024-09-03T14:18:26.421" v="4" actId="47"/>
      <pc:docMkLst>
        <pc:docMk/>
      </pc:docMkLst>
      <pc:sldChg chg="addSp delSp modSp del mod">
        <pc:chgData name="Charlene McGoohan" userId="19f83413-9393-4618-ad98-50f9879b5b75" providerId="ADAL" clId="{D7A4843C-96C8-4A1C-B3B7-0E8E11F33349}" dt="2024-09-03T14:18:26.421" v="4" actId="47"/>
        <pc:sldMkLst>
          <pc:docMk/>
          <pc:sldMk cId="440411447" sldId="257"/>
        </pc:sldMkLst>
        <pc:spChg chg="mod">
          <ac:chgData name="Charlene McGoohan" userId="19f83413-9393-4618-ad98-50f9879b5b75" providerId="ADAL" clId="{D7A4843C-96C8-4A1C-B3B7-0E8E11F33349}" dt="2024-09-03T14:18:12.276" v="0" actId="20577"/>
          <ac:spMkLst>
            <pc:docMk/>
            <pc:sldMk cId="440411447" sldId="257"/>
            <ac:spMk id="2" creationId="{B84AFEE3-9D20-44A7-99A0-CB7A510393B7}"/>
          </ac:spMkLst>
        </pc:spChg>
        <pc:spChg chg="add mod">
          <ac:chgData name="Charlene McGoohan" userId="19f83413-9393-4618-ad98-50f9879b5b75" providerId="ADAL" clId="{D7A4843C-96C8-4A1C-B3B7-0E8E11F33349}" dt="2024-09-03T14:18:15.066" v="1" actId="478"/>
          <ac:spMkLst>
            <pc:docMk/>
            <pc:sldMk cId="440411447" sldId="257"/>
            <ac:spMk id="6" creationId="{32FF361A-E4A0-B436-9973-1B1F6F35E45D}"/>
          </ac:spMkLst>
        </pc:spChg>
        <pc:graphicFrameChg chg="del">
          <ac:chgData name="Charlene McGoohan" userId="19f83413-9393-4618-ad98-50f9879b5b75" providerId="ADAL" clId="{D7A4843C-96C8-4A1C-B3B7-0E8E11F33349}" dt="2024-09-03T14:18:15.066" v="1" actId="478"/>
          <ac:graphicFrameMkLst>
            <pc:docMk/>
            <pc:sldMk cId="440411447" sldId="257"/>
            <ac:graphicFrameMk id="5" creationId="{34C3E318-DE0A-4344-998A-03F898EA9126}"/>
          </ac:graphicFrameMkLst>
        </pc:graphicFrameChg>
      </pc:sldChg>
      <pc:sldChg chg="new del">
        <pc:chgData name="Charlene McGoohan" userId="19f83413-9393-4618-ad98-50f9879b5b75" providerId="ADAL" clId="{D7A4843C-96C8-4A1C-B3B7-0E8E11F33349}" dt="2024-09-03T14:18:21.859" v="3" actId="47"/>
        <pc:sldMkLst>
          <pc:docMk/>
          <pc:sldMk cId="461418432" sldId="258"/>
        </pc:sldMkLst>
      </pc:sldChg>
    </pc:docChg>
  </pc:docChgLst>
  <pc:docChgLst>
    <pc:chgData name="Thomas O'Brien" userId="d0ce0b0c-5c77-40ea-9a2a-f0b0b342d8aa" providerId="ADAL" clId="{D042430B-50C4-466B-8291-22EDB5AE7636}"/>
    <pc:docChg chg="undo custSel addSld delSld modSld sldOrd modMainMaster">
      <pc:chgData name="Thomas O'Brien" userId="d0ce0b0c-5c77-40ea-9a2a-f0b0b342d8aa" providerId="ADAL" clId="{D042430B-50C4-466B-8291-22EDB5AE7636}" dt="2024-10-14T10:39:50.932" v="7942" actId="1076"/>
      <pc:docMkLst>
        <pc:docMk/>
      </pc:docMkLst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913719630" sldId="256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913719630" sldId="256"/>
            <ac:spMk id="2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913719630" sldId="256"/>
            <ac:spMk id="3" creationId="{00000000-0000-0000-0000-000000000000}"/>
          </ac:spMkLst>
        </pc:spChg>
      </pc:sldChg>
      <pc:sldChg chg="modSp mod">
        <pc:chgData name="Thomas O'Brien" userId="d0ce0b0c-5c77-40ea-9a2a-f0b0b342d8aa" providerId="ADAL" clId="{D042430B-50C4-466B-8291-22EDB5AE7636}" dt="2024-10-07T14:18:50.679" v="3308" actId="20577"/>
        <pc:sldMkLst>
          <pc:docMk/>
          <pc:sldMk cId="1839769263" sldId="261"/>
        </pc:sldMkLst>
        <pc:spChg chg="mod">
          <ac:chgData name="Thomas O'Brien" userId="d0ce0b0c-5c77-40ea-9a2a-f0b0b342d8aa" providerId="ADAL" clId="{D042430B-50C4-466B-8291-22EDB5AE7636}" dt="2024-10-07T14:18:50.679" v="3308" actId="20577"/>
          <ac:spMkLst>
            <pc:docMk/>
            <pc:sldMk cId="1839769263" sldId="261"/>
            <ac:spMk id="18" creationId="{EF321CF7-6FA1-2DF9-2B3E-2A8D63802B0C}"/>
          </ac:spMkLst>
        </pc:spChg>
      </pc:sldChg>
      <pc:sldChg chg="delSp modSp mod">
        <pc:chgData name="Thomas O'Brien" userId="d0ce0b0c-5c77-40ea-9a2a-f0b0b342d8aa" providerId="ADAL" clId="{D042430B-50C4-466B-8291-22EDB5AE7636}" dt="2024-10-14T10:32:56.250" v="7856"/>
        <pc:sldMkLst>
          <pc:docMk/>
          <pc:sldMk cId="3542806997" sldId="263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2" creationId="{C44EFF08-EE4D-4C30-00C7-DE531990573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3" creationId="{3F61281F-D107-102F-188A-7260F99EEEDA}"/>
          </ac:spMkLst>
        </pc:spChg>
        <pc:spChg chg="mod">
          <ac:chgData name="Thomas O'Brien" userId="d0ce0b0c-5c77-40ea-9a2a-f0b0b342d8aa" providerId="ADAL" clId="{D042430B-50C4-466B-8291-22EDB5AE7636}" dt="2024-10-01T08:47:20.606" v="34" actId="20577"/>
          <ac:spMkLst>
            <pc:docMk/>
            <pc:sldMk cId="3542806997" sldId="263"/>
            <ac:spMk id="4" creationId="{CD9ADCAB-C9D0-F681-E88C-AC6DE75924C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6" creationId="{2396A775-13C7-262D-EEE1-895DB17BFFB6}"/>
          </ac:spMkLst>
        </pc:spChg>
        <pc:spChg chg="del">
          <ac:chgData name="Thomas O'Brien" userId="d0ce0b0c-5c77-40ea-9a2a-f0b0b342d8aa" providerId="ADAL" clId="{D042430B-50C4-466B-8291-22EDB5AE7636}" dt="2024-10-10T11:59:31.895" v="6919" actId="478"/>
          <ac:spMkLst>
            <pc:docMk/>
            <pc:sldMk cId="3542806997" sldId="263"/>
            <ac:spMk id="9" creationId="{B30C584B-01EF-BDED-7670-A3E4E9CCCDB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16" creationId="{64757BED-0B34-C267-15BD-D633E449482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17" creationId="{4C24052C-680E-18E6-DEDD-E77CD59E6BA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2806997" sldId="263"/>
            <ac:spMk id="18" creationId="{C1434835-B3CD-4878-37BE-D5D4999BC306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3542806997" sldId="263"/>
            <ac:graphicFrameMk id="11" creationId="{68B378AC-48C1-C08B-D4D6-1FD525A4F38E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542806997" sldId="263"/>
            <ac:picMk id="10" creationId="{9494F75E-F859-F5DD-FB82-16CD922E14C8}"/>
          </ac:picMkLst>
        </pc:picChg>
      </pc:sldChg>
      <pc:sldChg chg="addSp delSp modSp mod">
        <pc:chgData name="Thomas O'Brien" userId="d0ce0b0c-5c77-40ea-9a2a-f0b0b342d8aa" providerId="ADAL" clId="{D042430B-50C4-466B-8291-22EDB5AE7636}" dt="2024-10-14T10:38:15.237" v="7916" actId="20577"/>
        <pc:sldMkLst>
          <pc:docMk/>
          <pc:sldMk cId="3467493577" sldId="264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467493577" sldId="264"/>
            <ac:spMk id="2" creationId="{6D5C6DE6-7BB1-86BA-4BF5-03B26E0C0710}"/>
          </ac:spMkLst>
        </pc:spChg>
        <pc:spChg chg="mod">
          <ac:chgData name="Thomas O'Brien" userId="d0ce0b0c-5c77-40ea-9a2a-f0b0b342d8aa" providerId="ADAL" clId="{D042430B-50C4-466B-8291-22EDB5AE7636}" dt="2024-10-14T10:38:15.237" v="7916" actId="20577"/>
          <ac:spMkLst>
            <pc:docMk/>
            <pc:sldMk cId="3467493577" sldId="264"/>
            <ac:spMk id="3" creationId="{2643736D-5D5C-8D3E-87D4-166FF1F4AE90}"/>
          </ac:spMkLst>
        </pc:spChg>
        <pc:spChg chg="mod">
          <ac:chgData name="Thomas O'Brien" userId="d0ce0b0c-5c77-40ea-9a2a-f0b0b342d8aa" providerId="ADAL" clId="{D042430B-50C4-466B-8291-22EDB5AE7636}" dt="2024-10-01T08:47:27.866" v="60" actId="20577"/>
          <ac:spMkLst>
            <pc:docMk/>
            <pc:sldMk cId="3467493577" sldId="264"/>
            <ac:spMk id="4" creationId="{43634628-750B-5D2E-3A07-57A5700DB456}"/>
          </ac:spMkLst>
        </pc:spChg>
        <pc:spChg chg="add mod">
          <ac:chgData name="Thomas O'Brien" userId="d0ce0b0c-5c77-40ea-9a2a-f0b0b342d8aa" providerId="ADAL" clId="{D042430B-50C4-466B-8291-22EDB5AE7636}" dt="2024-10-10T12:17:09.393" v="6979" actId="767"/>
          <ac:spMkLst>
            <pc:docMk/>
            <pc:sldMk cId="3467493577" sldId="264"/>
            <ac:spMk id="5" creationId="{5305E5CB-9001-7980-BA2F-8F38833BC29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467493577" sldId="264"/>
            <ac:spMk id="6" creationId="{AC060618-F41B-A4A3-5F60-6C0EFC38BBDD}"/>
          </ac:spMkLst>
        </pc:spChg>
        <pc:spChg chg="del">
          <ac:chgData name="Thomas O'Brien" userId="d0ce0b0c-5c77-40ea-9a2a-f0b0b342d8aa" providerId="ADAL" clId="{D042430B-50C4-466B-8291-22EDB5AE7636}" dt="2024-10-10T11:59:28.633" v="6918" actId="478"/>
          <ac:spMkLst>
            <pc:docMk/>
            <pc:sldMk cId="3467493577" sldId="264"/>
            <ac:spMk id="8" creationId="{46ADCB19-DFD7-2BA2-6C03-E656E51116AA}"/>
          </ac:spMkLst>
        </pc:spChg>
        <pc:spChg chg="add mod">
          <ac:chgData name="Thomas O'Brien" userId="d0ce0b0c-5c77-40ea-9a2a-f0b0b342d8aa" providerId="ADAL" clId="{D042430B-50C4-466B-8291-22EDB5AE7636}" dt="2024-10-10T12:17:17.451" v="6981" actId="767"/>
          <ac:spMkLst>
            <pc:docMk/>
            <pc:sldMk cId="3467493577" sldId="264"/>
            <ac:spMk id="10" creationId="{472557A5-AA85-9F72-F5AE-CD72768FD568}"/>
          </ac:spMkLst>
        </pc:spChg>
        <pc:picChg chg="mod">
          <ac:chgData name="Thomas O'Brien" userId="d0ce0b0c-5c77-40ea-9a2a-f0b0b342d8aa" providerId="ADAL" clId="{D042430B-50C4-466B-8291-22EDB5AE7636}" dt="2024-10-14T10:37:46.959" v="7907" actId="1076"/>
          <ac:picMkLst>
            <pc:docMk/>
            <pc:sldMk cId="3467493577" sldId="264"/>
            <ac:picMk id="7" creationId="{60CD165D-DB6B-F0E9-30CA-FCD654749F70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467493577" sldId="264"/>
            <ac:picMk id="9" creationId="{C2190C59-1D57-14A7-A169-CB931640E180}"/>
          </ac:picMkLst>
        </pc:picChg>
      </pc:sldChg>
      <pc:sldChg chg="delSp modSp mod">
        <pc:chgData name="Thomas O'Brien" userId="d0ce0b0c-5c77-40ea-9a2a-f0b0b342d8aa" providerId="ADAL" clId="{D042430B-50C4-466B-8291-22EDB5AE7636}" dt="2024-10-14T10:32:56.250" v="7856"/>
        <pc:sldMkLst>
          <pc:docMk/>
          <pc:sldMk cId="2181919779" sldId="265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181919779" sldId="265"/>
            <ac:spMk id="2" creationId="{D3AA3EDA-C8EB-AB10-736E-0DFA9BC8740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181919779" sldId="265"/>
            <ac:spMk id="3" creationId="{11EA2722-16AE-CE09-D005-65566FCE0634}"/>
          </ac:spMkLst>
        </pc:spChg>
        <pc:spChg chg="mod">
          <ac:chgData name="Thomas O'Brien" userId="d0ce0b0c-5c77-40ea-9a2a-f0b0b342d8aa" providerId="ADAL" clId="{D042430B-50C4-466B-8291-22EDB5AE7636}" dt="2024-10-01T08:47:37.891" v="86" actId="20577"/>
          <ac:spMkLst>
            <pc:docMk/>
            <pc:sldMk cId="2181919779" sldId="265"/>
            <ac:spMk id="4" creationId="{2A2ED001-26E6-A20A-284D-01400373CB5C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181919779" sldId="265"/>
            <ac:spMk id="6" creationId="{05A84CC5-B267-2701-AA59-4B8A1B232993}"/>
          </ac:spMkLst>
        </pc:spChg>
        <pc:spChg chg="del">
          <ac:chgData name="Thomas O'Brien" userId="d0ce0b0c-5c77-40ea-9a2a-f0b0b342d8aa" providerId="ADAL" clId="{D042430B-50C4-466B-8291-22EDB5AE7636}" dt="2024-10-10T11:59:43.388" v="6920" actId="478"/>
          <ac:spMkLst>
            <pc:docMk/>
            <pc:sldMk cId="2181919779" sldId="265"/>
            <ac:spMk id="7" creationId="{A73AA50D-4841-2CE7-F3A0-FDAF3B7BE1CF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181919779" sldId="265"/>
            <ac:picMk id="8" creationId="{CD8128D7-AAA1-251B-D690-ADDD87B3B2D9}"/>
          </ac:picMkLst>
        </pc:picChg>
      </pc:sldChg>
      <pc:sldChg chg="addSp delSp modSp mod modClrScheme chgLayout">
        <pc:chgData name="Thomas O'Brien" userId="d0ce0b0c-5c77-40ea-9a2a-f0b0b342d8aa" providerId="ADAL" clId="{D042430B-50C4-466B-8291-22EDB5AE7636}" dt="2024-10-14T10:32:56.250" v="7856"/>
        <pc:sldMkLst>
          <pc:docMk/>
          <pc:sldMk cId="3603278624" sldId="266"/>
        </pc:sldMkLst>
        <pc:spChg chg="mod or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2" creationId="{457602A9-723A-4862-5366-F82E65F1078D}"/>
          </ac:spMkLst>
        </pc:spChg>
        <pc:spChg chg="mod or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3" creationId="{76FF57B0-8770-EF3D-690F-A1A4CE878790}"/>
          </ac:spMkLst>
        </pc:spChg>
        <pc:spChg chg="mod ord">
          <ac:chgData name="Thomas O'Brien" userId="d0ce0b0c-5c77-40ea-9a2a-f0b0b342d8aa" providerId="ADAL" clId="{D042430B-50C4-466B-8291-22EDB5AE7636}" dt="2024-10-07T14:20:26.945" v="3325" actId="700"/>
          <ac:spMkLst>
            <pc:docMk/>
            <pc:sldMk cId="3603278624" sldId="266"/>
            <ac:spMk id="4" creationId="{19972BFD-858E-A846-8F76-1D3169A0987A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6" creationId="{40D23EA6-DEA6-EA70-D1B9-A1A56CE227A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7" creationId="{B1504FE0-6A66-E50D-F73D-76D8F0888A87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8" creationId="{6953524E-E708-78B9-F628-98F19679F97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9" creationId="{47F9968D-2C18-4800-6655-3616BBCB33FB}"/>
          </ac:spMkLst>
        </pc:spChg>
        <pc:spChg chg="add del mod">
          <ac:chgData name="Thomas O'Brien" userId="d0ce0b0c-5c77-40ea-9a2a-f0b0b342d8aa" providerId="ADAL" clId="{D042430B-50C4-466B-8291-22EDB5AE7636}" dt="2024-10-07T14:19:46.641" v="3316" actId="478"/>
          <ac:spMkLst>
            <pc:docMk/>
            <pc:sldMk cId="3603278624" sldId="266"/>
            <ac:spMk id="9" creationId="{6CBABE4E-0C4B-7897-86F9-CB6E57328DAA}"/>
          </ac:spMkLst>
        </pc:spChg>
        <pc:spChg chg="del">
          <ac:chgData name="Thomas O'Brien" userId="d0ce0b0c-5c77-40ea-9a2a-f0b0b342d8aa" providerId="ADAL" clId="{D042430B-50C4-466B-8291-22EDB5AE7636}" dt="2024-10-10T11:59:45.824" v="6921" actId="478"/>
          <ac:spMkLst>
            <pc:docMk/>
            <pc:sldMk cId="3603278624" sldId="266"/>
            <ac:spMk id="10" creationId="{ABFEA024-9357-769F-9DDE-735BD225773A}"/>
          </ac:spMkLst>
        </pc:spChg>
        <pc:spChg chg="add del mod">
          <ac:chgData name="Thomas O'Brien" userId="d0ce0b0c-5c77-40ea-9a2a-f0b0b342d8aa" providerId="ADAL" clId="{D042430B-50C4-466B-8291-22EDB5AE7636}" dt="2024-10-01T09:09:08.407" v="602" actId="478"/>
          <ac:spMkLst>
            <pc:docMk/>
            <pc:sldMk cId="3603278624" sldId="266"/>
            <ac:spMk id="12" creationId="{38C9FDD0-084D-3CA6-8F67-B31D8BE9653F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3603278624" sldId="266"/>
            <ac:spMk id="13" creationId="{C0335D7F-B69E-E38E-3EB9-F479F3327945}"/>
          </ac:spMkLst>
        </pc:sp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3603278624" sldId="266"/>
            <ac:picMk id="11" creationId="{DB81CF0D-59E1-E26A-2BEF-908D95509476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603278624" sldId="266"/>
            <ac:picMk id="12" creationId="{45668C87-4F89-706A-4277-D745BC86A28F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3603278624" sldId="266"/>
            <ac:picMk id="1026" creationId="{387AC428-884D-7776-238A-416D82AAE5DA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3603278624" sldId="266"/>
            <ac:picMk id="1028" creationId="{C766F41B-1B1C-CA44-EDD8-2557997DFFE7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3603278624" sldId="266"/>
            <ac:picMk id="1030" creationId="{37A72C76-BF89-EE64-FD94-9C9103C58478}"/>
          </ac:picMkLst>
        </pc:picChg>
      </pc:sldChg>
      <pc:sldChg chg="addSp delSp modSp mod">
        <pc:chgData name="Thomas O'Brien" userId="d0ce0b0c-5c77-40ea-9a2a-f0b0b342d8aa" providerId="ADAL" clId="{D042430B-50C4-466B-8291-22EDB5AE7636}" dt="2024-10-14T10:32:56.250" v="7856"/>
        <pc:sldMkLst>
          <pc:docMk/>
          <pc:sldMk cId="1071192987" sldId="267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071192987" sldId="267"/>
            <ac:spMk id="2" creationId="{79A8ED43-493B-8E6C-32B0-9FF14531516A}"/>
          </ac:spMkLst>
        </pc:spChg>
        <pc:spChg chg="add del">
          <ac:chgData name="Thomas O'Brien" userId="d0ce0b0c-5c77-40ea-9a2a-f0b0b342d8aa" providerId="ADAL" clId="{D042430B-50C4-466B-8291-22EDB5AE7636}" dt="2024-10-02T09:08:59.606" v="1173"/>
          <ac:spMkLst>
            <pc:docMk/>
            <pc:sldMk cId="1071192987" sldId="267"/>
            <ac:spMk id="3" creationId="{0F3A6064-20C1-6E5E-2BBF-4E21C154F60B}"/>
          </ac:spMkLst>
        </pc:spChg>
        <pc:spChg chg="mod">
          <ac:chgData name="Thomas O'Brien" userId="d0ce0b0c-5c77-40ea-9a2a-f0b0b342d8aa" providerId="ADAL" clId="{D042430B-50C4-466B-8291-22EDB5AE7636}" dt="2024-10-01T08:47:54.213" v="138" actId="20577"/>
          <ac:spMkLst>
            <pc:docMk/>
            <pc:sldMk cId="1071192987" sldId="267"/>
            <ac:spMk id="4" creationId="{9C89C81A-8443-4AA5-CBF3-872FCDB715B1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1071192987" sldId="267"/>
            <ac:spMk id="5" creationId="{7FFB8875-6942-DB89-838F-F04433549C4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071192987" sldId="267"/>
            <ac:spMk id="6" creationId="{F8CB400C-CC6C-188C-898C-374D77AC1434}"/>
          </ac:spMkLst>
        </pc:spChg>
        <pc:spChg chg="del">
          <ac:chgData name="Thomas O'Brien" userId="d0ce0b0c-5c77-40ea-9a2a-f0b0b342d8aa" providerId="ADAL" clId="{D042430B-50C4-466B-8291-22EDB5AE7636}" dt="2024-10-10T11:59:57.065" v="6925" actId="478"/>
          <ac:spMkLst>
            <pc:docMk/>
            <pc:sldMk cId="1071192987" sldId="267"/>
            <ac:spMk id="7" creationId="{C532FBC5-9C04-9303-0524-E1AE85C1B923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1071192987" sldId="267"/>
            <ac:picMk id="8" creationId="{187546C1-7560-C7ED-EEFF-A7369DD3A821}"/>
          </ac:picMkLst>
        </pc:picChg>
        <pc:picChg chg="add mod">
          <ac:chgData name="Thomas O'Brien" userId="d0ce0b0c-5c77-40ea-9a2a-f0b0b342d8aa" providerId="ADAL" clId="{D042430B-50C4-466B-8291-22EDB5AE7636}" dt="2024-10-02T09:08:16.746" v="1128"/>
          <ac:picMkLst>
            <pc:docMk/>
            <pc:sldMk cId="1071192987" sldId="267"/>
            <ac:picMk id="4098" creationId="{1E69D148-22B7-7508-9235-10C82A3AB188}"/>
          </ac:picMkLst>
        </pc:picChg>
        <pc:picChg chg="add">
          <ac:chgData name="Thomas O'Brien" userId="d0ce0b0c-5c77-40ea-9a2a-f0b0b342d8aa" providerId="ADAL" clId="{D042430B-50C4-466B-8291-22EDB5AE7636}" dt="2024-10-02T09:08:57.162" v="1172"/>
          <ac:picMkLst>
            <pc:docMk/>
            <pc:sldMk cId="1071192987" sldId="267"/>
            <ac:picMk id="4100" creationId="{03C7F08F-C0CD-BE94-53E0-2C33157B1D9C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1071192987" sldId="267"/>
            <ac:picMk id="4102" creationId="{E44ED1AE-7C2E-30A0-759F-67D48A060708}"/>
          </ac:picMkLst>
        </pc:picChg>
      </pc:sldChg>
      <pc:sldChg chg="modSp del mod">
        <pc:chgData name="Thomas O'Brien" userId="d0ce0b0c-5c77-40ea-9a2a-f0b0b342d8aa" providerId="ADAL" clId="{D042430B-50C4-466B-8291-22EDB5AE7636}" dt="2024-10-02T09:58:23.432" v="1382" actId="2696"/>
        <pc:sldMkLst>
          <pc:docMk/>
          <pc:sldMk cId="2646860494" sldId="268"/>
        </pc:sldMkLst>
        <pc:spChg chg="mod">
          <ac:chgData name="Thomas O'Brien" userId="d0ce0b0c-5c77-40ea-9a2a-f0b0b342d8aa" providerId="ADAL" clId="{D042430B-50C4-466B-8291-22EDB5AE7636}" dt="2024-10-01T08:48:18.632" v="216" actId="20577"/>
          <ac:spMkLst>
            <pc:docMk/>
            <pc:sldMk cId="2646860494" sldId="268"/>
            <ac:spMk id="4" creationId="{9C89C81A-8443-4AA5-CBF3-872FCDB715B1}"/>
          </ac:spMkLst>
        </pc:spChg>
      </pc:sldChg>
      <pc:sldChg chg="addSp delSp modSp del mod ord modClrScheme chgLayout">
        <pc:chgData name="Thomas O'Brien" userId="d0ce0b0c-5c77-40ea-9a2a-f0b0b342d8aa" providerId="ADAL" clId="{D042430B-50C4-466B-8291-22EDB5AE7636}" dt="2024-10-07T11:17:47.041" v="2131" actId="2696"/>
        <pc:sldMkLst>
          <pc:docMk/>
          <pc:sldMk cId="710456438" sldId="269"/>
        </pc:sldMkLst>
        <pc:spChg chg="mod ord">
          <ac:chgData name="Thomas O'Brien" userId="d0ce0b0c-5c77-40ea-9a2a-f0b0b342d8aa" providerId="ADAL" clId="{D042430B-50C4-466B-8291-22EDB5AE7636}" dt="2024-10-02T09:58:08.801" v="1377" actId="20577"/>
          <ac:spMkLst>
            <pc:docMk/>
            <pc:sldMk cId="710456438" sldId="269"/>
            <ac:spMk id="2" creationId="{457602A9-723A-4862-5366-F82E65F1078D}"/>
          </ac:spMkLst>
        </pc:spChg>
        <pc:spChg chg="del mod ord">
          <ac:chgData name="Thomas O'Brien" userId="d0ce0b0c-5c77-40ea-9a2a-f0b0b342d8aa" providerId="ADAL" clId="{D042430B-50C4-466B-8291-22EDB5AE7636}" dt="2024-10-02T09:27:00.743" v="1201" actId="700"/>
          <ac:spMkLst>
            <pc:docMk/>
            <pc:sldMk cId="710456438" sldId="269"/>
            <ac:spMk id="3" creationId="{76FF57B0-8770-EF3D-690F-A1A4CE878790}"/>
          </ac:spMkLst>
        </pc:spChg>
        <pc:spChg chg="mod ord">
          <ac:chgData name="Thomas O'Brien" userId="d0ce0b0c-5c77-40ea-9a2a-f0b0b342d8aa" providerId="ADAL" clId="{D042430B-50C4-466B-8291-22EDB5AE7636}" dt="2024-10-02T09:36:16.775" v="1347" actId="700"/>
          <ac:spMkLst>
            <pc:docMk/>
            <pc:sldMk cId="710456438" sldId="269"/>
            <ac:spMk id="4" creationId="{19972BFD-858E-A846-8F76-1D3169A0987A}"/>
          </ac:spMkLst>
        </pc:spChg>
        <pc:spChg chg="add del mod ord">
          <ac:chgData name="Thomas O'Brien" userId="d0ce0b0c-5c77-40ea-9a2a-f0b0b342d8aa" providerId="ADAL" clId="{D042430B-50C4-466B-8291-22EDB5AE7636}" dt="2024-10-02T09:30:28.232" v="1242" actId="478"/>
          <ac:spMkLst>
            <pc:docMk/>
            <pc:sldMk cId="710456438" sldId="269"/>
            <ac:spMk id="5" creationId="{A08CA886-159A-C625-018B-C590FF23ADE2}"/>
          </ac:spMkLst>
        </pc:spChg>
        <pc:spChg chg="add del mod ord">
          <ac:chgData name="Thomas O'Brien" userId="d0ce0b0c-5c77-40ea-9a2a-f0b0b342d8aa" providerId="ADAL" clId="{D042430B-50C4-466B-8291-22EDB5AE7636}" dt="2024-10-02T09:31:45.910" v="1268" actId="478"/>
          <ac:spMkLst>
            <pc:docMk/>
            <pc:sldMk cId="710456438" sldId="269"/>
            <ac:spMk id="7" creationId="{C44A7D82-00A1-F434-C10F-0A80504130AB}"/>
          </ac:spMkLst>
        </pc:spChg>
        <pc:spChg chg="add mod">
          <ac:chgData name="Thomas O'Brien" userId="d0ce0b0c-5c77-40ea-9a2a-f0b0b342d8aa" providerId="ADAL" clId="{D042430B-50C4-466B-8291-22EDB5AE7636}" dt="2024-10-02T09:28:22.495" v="1217" actId="33987"/>
          <ac:spMkLst>
            <pc:docMk/>
            <pc:sldMk cId="710456438" sldId="269"/>
            <ac:spMk id="8" creationId="{D7792E09-0FA7-115F-1ECC-6007B8F3A275}"/>
          </ac:spMkLst>
        </pc:spChg>
        <pc:spChg chg="add mod">
          <ac:chgData name="Thomas O'Brien" userId="d0ce0b0c-5c77-40ea-9a2a-f0b0b342d8aa" providerId="ADAL" clId="{D042430B-50C4-466B-8291-22EDB5AE7636}" dt="2024-10-02T09:33:09.802" v="1304" actId="767"/>
          <ac:spMkLst>
            <pc:docMk/>
            <pc:sldMk cId="710456438" sldId="269"/>
            <ac:spMk id="9" creationId="{88A8A65B-D133-EACD-4018-A4FBD6C5BC67}"/>
          </ac:spMkLst>
        </pc:spChg>
        <pc:spChg chg="add del mod ord">
          <ac:chgData name="Thomas O'Brien" userId="d0ce0b0c-5c77-40ea-9a2a-f0b0b342d8aa" providerId="ADAL" clId="{D042430B-50C4-466B-8291-22EDB5AE7636}" dt="2024-10-02T09:34:12.592" v="1329" actId="700"/>
          <ac:spMkLst>
            <pc:docMk/>
            <pc:sldMk cId="710456438" sldId="269"/>
            <ac:spMk id="10" creationId="{723EAEB8-8118-1BF9-A6C8-3BDA17ED9249}"/>
          </ac:spMkLst>
        </pc:spChg>
        <pc:spChg chg="add del mod ord">
          <ac:chgData name="Thomas O'Brien" userId="d0ce0b0c-5c77-40ea-9a2a-f0b0b342d8aa" providerId="ADAL" clId="{D042430B-50C4-466B-8291-22EDB5AE7636}" dt="2024-10-02T09:34:12.592" v="1329" actId="700"/>
          <ac:spMkLst>
            <pc:docMk/>
            <pc:sldMk cId="710456438" sldId="269"/>
            <ac:spMk id="11" creationId="{FA6CB9F0-2926-FB47-9BFD-DB9CEFE9DAE9}"/>
          </ac:spMkLst>
        </pc:spChg>
        <pc:spChg chg="add del mod">
          <ac:chgData name="Thomas O'Brien" userId="d0ce0b0c-5c77-40ea-9a2a-f0b0b342d8aa" providerId="ADAL" clId="{D042430B-50C4-466B-8291-22EDB5AE7636}" dt="2024-10-02T10:05:16.895" v="1731" actId="478"/>
          <ac:spMkLst>
            <pc:docMk/>
            <pc:sldMk cId="710456438" sldId="269"/>
            <ac:spMk id="20" creationId="{AE6A7888-56C0-3DAA-3649-DD18769251CD}"/>
          </ac:spMkLst>
        </pc:spChg>
        <pc:spChg chg="add del mod ord">
          <ac:chgData name="Thomas O'Brien" userId="d0ce0b0c-5c77-40ea-9a2a-f0b0b342d8aa" providerId="ADAL" clId="{D042430B-50C4-466B-8291-22EDB5AE7636}" dt="2024-10-02T10:05:15.947" v="1730" actId="478"/>
          <ac:spMkLst>
            <pc:docMk/>
            <pc:sldMk cId="710456438" sldId="269"/>
            <ac:spMk id="21" creationId="{0584E27A-A71E-F05C-915E-0920B4849F8C}"/>
          </ac:spMkLst>
        </pc:spChg>
        <pc:spChg chg="add del mod ord">
          <ac:chgData name="Thomas O'Brien" userId="d0ce0b0c-5c77-40ea-9a2a-f0b0b342d8aa" providerId="ADAL" clId="{D042430B-50C4-466B-8291-22EDB5AE7636}" dt="2024-10-02T10:05:18.262" v="1732" actId="478"/>
          <ac:spMkLst>
            <pc:docMk/>
            <pc:sldMk cId="710456438" sldId="269"/>
            <ac:spMk id="22" creationId="{0256E848-6928-3E8F-EBC9-4BB3B70977F9}"/>
          </ac:spMkLst>
        </pc:spChg>
        <pc:spChg chg="add mod">
          <ac:chgData name="Thomas O'Brien" userId="d0ce0b0c-5c77-40ea-9a2a-f0b0b342d8aa" providerId="ADAL" clId="{D042430B-50C4-466B-8291-22EDB5AE7636}" dt="2024-10-02T10:05:15.947" v="1730" actId="478"/>
          <ac:spMkLst>
            <pc:docMk/>
            <pc:sldMk cId="710456438" sldId="269"/>
            <ac:spMk id="24" creationId="{CAEB8E1D-B57F-33BD-312A-69AE9BA70145}"/>
          </ac:spMkLst>
        </pc:spChg>
        <pc:spChg chg="add mod">
          <ac:chgData name="Thomas O'Brien" userId="d0ce0b0c-5c77-40ea-9a2a-f0b0b342d8aa" providerId="ADAL" clId="{D042430B-50C4-466B-8291-22EDB5AE7636}" dt="2024-10-02T10:05:18.262" v="1732" actId="478"/>
          <ac:spMkLst>
            <pc:docMk/>
            <pc:sldMk cId="710456438" sldId="269"/>
            <ac:spMk id="26" creationId="{49B83159-7D1B-9B25-3DB2-55AD603AB23C}"/>
          </ac:spMkLst>
        </pc:spChg>
        <pc:picChg chg="add mod">
          <ac:chgData name="Thomas O'Brien" userId="d0ce0b0c-5c77-40ea-9a2a-f0b0b342d8aa" providerId="ADAL" clId="{D042430B-50C4-466B-8291-22EDB5AE7636}" dt="2024-10-02T09:34:09.323" v="1321" actId="931"/>
          <ac:picMkLst>
            <pc:docMk/>
            <pc:sldMk cId="710456438" sldId="269"/>
            <ac:picMk id="13" creationId="{11552B0F-22C9-EB48-8B60-28811ABF7390}"/>
          </ac:picMkLst>
        </pc:picChg>
        <pc:picChg chg="add mod">
          <ac:chgData name="Thomas O'Brien" userId="d0ce0b0c-5c77-40ea-9a2a-f0b0b342d8aa" providerId="ADAL" clId="{D042430B-50C4-466B-8291-22EDB5AE7636}" dt="2024-10-02T09:34:10.971" v="1326"/>
          <ac:picMkLst>
            <pc:docMk/>
            <pc:sldMk cId="710456438" sldId="269"/>
            <ac:picMk id="15" creationId="{0F31EF1A-913E-1368-2341-097EDC67E420}"/>
          </ac:picMkLst>
        </pc:picChg>
        <pc:picChg chg="add mod">
          <ac:chgData name="Thomas O'Brien" userId="d0ce0b0c-5c77-40ea-9a2a-f0b0b342d8aa" providerId="ADAL" clId="{D042430B-50C4-466B-8291-22EDB5AE7636}" dt="2024-10-02T09:34:12.307" v="1328"/>
          <ac:picMkLst>
            <pc:docMk/>
            <pc:sldMk cId="710456438" sldId="269"/>
            <ac:picMk id="17" creationId="{0183ECF4-41BE-9BE1-F7FF-485BE77A91B3}"/>
          </ac:picMkLst>
        </pc:picChg>
        <pc:picChg chg="add del mod">
          <ac:chgData name="Thomas O'Brien" userId="d0ce0b0c-5c77-40ea-9a2a-f0b0b342d8aa" providerId="ADAL" clId="{D042430B-50C4-466B-8291-22EDB5AE7636}" dt="2024-10-02T09:34:59.788" v="1345" actId="478"/>
          <ac:picMkLst>
            <pc:docMk/>
            <pc:sldMk cId="710456438" sldId="269"/>
            <ac:picMk id="19" creationId="{14F479CE-C274-2CDE-8DFA-0FB9D335E22A}"/>
          </ac:picMkLst>
        </pc:picChg>
        <pc:picChg chg="add mod">
          <ac:chgData name="Thomas O'Brien" userId="d0ce0b0c-5c77-40ea-9a2a-f0b0b342d8aa" providerId="ADAL" clId="{D042430B-50C4-466B-8291-22EDB5AE7636}" dt="2024-10-02T09:30:23.361" v="1239"/>
          <ac:picMkLst>
            <pc:docMk/>
            <pc:sldMk cId="710456438" sldId="269"/>
            <ac:picMk id="5122" creationId="{EDC654D4-BB6A-868F-E597-542C50EB0C49}"/>
          </ac:picMkLst>
        </pc:picChg>
        <pc:picChg chg="add del mod">
          <ac:chgData name="Thomas O'Brien" userId="d0ce0b0c-5c77-40ea-9a2a-f0b0b342d8aa" providerId="ADAL" clId="{D042430B-50C4-466B-8291-22EDB5AE7636}" dt="2024-10-02T09:33:15.784" v="1312" actId="478"/>
          <ac:picMkLst>
            <pc:docMk/>
            <pc:sldMk cId="710456438" sldId="269"/>
            <ac:picMk id="5124" creationId="{5DE7D2E2-C4CD-017B-137A-D01DCC97A9E0}"/>
          </ac:picMkLst>
        </pc:picChg>
        <pc:picChg chg="add mod">
          <ac:chgData name="Thomas O'Brien" userId="d0ce0b0c-5c77-40ea-9a2a-f0b0b342d8aa" providerId="ADAL" clId="{D042430B-50C4-466B-8291-22EDB5AE7636}" dt="2024-10-02T09:30:58.238" v="1248"/>
          <ac:picMkLst>
            <pc:docMk/>
            <pc:sldMk cId="710456438" sldId="269"/>
            <ac:picMk id="5126" creationId="{D5F5CDD2-F986-CC8B-6DA8-1339714451FF}"/>
          </ac:picMkLst>
        </pc:picChg>
        <pc:picChg chg="add del mod">
          <ac:chgData name="Thomas O'Brien" userId="d0ce0b0c-5c77-40ea-9a2a-f0b0b342d8aa" providerId="ADAL" clId="{D042430B-50C4-466B-8291-22EDB5AE7636}" dt="2024-10-02T09:31:14.989" v="1260" actId="1076"/>
          <ac:picMkLst>
            <pc:docMk/>
            <pc:sldMk cId="710456438" sldId="269"/>
            <ac:picMk id="5128" creationId="{578C55F5-9C94-1D58-6FAE-2B40FA85EC95}"/>
          </ac:picMkLst>
        </pc:picChg>
        <pc:picChg chg="add del mod">
          <ac:chgData name="Thomas O'Brien" userId="d0ce0b0c-5c77-40ea-9a2a-f0b0b342d8aa" providerId="ADAL" clId="{D042430B-50C4-466B-8291-22EDB5AE7636}" dt="2024-10-02T09:33:16.466" v="1313" actId="478"/>
          <ac:picMkLst>
            <pc:docMk/>
            <pc:sldMk cId="710456438" sldId="269"/>
            <ac:picMk id="5130" creationId="{97D584B5-4D1D-19E0-00EB-68EC4EB2DE73}"/>
          </ac:picMkLst>
        </pc:picChg>
      </pc:sldChg>
      <pc:sldChg chg="delSp modSp mod">
        <pc:chgData name="Thomas O'Brien" userId="d0ce0b0c-5c77-40ea-9a2a-f0b0b342d8aa" providerId="ADAL" clId="{D042430B-50C4-466B-8291-22EDB5AE7636}" dt="2024-10-14T10:32:56.250" v="7856"/>
        <pc:sldMkLst>
          <pc:docMk/>
          <pc:sldMk cId="3083664373" sldId="270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83664373" sldId="270"/>
            <ac:spMk id="2" creationId="{D3AA3EDA-C8EB-AB10-736E-0DFA9BC8740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83664373" sldId="270"/>
            <ac:spMk id="3" creationId="{11EA2722-16AE-CE09-D005-65566FCE0634}"/>
          </ac:spMkLst>
        </pc:spChg>
        <pc:spChg chg="mod">
          <ac:chgData name="Thomas O'Brien" userId="d0ce0b0c-5c77-40ea-9a2a-f0b0b342d8aa" providerId="ADAL" clId="{D042430B-50C4-466B-8291-22EDB5AE7636}" dt="2024-10-01T08:48:02.618" v="164" actId="20577"/>
          <ac:spMkLst>
            <pc:docMk/>
            <pc:sldMk cId="3083664373" sldId="270"/>
            <ac:spMk id="4" creationId="{2A2ED001-26E6-A20A-284D-01400373CB5C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83664373" sldId="270"/>
            <ac:spMk id="6" creationId="{83ECB6A0-9676-D1E0-AE95-C773454D87A6}"/>
          </ac:spMkLst>
        </pc:spChg>
        <pc:spChg chg="del">
          <ac:chgData name="Thomas O'Brien" userId="d0ce0b0c-5c77-40ea-9a2a-f0b0b342d8aa" providerId="ADAL" clId="{D042430B-50C4-466B-8291-22EDB5AE7636}" dt="2024-10-10T11:59:54.189" v="6924" actId="478"/>
          <ac:spMkLst>
            <pc:docMk/>
            <pc:sldMk cId="3083664373" sldId="270"/>
            <ac:spMk id="7" creationId="{8E5DD23C-926D-07AD-FE70-241058F63E96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083664373" sldId="270"/>
            <ac:picMk id="8" creationId="{644350AE-8056-3404-2136-E3997FEE8A14}"/>
          </ac:picMkLst>
        </pc:picChg>
      </pc:sldChg>
      <pc:sldChg chg="addSp delSp modSp mod">
        <pc:chgData name="Thomas O'Brien" userId="d0ce0b0c-5c77-40ea-9a2a-f0b0b342d8aa" providerId="ADAL" clId="{D042430B-50C4-466B-8291-22EDB5AE7636}" dt="2024-10-14T10:32:56.250" v="7856"/>
        <pc:sldMkLst>
          <pc:docMk/>
          <pc:sldMk cId="715693508" sldId="271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715693508" sldId="271"/>
            <ac:spMk id="2" creationId="{79A8ED43-493B-8E6C-32B0-9FF14531516A}"/>
          </ac:spMkLst>
        </pc:spChg>
        <pc:spChg chg="del mod">
          <ac:chgData name="Thomas O'Brien" userId="d0ce0b0c-5c77-40ea-9a2a-f0b0b342d8aa" providerId="ADAL" clId="{D042430B-50C4-466B-8291-22EDB5AE7636}" dt="2024-10-07T14:17:24.092" v="3162" actId="21"/>
          <ac:spMkLst>
            <pc:docMk/>
            <pc:sldMk cId="715693508" sldId="271"/>
            <ac:spMk id="3" creationId="{0F3A6064-20C1-6E5E-2BBF-4E21C154F60B}"/>
          </ac:spMkLst>
        </pc:spChg>
        <pc:spChg chg="mod">
          <ac:chgData name="Thomas O'Brien" userId="d0ce0b0c-5c77-40ea-9a2a-f0b0b342d8aa" providerId="ADAL" clId="{D042430B-50C4-466B-8291-22EDB5AE7636}" dt="2024-10-01T08:48:42.910" v="300" actId="20577"/>
          <ac:spMkLst>
            <pc:docMk/>
            <pc:sldMk cId="715693508" sldId="271"/>
            <ac:spMk id="4" creationId="{9C89C81A-8443-4AA5-CBF3-872FCDB715B1}"/>
          </ac:spMkLst>
        </pc:spChg>
        <pc:spChg chg="add mod">
          <ac:chgData name="Thomas O'Brien" userId="d0ce0b0c-5c77-40ea-9a2a-f0b0b342d8aa" providerId="ADAL" clId="{D042430B-50C4-466B-8291-22EDB5AE7636}" dt="2024-10-07T14:17:41.572" v="3198" actId="1076"/>
          <ac:spMkLst>
            <pc:docMk/>
            <pc:sldMk cId="715693508" sldId="271"/>
            <ac:spMk id="5" creationId="{EE42AAAC-114D-71F3-0C99-305B9F6EDE5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715693508" sldId="271"/>
            <ac:spMk id="6" creationId="{7BF5C669-C5B5-EC8C-2EAE-BD573EBFBBF3}"/>
          </ac:spMkLst>
        </pc:spChg>
        <pc:spChg chg="del">
          <ac:chgData name="Thomas O'Brien" userId="d0ce0b0c-5c77-40ea-9a2a-f0b0b342d8aa" providerId="ADAL" clId="{D042430B-50C4-466B-8291-22EDB5AE7636}" dt="2024-10-10T11:57:17.049" v="6915" actId="478"/>
          <ac:spMkLst>
            <pc:docMk/>
            <pc:sldMk cId="715693508" sldId="271"/>
            <ac:spMk id="7" creationId="{621BEC14-39A5-CD57-DD1F-CE06B4BE4FA6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715693508" sldId="271"/>
            <ac:spMk id="8" creationId="{39CBC802-E4BA-516F-B89F-364E116CB583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715693508" sldId="271"/>
            <ac:spMk id="10" creationId="{49DB5A37-DD72-5A80-E1AB-73B7B9CA7ACF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715693508" sldId="271"/>
            <ac:picMk id="9" creationId="{FD175B2F-53F9-BBCC-642D-2324245A6275}"/>
          </ac:picMkLst>
        </pc:picChg>
      </pc:sldChg>
      <pc:sldChg chg="modSp del mod">
        <pc:chgData name="Thomas O'Brien" userId="d0ce0b0c-5c77-40ea-9a2a-f0b0b342d8aa" providerId="ADAL" clId="{D042430B-50C4-466B-8291-22EDB5AE7636}" dt="2024-10-07T14:09:39.246" v="2142" actId="2696"/>
        <pc:sldMkLst>
          <pc:docMk/>
          <pc:sldMk cId="2551282690" sldId="272"/>
        </pc:sldMkLst>
        <pc:spChg chg="mod">
          <ac:chgData name="Thomas O'Brien" userId="d0ce0b0c-5c77-40ea-9a2a-f0b0b342d8aa" providerId="ADAL" clId="{D042430B-50C4-466B-8291-22EDB5AE7636}" dt="2024-10-07T11:17:59.208" v="2133" actId="20577"/>
          <ac:spMkLst>
            <pc:docMk/>
            <pc:sldMk cId="2551282690" sldId="272"/>
            <ac:spMk id="2" creationId="{457602A9-723A-4862-5366-F82E65F1078D}"/>
          </ac:spMkLst>
        </pc:spChg>
        <pc:spChg chg="mod">
          <ac:chgData name="Thomas O'Brien" userId="d0ce0b0c-5c77-40ea-9a2a-f0b0b342d8aa" providerId="ADAL" clId="{D042430B-50C4-466B-8291-22EDB5AE7636}" dt="2024-10-01T08:48:35.418" v="274" actId="20577"/>
          <ac:spMkLst>
            <pc:docMk/>
            <pc:sldMk cId="2551282690" sldId="272"/>
            <ac:spMk id="4" creationId="{19972BFD-858E-A846-8F76-1D3169A0987A}"/>
          </ac:spMkLst>
        </pc:spChg>
      </pc:sldChg>
      <pc:sldChg chg="addSp delSp modSp mod">
        <pc:chgData name="Thomas O'Brien" userId="d0ce0b0c-5c77-40ea-9a2a-f0b0b342d8aa" providerId="ADAL" clId="{D042430B-50C4-466B-8291-22EDB5AE7636}" dt="2024-10-14T10:32:56.250" v="7856"/>
        <pc:sldMkLst>
          <pc:docMk/>
          <pc:sldMk cId="383783796" sldId="273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3783796" sldId="273"/>
            <ac:spMk id="2" creationId="{D3AA3EDA-C8EB-AB10-736E-0DFA9BC8740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3783796" sldId="273"/>
            <ac:spMk id="3" creationId="{11EA2722-16AE-CE09-D005-65566FCE0634}"/>
          </ac:spMkLst>
        </pc:spChg>
        <pc:spChg chg="mod">
          <ac:chgData name="Thomas O'Brien" userId="d0ce0b0c-5c77-40ea-9a2a-f0b0b342d8aa" providerId="ADAL" clId="{D042430B-50C4-466B-8291-22EDB5AE7636}" dt="2024-10-01T08:48:25.952" v="242" actId="20577"/>
          <ac:spMkLst>
            <pc:docMk/>
            <pc:sldMk cId="383783796" sldId="273"/>
            <ac:spMk id="4" creationId="{2A2ED001-26E6-A20A-284D-01400373CB5C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3783796" sldId="273"/>
            <ac:spMk id="6" creationId="{5280C476-BC7F-CA7C-B246-47AE19BC73EF}"/>
          </ac:spMkLst>
        </pc:spChg>
        <pc:spChg chg="del">
          <ac:chgData name="Thomas O'Brien" userId="d0ce0b0c-5c77-40ea-9a2a-f0b0b342d8aa" providerId="ADAL" clId="{D042430B-50C4-466B-8291-22EDB5AE7636}" dt="2024-10-10T11:57:21.711" v="6916" actId="478"/>
          <ac:spMkLst>
            <pc:docMk/>
            <pc:sldMk cId="383783796" sldId="273"/>
            <ac:spMk id="7" creationId="{5A77C859-ECF1-46CB-C40B-BCAC31BE7B04}"/>
          </ac:spMkLst>
        </pc:spChg>
        <pc:graphicFrameChg chg="add 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383783796" sldId="273"/>
            <ac:graphicFrameMk id="8" creationId="{49E8A1AD-856D-A115-D184-B88DAF70A433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83783796" sldId="273"/>
            <ac:picMk id="9" creationId="{9E3FEB1F-C3EB-BB89-1301-F24CC6462622}"/>
          </ac:picMkLst>
        </pc:picChg>
      </pc:sldChg>
      <pc:sldChg chg="delSp modSp mod ord">
        <pc:chgData name="Thomas O'Brien" userId="d0ce0b0c-5c77-40ea-9a2a-f0b0b342d8aa" providerId="ADAL" clId="{D042430B-50C4-466B-8291-22EDB5AE7636}" dt="2024-10-14T10:32:56.250" v="7856"/>
        <pc:sldMkLst>
          <pc:docMk/>
          <pc:sldMk cId="3018588510" sldId="274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18588510" sldId="274"/>
            <ac:spMk id="2" creationId="{FE9C0877-373F-4BFE-0AF2-BA1877A6676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18588510" sldId="274"/>
            <ac:spMk id="3" creationId="{358A5A6E-A1AE-0D31-CB69-57ACF5D429B1}"/>
          </ac:spMkLst>
        </pc:spChg>
        <pc:spChg chg="mod">
          <ac:chgData name="Thomas O'Brien" userId="d0ce0b0c-5c77-40ea-9a2a-f0b0b342d8aa" providerId="ADAL" clId="{D042430B-50C4-466B-8291-22EDB5AE7636}" dt="2024-10-01T08:48:50.372" v="326" actId="20577"/>
          <ac:spMkLst>
            <pc:docMk/>
            <pc:sldMk cId="3018588510" sldId="274"/>
            <ac:spMk id="4" creationId="{1E694A97-9A4E-8A4E-A6AD-C049C0F1331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018588510" sldId="274"/>
            <ac:spMk id="6" creationId="{41FBCC07-FCBA-5602-E0CF-E39790E57FAB}"/>
          </ac:spMkLst>
        </pc:spChg>
        <pc:spChg chg="del">
          <ac:chgData name="Thomas O'Brien" userId="d0ce0b0c-5c77-40ea-9a2a-f0b0b342d8aa" providerId="ADAL" clId="{D042430B-50C4-466B-8291-22EDB5AE7636}" dt="2024-10-10T11:57:04.856" v="6912" actId="478"/>
          <ac:spMkLst>
            <pc:docMk/>
            <pc:sldMk cId="3018588510" sldId="274"/>
            <ac:spMk id="7" creationId="{43AD9434-11EB-30C8-5026-844AFB50CE4D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018588510" sldId="274"/>
            <ac:picMk id="8" creationId="{EBAADE2D-40AC-9755-2CAE-96D866B70466}"/>
          </ac:picMkLst>
        </pc:picChg>
      </pc:sldChg>
      <pc:sldChg chg="add del">
        <pc:chgData name="Thomas O'Brien" userId="d0ce0b0c-5c77-40ea-9a2a-f0b0b342d8aa" providerId="ADAL" clId="{D042430B-50C4-466B-8291-22EDB5AE7636}" dt="2024-10-01T10:46:28.661" v="616" actId="2696"/>
        <pc:sldMkLst>
          <pc:docMk/>
          <pc:sldMk cId="271682442" sldId="275"/>
        </pc:sldMkLst>
      </pc:sldChg>
      <pc:sldChg chg="addSp delSp modSp add mod">
        <pc:chgData name="Thomas O'Brien" userId="d0ce0b0c-5c77-40ea-9a2a-f0b0b342d8aa" providerId="ADAL" clId="{D042430B-50C4-466B-8291-22EDB5AE7636}" dt="2024-10-14T10:32:56.250" v="7856"/>
        <pc:sldMkLst>
          <pc:docMk/>
          <pc:sldMk cId="4111285196" sldId="275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2" creationId="{457602A9-723A-4862-5366-F82E65F1078D}"/>
          </ac:spMkLst>
        </pc:spChg>
        <pc:spChg chg="add del mod">
          <ac:chgData name="Thomas O'Brien" userId="d0ce0b0c-5c77-40ea-9a2a-f0b0b342d8aa" providerId="ADAL" clId="{D042430B-50C4-466B-8291-22EDB5AE7636}" dt="2024-10-01T11:12:00.143" v="891" actId="478"/>
          <ac:spMkLst>
            <pc:docMk/>
            <pc:sldMk cId="4111285196" sldId="275"/>
            <ac:spMk id="3" creationId="{76FF57B0-8770-EF3D-690F-A1A4CE878790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5" creationId="{EA593FD7-8639-626E-7F57-7FCF30AA820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6" creationId="{40D23EA6-DEA6-EA70-D1B9-A1A56CE227AD}"/>
          </ac:spMkLst>
        </pc:spChg>
        <pc:spChg chg="add del">
          <ac:chgData name="Thomas O'Brien" userId="d0ce0b0c-5c77-40ea-9a2a-f0b0b342d8aa" providerId="ADAL" clId="{D042430B-50C4-466B-8291-22EDB5AE7636}" dt="2024-10-10T09:17:12.738" v="3398" actId="22"/>
          <ac:spMkLst>
            <pc:docMk/>
            <pc:sldMk cId="4111285196" sldId="275"/>
            <ac:spMk id="7" creationId="{F7E8D0EC-8268-BECA-087A-D3230AC68EF8}"/>
          </ac:spMkLst>
        </pc:spChg>
        <pc:spChg chg="del">
          <ac:chgData name="Thomas O'Brien" userId="d0ce0b0c-5c77-40ea-9a2a-f0b0b342d8aa" providerId="ADAL" clId="{D042430B-50C4-466B-8291-22EDB5AE7636}" dt="2024-10-01T10:46:39.861" v="618" actId="478"/>
          <ac:spMkLst>
            <pc:docMk/>
            <pc:sldMk cId="4111285196" sldId="275"/>
            <ac:spMk id="8" creationId="{6953524E-E708-78B9-F628-98F19679F97B}"/>
          </ac:spMkLst>
        </pc:spChg>
        <pc:spChg chg="del">
          <ac:chgData name="Thomas O'Brien" userId="d0ce0b0c-5c77-40ea-9a2a-f0b0b342d8aa" providerId="ADAL" clId="{D042430B-50C4-466B-8291-22EDB5AE7636}" dt="2024-10-01T10:46:39.861" v="618" actId="478"/>
          <ac:spMkLst>
            <pc:docMk/>
            <pc:sldMk cId="4111285196" sldId="275"/>
            <ac:spMk id="9" creationId="{6CBABE4E-0C4B-7897-86F9-CB6E57328DAA}"/>
          </ac:spMkLst>
        </pc:spChg>
        <pc:spChg chg="del">
          <ac:chgData name="Thomas O'Brien" userId="d0ce0b0c-5c77-40ea-9a2a-f0b0b342d8aa" providerId="ADAL" clId="{D042430B-50C4-466B-8291-22EDB5AE7636}" dt="2024-10-10T11:59:48.276" v="6922" actId="478"/>
          <ac:spMkLst>
            <pc:docMk/>
            <pc:sldMk cId="4111285196" sldId="275"/>
            <ac:spMk id="11" creationId="{2EFEDCFB-5E5A-60A1-81BD-3A907B55AE71}"/>
          </ac:spMkLst>
        </pc:spChg>
        <pc:spChg chg="add del">
          <ac:chgData name="Thomas O'Brien" userId="d0ce0b0c-5c77-40ea-9a2a-f0b0b342d8aa" providerId="ADAL" clId="{D042430B-50C4-466B-8291-22EDB5AE7636}" dt="2024-10-10T09:54:00.566" v="4193" actId="11529"/>
          <ac:spMkLst>
            <pc:docMk/>
            <pc:sldMk cId="4111285196" sldId="275"/>
            <ac:spMk id="13" creationId="{6861BE64-19C2-A94F-C7E9-A4DB6DF0E3A6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4" creationId="{EE0AF38F-D988-5500-BDB0-7696B2976E10}"/>
          </ac:spMkLst>
        </pc:spChg>
        <pc:spChg chg="add mod">
          <ac:chgData name="Thomas O'Brien" userId="d0ce0b0c-5c77-40ea-9a2a-f0b0b342d8aa" providerId="ADAL" clId="{D042430B-50C4-466B-8291-22EDB5AE7636}" dt="2024-10-01T10:49:12.243" v="661"/>
          <ac:spMkLst>
            <pc:docMk/>
            <pc:sldMk cId="4111285196" sldId="275"/>
            <ac:spMk id="15" creationId="{13F78652-917C-6AE9-8A79-196979D71538}"/>
          </ac:spMkLst>
        </pc:spChg>
        <pc:spChg chg="add del mod">
          <ac:chgData name="Thomas O'Brien" userId="d0ce0b0c-5c77-40ea-9a2a-f0b0b342d8aa" providerId="ADAL" clId="{D042430B-50C4-466B-8291-22EDB5AE7636}" dt="2024-10-01T10:54:06.157" v="701" actId="478"/>
          <ac:spMkLst>
            <pc:docMk/>
            <pc:sldMk cId="4111285196" sldId="275"/>
            <ac:spMk id="16" creationId="{9D80DAD2-45EC-EC41-0CBA-5B85A98026EC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7" creationId="{1477C153-38D1-8432-409D-EDF2FDCF0365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8" creationId="{DE44BE90-B3AF-CE76-5563-52A4FFB73115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9" creationId="{B583EDB1-2409-549B-BE9A-023010FFFA05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20" creationId="{15EBDDCC-0E03-F492-F5FC-1A92344998DC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21" creationId="{89EB4518-C079-BF33-4595-5417EB31ACD2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22" creationId="{E929C0B5-70D4-0C35-BBA0-29F54F56A5BB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23" creationId="{399FA4D9-6370-0BB6-5F30-65AC0D5C36D1}"/>
          </ac:spMkLst>
        </pc:spChg>
        <pc:spChg chg="add del mod">
          <ac:chgData name="Thomas O'Brien" userId="d0ce0b0c-5c77-40ea-9a2a-f0b0b342d8aa" providerId="ADAL" clId="{D042430B-50C4-466B-8291-22EDB5AE7636}" dt="2024-10-01T11:09:51.076" v="875" actId="478"/>
          <ac:spMkLst>
            <pc:docMk/>
            <pc:sldMk cId="4111285196" sldId="275"/>
            <ac:spMk id="30" creationId="{E00D75FF-C73C-A3A7-6ECD-446031E188B3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31" creationId="{F7334529-B357-6B56-EC17-8E9A2BABF34C}"/>
          </ac:spMkLst>
        </pc:spChg>
        <pc:spChg chg="add mod">
          <ac:chgData name="Thomas O'Brien" userId="d0ce0b0c-5c77-40ea-9a2a-f0b0b342d8aa" providerId="ADAL" clId="{D042430B-50C4-466B-8291-22EDB5AE7636}" dt="2024-10-01T10:58:54.087" v="756"/>
          <ac:spMkLst>
            <pc:docMk/>
            <pc:sldMk cId="4111285196" sldId="275"/>
            <ac:spMk id="32" creationId="{0C62FF35-7A0B-DAEA-6D4B-927A73012942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32" creationId="{71CD5A48-4FE9-E590-CCE8-696A1956B806}"/>
          </ac:spMkLst>
        </pc:spChg>
        <pc:spChg chg="add mod">
          <ac:chgData name="Thomas O'Brien" userId="d0ce0b0c-5c77-40ea-9a2a-f0b0b342d8aa" providerId="ADAL" clId="{D042430B-50C4-466B-8291-22EDB5AE7636}" dt="2024-10-01T10:58:58.402" v="758"/>
          <ac:spMkLst>
            <pc:docMk/>
            <pc:sldMk cId="4111285196" sldId="275"/>
            <ac:spMk id="33" creationId="{98884B82-EC31-7AB6-284C-3C0366E425AE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34" creationId="{62A65DC3-E8EF-4913-B8A1-738C8304DFC4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58" creationId="{67807F67-4084-2396-65AC-C2C6DB53D179}"/>
          </ac:spMkLst>
        </pc:spChg>
        <pc:spChg chg="add del mod">
          <ac:chgData name="Thomas O'Brien" userId="d0ce0b0c-5c77-40ea-9a2a-f0b0b342d8aa" providerId="ADAL" clId="{D042430B-50C4-466B-8291-22EDB5AE7636}" dt="2024-10-01T11:10:06.240" v="879" actId="478"/>
          <ac:spMkLst>
            <pc:docMk/>
            <pc:sldMk cId="4111285196" sldId="275"/>
            <ac:spMk id="59" creationId="{AE701878-869C-3656-366C-BF2205995590}"/>
          </ac:spMkLst>
        </pc:spChg>
        <pc:spChg chg="add del mod">
          <ac:chgData name="Thomas O'Brien" userId="d0ce0b0c-5c77-40ea-9a2a-f0b0b342d8aa" providerId="ADAL" clId="{D042430B-50C4-466B-8291-22EDB5AE7636}" dt="2024-10-01T11:12:57.592" v="901" actId="11529"/>
          <ac:spMkLst>
            <pc:docMk/>
            <pc:sldMk cId="4111285196" sldId="275"/>
            <ac:spMk id="62" creationId="{A40122D8-0C27-3DB0-BC2F-9B51865C2003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63" creationId="{897720FD-8BBD-3FDD-B634-EE0118A30AB5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24" creationId="{B9AEDC52-6A00-4FB5-2D95-855098208F90}"/>
          </ac:spMkLst>
        </pc:spChg>
        <pc:spChg chg="add del mod">
          <ac:chgData name="Thomas O'Brien" userId="d0ce0b0c-5c77-40ea-9a2a-f0b0b342d8aa" providerId="ADAL" clId="{D042430B-50C4-466B-8291-22EDB5AE7636}" dt="2024-10-10T10:01:10.296" v="4220" actId="478"/>
          <ac:spMkLst>
            <pc:docMk/>
            <pc:sldMk cId="4111285196" sldId="275"/>
            <ac:spMk id="1025" creationId="{5BCE79F6-8417-AB74-020F-01F7D4D14192}"/>
          </ac:spMkLst>
        </pc:spChg>
        <pc:spChg chg="add del mod">
          <ac:chgData name="Thomas O'Brien" userId="d0ce0b0c-5c77-40ea-9a2a-f0b0b342d8aa" providerId="ADAL" clId="{D042430B-50C4-466B-8291-22EDB5AE7636}" dt="2024-10-01T11:23:04.506" v="966" actId="478"/>
          <ac:spMkLst>
            <pc:docMk/>
            <pc:sldMk cId="4111285196" sldId="275"/>
            <ac:spMk id="1027" creationId="{4FB9E6D8-7CE8-8A3A-0F2F-3E46F911D9E0}"/>
          </ac:spMkLst>
        </pc:spChg>
        <pc:spChg chg="add del mod">
          <ac:chgData name="Thomas O'Brien" userId="d0ce0b0c-5c77-40ea-9a2a-f0b0b342d8aa" providerId="ADAL" clId="{D042430B-50C4-466B-8291-22EDB5AE7636}" dt="2024-10-01T11:23:04.034" v="965" actId="478"/>
          <ac:spMkLst>
            <pc:docMk/>
            <pc:sldMk cId="4111285196" sldId="275"/>
            <ac:spMk id="1029" creationId="{0ECEF929-56D5-93BA-518C-9140289050C4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31" creationId="{48465785-2136-ACF4-992A-4A9F8C8DB096}"/>
          </ac:spMkLst>
        </pc:spChg>
        <pc:spChg chg="add del mod">
          <ac:chgData name="Thomas O'Brien" userId="d0ce0b0c-5c77-40ea-9a2a-f0b0b342d8aa" providerId="ADAL" clId="{D042430B-50C4-466B-8291-22EDB5AE7636}" dt="2024-10-01T11:23:39.214" v="974" actId="478"/>
          <ac:spMkLst>
            <pc:docMk/>
            <pc:sldMk cId="4111285196" sldId="275"/>
            <ac:spMk id="1032" creationId="{A4E9A859-626A-51CF-AE10-1E3B5BAE1FFB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33" creationId="{C06923F0-53D6-6275-9333-E3C57E754CBD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34" creationId="{4FA502EC-90EB-8C12-E157-D4D39A84FE33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38" creationId="{023E29FD-C496-5189-CDC1-1934FCB5D464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39" creationId="{2E2599AB-CC44-8970-73A9-459BB2EC0260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50" creationId="{9A29156C-E012-B573-0291-E66C8F13DF13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4111285196" sldId="275"/>
            <ac:spMk id="1051" creationId="{952DA63B-022D-4026-2492-3099F47E1738}"/>
          </ac:spMkLst>
        </pc:spChg>
        <pc:grpChg chg="add mod">
          <ac:chgData name="Thomas O'Brien" userId="d0ce0b0c-5c77-40ea-9a2a-f0b0b342d8aa" providerId="ADAL" clId="{D042430B-50C4-466B-8291-22EDB5AE7636}" dt="2024-10-14T10:32:56.250" v="7856"/>
          <ac:grpSpMkLst>
            <pc:docMk/>
            <pc:sldMk cId="4111285196" sldId="275"/>
            <ac:grpSpMk id="29" creationId="{60E276D8-994F-C527-B7FE-9B040EA54A52}"/>
          </ac:grpSpMkLst>
        </pc:grpChg>
        <pc:grpChg chg="add mod">
          <ac:chgData name="Thomas O'Brien" userId="d0ce0b0c-5c77-40ea-9a2a-f0b0b342d8aa" providerId="ADAL" clId="{D042430B-50C4-466B-8291-22EDB5AE7636}" dt="2024-10-14T10:32:56.250" v="7856"/>
          <ac:grpSpMkLst>
            <pc:docMk/>
            <pc:sldMk cId="4111285196" sldId="275"/>
            <ac:grpSpMk id="30" creationId="{3F7E137B-D548-F64B-B867-3C9CE29350BC}"/>
          </ac:grpSpMkLst>
        </pc:grpChg>
        <pc:picChg chg="add del">
          <ac:chgData name="Thomas O'Brien" userId="d0ce0b0c-5c77-40ea-9a2a-f0b0b342d8aa" providerId="ADAL" clId="{D042430B-50C4-466B-8291-22EDB5AE7636}" dt="2024-10-10T09:18:04.731" v="3401" actId="478"/>
          <ac:picMkLst>
            <pc:docMk/>
            <pc:sldMk cId="4111285196" sldId="275"/>
            <ac:picMk id="8" creationId="{490CCC6A-2B82-41B5-1F2B-4C6501E8C6B0}"/>
          </ac:picMkLst>
        </pc:picChg>
        <pc:picChg chg="add">
          <ac:chgData name="Thomas O'Brien" userId="d0ce0b0c-5c77-40ea-9a2a-f0b0b342d8aa" providerId="ADAL" clId="{D042430B-50C4-466B-8291-22EDB5AE7636}" dt="2024-10-10T09:18:15.788" v="3402"/>
          <ac:picMkLst>
            <pc:docMk/>
            <pc:sldMk cId="4111285196" sldId="275"/>
            <ac:picMk id="9" creationId="{B678DFB3-ACD0-CB9D-E0D0-24CBA21A1D2F}"/>
          </ac:picMkLst>
        </pc:picChg>
        <pc:picChg chg="add del">
          <ac:chgData name="Thomas O'Brien" userId="d0ce0b0c-5c77-40ea-9a2a-f0b0b342d8aa" providerId="ADAL" clId="{D042430B-50C4-466B-8291-22EDB5AE7636}" dt="2024-10-10T09:19:43.124" v="3411" actId="478"/>
          <ac:picMkLst>
            <pc:docMk/>
            <pc:sldMk cId="4111285196" sldId="275"/>
            <ac:picMk id="10" creationId="{158A1455-C2BA-D4CA-4998-B12A7A0ACA2C}"/>
          </ac:picMkLst>
        </pc:picChg>
        <pc:picChg chg="del">
          <ac:chgData name="Thomas O'Brien" userId="d0ce0b0c-5c77-40ea-9a2a-f0b0b342d8aa" providerId="ADAL" clId="{D042430B-50C4-466B-8291-22EDB5AE7636}" dt="2024-10-01T10:46:41.330" v="620" actId="478"/>
          <ac:picMkLst>
            <pc:docMk/>
            <pc:sldMk cId="4111285196" sldId="275"/>
            <ac:picMk id="11" creationId="{DB81CF0D-59E1-E26A-2BEF-908D95509476}"/>
          </ac:picMkLst>
        </pc:picChg>
        <pc:picChg chg="add mod">
          <ac:chgData name="Thomas O'Brien" userId="d0ce0b0c-5c77-40ea-9a2a-f0b0b342d8aa" providerId="ADAL" clId="{D042430B-50C4-466B-8291-22EDB5AE7636}" dt="2024-10-10T09:22:33.486" v="3422" actId="1076"/>
          <ac:picMkLst>
            <pc:docMk/>
            <pc:sldMk cId="4111285196" sldId="275"/>
            <ac:picMk id="12" creationId="{6B57A636-026A-6EFE-BE93-543F0558C921}"/>
          </ac:picMkLst>
        </pc:picChg>
        <pc:picChg chg="add del mod">
          <ac:chgData name="Thomas O'Brien" userId="d0ce0b0c-5c77-40ea-9a2a-f0b0b342d8aa" providerId="ADAL" clId="{D042430B-50C4-466B-8291-22EDB5AE7636}" dt="2024-10-10T10:02:52.474" v="4248" actId="478"/>
          <ac:picMkLst>
            <pc:docMk/>
            <pc:sldMk cId="4111285196" sldId="275"/>
            <ac:picMk id="15" creationId="{9DA4DF0F-7726-55CA-1A99-046D82C08F0A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16" creationId="{AD727125-75D6-3130-FE20-5D2AF7032AB1}"/>
          </ac:picMkLst>
        </pc:picChg>
        <pc:picChg chg="add del">
          <ac:chgData name="Thomas O'Brien" userId="d0ce0b0c-5c77-40ea-9a2a-f0b0b342d8aa" providerId="ADAL" clId="{D042430B-50C4-466B-8291-22EDB5AE7636}" dt="2024-10-10T10:03:09.976" v="4252" actId="22"/>
          <ac:picMkLst>
            <pc:docMk/>
            <pc:sldMk cId="4111285196" sldId="275"/>
            <ac:picMk id="24" creationId="{7A8A0801-3143-D13B-6822-306650D27614}"/>
          </ac:picMkLst>
        </pc:picChg>
        <pc:picChg chg="add del">
          <ac:chgData name="Thomas O'Brien" userId="d0ce0b0c-5c77-40ea-9a2a-f0b0b342d8aa" providerId="ADAL" clId="{D042430B-50C4-466B-8291-22EDB5AE7636}" dt="2024-10-10T10:03:22.872" v="4254" actId="22"/>
          <ac:picMkLst>
            <pc:docMk/>
            <pc:sldMk cId="4111285196" sldId="275"/>
            <ac:picMk id="26" creationId="{5CEF3650-E370-19D9-5351-3A25D1D44BCC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28" creationId="{E730B44F-B902-CD1D-B4A1-9E438E1B5B86}"/>
          </ac:picMkLst>
        </pc:picChg>
        <pc:picChg chg="add del mod ord">
          <ac:chgData name="Thomas O'Brien" userId="d0ce0b0c-5c77-40ea-9a2a-f0b0b342d8aa" providerId="ADAL" clId="{D042430B-50C4-466B-8291-22EDB5AE7636}" dt="2024-10-01T11:02:25.395" v="803" actId="22"/>
          <ac:picMkLst>
            <pc:docMk/>
            <pc:sldMk cId="4111285196" sldId="275"/>
            <ac:picMk id="49" creationId="{6F84A092-D08C-EC56-380E-8794BB5A89A1}"/>
          </ac:picMkLst>
        </pc:picChg>
        <pc:picChg chg="add del mod">
          <ac:chgData name="Thomas O'Brien" userId="d0ce0b0c-5c77-40ea-9a2a-f0b0b342d8aa" providerId="ADAL" clId="{D042430B-50C4-466B-8291-22EDB5AE7636}" dt="2024-10-10T09:24:11.321" v="3428" actId="478"/>
          <ac:picMkLst>
            <pc:docMk/>
            <pc:sldMk cId="4111285196" sldId="275"/>
            <ac:picMk id="51" creationId="{320A696F-8FDE-863D-FDBF-1976C8AA9E9D}"/>
          </ac:picMkLst>
        </pc:picChg>
        <pc:picChg chg="add del mod ord">
          <ac:chgData name="Thomas O'Brien" userId="d0ce0b0c-5c77-40ea-9a2a-f0b0b342d8aa" providerId="ADAL" clId="{D042430B-50C4-466B-8291-22EDB5AE7636}" dt="2024-10-01T11:06:31.241" v="832" actId="22"/>
          <ac:picMkLst>
            <pc:docMk/>
            <pc:sldMk cId="4111285196" sldId="275"/>
            <ac:picMk id="53" creationId="{9C2FD40A-D9CC-9107-E147-0CE88378C28A}"/>
          </ac:picMkLst>
        </pc:picChg>
        <pc:picChg chg="add del mod ord">
          <ac:chgData name="Thomas O'Brien" userId="d0ce0b0c-5c77-40ea-9a2a-f0b0b342d8aa" providerId="ADAL" clId="{D042430B-50C4-466B-8291-22EDB5AE7636}" dt="2024-10-01T11:06:34.732" v="836" actId="22"/>
          <ac:picMkLst>
            <pc:docMk/>
            <pc:sldMk cId="4111285196" sldId="275"/>
            <ac:picMk id="55" creationId="{23B5C59F-1956-4EAB-3858-5FF7EBB8FECA}"/>
          </ac:picMkLst>
        </pc:picChg>
        <pc:picChg chg="add del mod">
          <ac:chgData name="Thomas O'Brien" userId="d0ce0b0c-5c77-40ea-9a2a-f0b0b342d8aa" providerId="ADAL" clId="{D042430B-50C4-466B-8291-22EDB5AE7636}" dt="2024-10-10T10:05:08.607" v="4282" actId="478"/>
          <ac:picMkLst>
            <pc:docMk/>
            <pc:sldMk cId="4111285196" sldId="275"/>
            <ac:picMk id="57" creationId="{4083D0B0-4294-C7E0-8DD8-39FC5BC26536}"/>
          </ac:picMkLst>
        </pc:picChg>
        <pc:picChg chg="del">
          <ac:chgData name="Thomas O'Brien" userId="d0ce0b0c-5c77-40ea-9a2a-f0b0b342d8aa" providerId="ADAL" clId="{D042430B-50C4-466B-8291-22EDB5AE7636}" dt="2024-10-01T10:46:39.861" v="618" actId="478"/>
          <ac:picMkLst>
            <pc:docMk/>
            <pc:sldMk cId="4111285196" sldId="275"/>
            <ac:picMk id="1026" creationId="{387AC428-884D-7776-238A-416D82AAE5DA}"/>
          </ac:picMkLst>
        </pc:picChg>
        <pc:picChg chg="add">
          <ac:chgData name="Thomas O'Brien" userId="d0ce0b0c-5c77-40ea-9a2a-f0b0b342d8aa" providerId="ADAL" clId="{D042430B-50C4-466B-8291-22EDB5AE7636}" dt="2024-10-10T09:16:40.636" v="3394"/>
          <ac:picMkLst>
            <pc:docMk/>
            <pc:sldMk cId="4111285196" sldId="275"/>
            <ac:picMk id="1026" creationId="{613821E0-BAAE-6FC1-DA37-6F9E4F28CA92}"/>
          </ac:picMkLst>
        </pc:picChg>
        <pc:picChg chg="del">
          <ac:chgData name="Thomas O'Brien" userId="d0ce0b0c-5c77-40ea-9a2a-f0b0b342d8aa" providerId="ADAL" clId="{D042430B-50C4-466B-8291-22EDB5AE7636}" dt="2024-10-01T10:46:40.864" v="619" actId="478"/>
          <ac:picMkLst>
            <pc:docMk/>
            <pc:sldMk cId="4111285196" sldId="275"/>
            <ac:picMk id="1028" creationId="{C766F41B-1B1C-CA44-EDD8-2557997DFFE7}"/>
          </ac:picMkLst>
        </pc:picChg>
        <pc:picChg chg="add">
          <ac:chgData name="Thomas O'Brien" userId="d0ce0b0c-5c77-40ea-9a2a-f0b0b342d8aa" providerId="ADAL" clId="{D042430B-50C4-466B-8291-22EDB5AE7636}" dt="2024-10-10T09:16:50.899" v="3395"/>
          <ac:picMkLst>
            <pc:docMk/>
            <pc:sldMk cId="4111285196" sldId="275"/>
            <ac:picMk id="1028" creationId="{E901FCEF-0BDC-C464-CC02-92892CF2ECB1}"/>
          </ac:picMkLst>
        </pc:picChg>
        <pc:picChg chg="del">
          <ac:chgData name="Thomas O'Brien" userId="d0ce0b0c-5c77-40ea-9a2a-f0b0b342d8aa" providerId="ADAL" clId="{D042430B-50C4-466B-8291-22EDB5AE7636}" dt="2024-10-01T10:46:39.861" v="618" actId="478"/>
          <ac:picMkLst>
            <pc:docMk/>
            <pc:sldMk cId="4111285196" sldId="275"/>
            <ac:picMk id="1030" creationId="{37A72C76-BF89-EE64-FD94-9C9103C58478}"/>
          </ac:picMkLst>
        </pc:picChg>
        <pc:picChg chg="add">
          <ac:chgData name="Thomas O'Brien" userId="d0ce0b0c-5c77-40ea-9a2a-f0b0b342d8aa" providerId="ADAL" clId="{D042430B-50C4-466B-8291-22EDB5AE7636}" dt="2024-10-10T09:17:01.995" v="3396"/>
          <ac:picMkLst>
            <pc:docMk/>
            <pc:sldMk cId="4111285196" sldId="275"/>
            <ac:picMk id="1030" creationId="{4DA47249-16D0-2F91-4DA8-E6B777262C86}"/>
          </ac:picMkLst>
        </pc:picChg>
        <pc:picChg chg="add">
          <ac:chgData name="Thomas O'Brien" userId="d0ce0b0c-5c77-40ea-9a2a-f0b0b342d8aa" providerId="ADAL" clId="{D042430B-50C4-466B-8291-22EDB5AE7636}" dt="2024-10-10T09:17:18.545" v="3399"/>
          <ac:picMkLst>
            <pc:docMk/>
            <pc:sldMk cId="4111285196" sldId="275"/>
            <ac:picMk id="1032" creationId="{299EE4A4-74AB-DB59-E209-E67A38354D45}"/>
          </ac:picMkLst>
        </pc:picChg>
        <pc:picChg chg="add">
          <ac:chgData name="Thomas O'Brien" userId="d0ce0b0c-5c77-40ea-9a2a-f0b0b342d8aa" providerId="ADAL" clId="{D042430B-50C4-466B-8291-22EDB5AE7636}" dt="2024-10-10T09:23:48.264" v="3423"/>
          <ac:picMkLst>
            <pc:docMk/>
            <pc:sldMk cId="4111285196" sldId="275"/>
            <ac:picMk id="1040" creationId="{10D25885-F417-3144-F0BD-F7F4E0513C3C}"/>
          </ac:picMkLst>
        </pc:picChg>
        <pc:picChg chg="add del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1042" creationId="{15997A96-3170-75B8-C991-F3007F976072}"/>
          </ac:picMkLst>
        </pc:picChg>
        <pc:picChg chg="add del mod">
          <ac:chgData name="Thomas O'Brien" userId="d0ce0b0c-5c77-40ea-9a2a-f0b0b342d8aa" providerId="ADAL" clId="{D042430B-50C4-466B-8291-22EDB5AE7636}" dt="2024-10-10T10:02:54.438" v="4250" actId="478"/>
          <ac:picMkLst>
            <pc:docMk/>
            <pc:sldMk cId="4111285196" sldId="275"/>
            <ac:picMk id="1044" creationId="{8DFC4538-627E-8D4E-A9E2-641CC8BEF318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1053" creationId="{1B3CC428-2C1F-15DD-38D5-19454CC2A84A}"/>
          </ac:picMkLst>
        </pc:picChg>
        <pc:picChg chg="add del mod">
          <ac:chgData name="Thomas O'Brien" userId="d0ce0b0c-5c77-40ea-9a2a-f0b0b342d8aa" providerId="ADAL" clId="{D042430B-50C4-466B-8291-22EDB5AE7636}" dt="2024-10-01T11:03:04.193" v="811" actId="478"/>
          <ac:picMkLst>
            <pc:docMk/>
            <pc:sldMk cId="4111285196" sldId="275"/>
            <ac:picMk id="2050" creationId="{210189C7-24E4-A108-8198-B30C4FF78DFD}"/>
          </ac:picMkLst>
        </pc:picChg>
        <pc:picChg chg="add">
          <ac:chgData name="Thomas O'Brien" userId="d0ce0b0c-5c77-40ea-9a2a-f0b0b342d8aa" providerId="ADAL" clId="{D042430B-50C4-466B-8291-22EDB5AE7636}" dt="2024-10-01T11:03:35.838" v="812"/>
          <ac:picMkLst>
            <pc:docMk/>
            <pc:sldMk cId="4111285196" sldId="275"/>
            <ac:picMk id="2052" creationId="{40D80759-E4F5-ABCC-5DE1-4D7B03E0834A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2054" creationId="{E5187F56-A101-C91A-8FE5-A54EA14C3E75}"/>
          </ac:picMkLst>
        </pc:picChg>
        <pc:picChg chg="add">
          <ac:chgData name="Thomas O'Brien" userId="d0ce0b0c-5c77-40ea-9a2a-f0b0b342d8aa" providerId="ADAL" clId="{D042430B-50C4-466B-8291-22EDB5AE7636}" dt="2024-10-01T11:22:49.607" v="957"/>
          <ac:picMkLst>
            <pc:docMk/>
            <pc:sldMk cId="4111285196" sldId="275"/>
            <ac:picMk id="2056" creationId="{BE445C56-20A2-AE50-90B9-83B5EF5FA112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2058" creationId="{78D27536-63B9-D72D-B790-186972E39CD2}"/>
          </ac:picMkLst>
        </pc:picChg>
        <pc:picChg chg="add">
          <ac:chgData name="Thomas O'Brien" userId="d0ce0b0c-5c77-40ea-9a2a-f0b0b342d8aa" providerId="ADAL" clId="{D042430B-50C4-466B-8291-22EDB5AE7636}" dt="2024-10-01T13:49:44.014" v="1037"/>
          <ac:picMkLst>
            <pc:docMk/>
            <pc:sldMk cId="4111285196" sldId="275"/>
            <ac:picMk id="2060" creationId="{18D0C170-5DCD-FB83-65E4-4E06EE2D2049}"/>
          </ac:picMkLst>
        </pc:picChg>
        <pc:picChg chg="add">
          <ac:chgData name="Thomas O'Brien" userId="d0ce0b0c-5c77-40ea-9a2a-f0b0b342d8aa" providerId="ADAL" clId="{D042430B-50C4-466B-8291-22EDB5AE7636}" dt="2024-10-01T13:50:45.375" v="1038"/>
          <ac:picMkLst>
            <pc:docMk/>
            <pc:sldMk cId="4111285196" sldId="275"/>
            <ac:picMk id="2062" creationId="{7DD46DFB-40AF-010C-34BC-CE4B04D2A1AA}"/>
          </ac:picMkLst>
        </pc:picChg>
        <pc:picChg chg="add">
          <ac:chgData name="Thomas O'Brien" userId="d0ce0b0c-5c77-40ea-9a2a-f0b0b342d8aa" providerId="ADAL" clId="{D042430B-50C4-466B-8291-22EDB5AE7636}" dt="2024-10-01T13:50:53.861" v="1039"/>
          <ac:picMkLst>
            <pc:docMk/>
            <pc:sldMk cId="4111285196" sldId="275"/>
            <ac:picMk id="2064" creationId="{9B59D822-78FF-5EA5-141D-5075CE1DFBEE}"/>
          </ac:picMkLst>
        </pc:picChg>
        <pc:picChg chg="add">
          <ac:chgData name="Thomas O'Brien" userId="d0ce0b0c-5c77-40ea-9a2a-f0b0b342d8aa" providerId="ADAL" clId="{D042430B-50C4-466B-8291-22EDB5AE7636}" dt="2024-10-01T13:51:00.948" v="1040"/>
          <ac:picMkLst>
            <pc:docMk/>
            <pc:sldMk cId="4111285196" sldId="275"/>
            <ac:picMk id="2066" creationId="{1CEDF1A6-8A32-6BA6-517D-AE8270A661C2}"/>
          </ac:picMkLst>
        </pc:picChg>
        <pc:picChg chg="add">
          <ac:chgData name="Thomas O'Brien" userId="d0ce0b0c-5c77-40ea-9a2a-f0b0b342d8aa" providerId="ADAL" clId="{D042430B-50C4-466B-8291-22EDB5AE7636}" dt="2024-10-01T14:05:22.806" v="1041"/>
          <ac:picMkLst>
            <pc:docMk/>
            <pc:sldMk cId="4111285196" sldId="275"/>
            <ac:picMk id="2068" creationId="{C9A3DAFF-ECDC-3207-4527-2A2E3877CED9}"/>
          </ac:picMkLst>
        </pc:picChg>
        <pc:picChg chg="add">
          <ac:chgData name="Thomas O'Brien" userId="d0ce0b0c-5c77-40ea-9a2a-f0b0b342d8aa" providerId="ADAL" clId="{D042430B-50C4-466B-8291-22EDB5AE7636}" dt="2024-10-01T14:05:33.129" v="1042"/>
          <ac:picMkLst>
            <pc:docMk/>
            <pc:sldMk cId="4111285196" sldId="275"/>
            <ac:picMk id="2070" creationId="{445B015E-F6BB-759E-E4E6-0801D9E17C84}"/>
          </ac:picMkLst>
        </pc:picChg>
        <pc:picChg chg="add">
          <ac:chgData name="Thomas O'Brien" userId="d0ce0b0c-5c77-40ea-9a2a-f0b0b342d8aa" providerId="ADAL" clId="{D042430B-50C4-466B-8291-22EDB5AE7636}" dt="2024-10-01T14:05:54.128" v="1043"/>
          <ac:picMkLst>
            <pc:docMk/>
            <pc:sldMk cId="4111285196" sldId="275"/>
            <ac:picMk id="2072" creationId="{4001F348-C9F5-D3F0-6C05-6010C9940B1A}"/>
          </ac:picMkLst>
        </pc:picChg>
        <pc:picChg chg="add">
          <ac:chgData name="Thomas O'Brien" userId="d0ce0b0c-5c77-40ea-9a2a-f0b0b342d8aa" providerId="ADAL" clId="{D042430B-50C4-466B-8291-22EDB5AE7636}" dt="2024-10-01T14:06:06.862" v="1044"/>
          <ac:picMkLst>
            <pc:docMk/>
            <pc:sldMk cId="4111285196" sldId="275"/>
            <ac:picMk id="2074" creationId="{C762D434-9770-E470-65B8-D86E3CDFAD1C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4111285196" sldId="275"/>
            <ac:picMk id="2076" creationId="{D06BB79C-0003-CF3C-A2FB-1833FFBAA35A}"/>
          </ac:picMkLst>
        </pc:picChg>
        <pc:cxnChg chg="add del mod">
          <ac:chgData name="Thomas O'Brien" userId="d0ce0b0c-5c77-40ea-9a2a-f0b0b342d8aa" providerId="ADAL" clId="{D042430B-50C4-466B-8291-22EDB5AE7636}" dt="2024-10-01T10:49:02.304" v="657" actId="478"/>
          <ac:cxnSpMkLst>
            <pc:docMk/>
            <pc:sldMk cId="4111285196" sldId="275"/>
            <ac:cxnSpMk id="10" creationId="{69FB8C0F-DCA4-6BCB-2368-0237AE9A5343}"/>
          </ac:cxnSpMkLst>
        </pc:cxnChg>
        <pc:cxnChg chg="add del mod">
          <ac:chgData name="Thomas O'Brien" userId="d0ce0b0c-5c77-40ea-9a2a-f0b0b342d8aa" providerId="ADAL" clId="{D042430B-50C4-466B-8291-22EDB5AE7636}" dt="2024-10-01T10:49:03.061" v="658" actId="478"/>
          <ac:cxnSpMkLst>
            <pc:docMk/>
            <pc:sldMk cId="4111285196" sldId="275"/>
            <ac:cxnSpMk id="13" creationId="{59C6F96A-FD5D-E7F7-AA93-60BD5D0C9571}"/>
          </ac:cxnSpMkLst>
        </pc:cxnChg>
        <pc:cxnChg chg="add del mod">
          <ac:chgData name="Thomas O'Brien" userId="d0ce0b0c-5c77-40ea-9a2a-f0b0b342d8aa" providerId="ADAL" clId="{D042430B-50C4-466B-8291-22EDB5AE7636}" dt="2024-10-01T11:00:47.721" v="795" actId="478"/>
          <ac:cxnSpMkLst>
            <pc:docMk/>
            <pc:sldMk cId="4111285196" sldId="275"/>
            <ac:cxnSpMk id="25" creationId="{455D8A96-859B-AD55-78EE-677AFAC06205}"/>
          </ac:cxnSpMkLst>
        </pc:cxnChg>
        <pc:cxnChg chg="add mod">
          <ac:chgData name="Thomas O'Brien" userId="d0ce0b0c-5c77-40ea-9a2a-f0b0b342d8aa" providerId="ADAL" clId="{D042430B-50C4-466B-8291-22EDB5AE7636}" dt="2024-10-14T10:32:56.250" v="7856"/>
          <ac:cxnSpMkLst>
            <pc:docMk/>
            <pc:sldMk cId="4111285196" sldId="275"/>
            <ac:cxnSpMk id="35" creationId="{61994E0B-63E4-2B43-DF36-111D4987CFF9}"/>
          </ac:cxnSpMkLst>
        </pc:cxnChg>
        <pc:cxnChg chg="add mod">
          <ac:chgData name="Thomas O'Brien" userId="d0ce0b0c-5c77-40ea-9a2a-f0b0b342d8aa" providerId="ADAL" clId="{D042430B-50C4-466B-8291-22EDB5AE7636}" dt="2024-10-14T10:32:56.250" v="7856"/>
          <ac:cxnSpMkLst>
            <pc:docMk/>
            <pc:sldMk cId="4111285196" sldId="275"/>
            <ac:cxnSpMk id="46" creationId="{F41B5888-0607-13C4-692E-F36BEA52EE9A}"/>
          </ac:cxnSpMkLst>
        </pc:cxnChg>
        <pc:cxnChg chg="add del">
          <ac:chgData name="Thomas O'Brien" userId="d0ce0b0c-5c77-40ea-9a2a-f0b0b342d8aa" providerId="ADAL" clId="{D042430B-50C4-466B-8291-22EDB5AE7636}" dt="2024-10-01T11:12:26.072" v="895" actId="11529"/>
          <ac:cxnSpMkLst>
            <pc:docMk/>
            <pc:sldMk cId="4111285196" sldId="275"/>
            <ac:cxnSpMk id="61" creationId="{D3478AC5-9FE9-3F59-5B19-9D5633C162F6}"/>
          </ac:cxnSpMkLst>
        </pc:cxnChg>
        <pc:cxnChg chg="add mod">
          <ac:chgData name="Thomas O'Brien" userId="d0ce0b0c-5c77-40ea-9a2a-f0b0b342d8aa" providerId="ADAL" clId="{D042430B-50C4-466B-8291-22EDB5AE7636}" dt="2024-10-14T10:32:56.250" v="7856"/>
          <ac:cxnSpMkLst>
            <pc:docMk/>
            <pc:sldMk cId="4111285196" sldId="275"/>
            <ac:cxnSpMk id="1036" creationId="{0873374A-219D-976B-CD60-636B7033CAF3}"/>
          </ac:cxnSpMkLst>
        </pc:cxnChg>
        <pc:cxnChg chg="add del mod">
          <ac:chgData name="Thomas O'Brien" userId="d0ce0b0c-5c77-40ea-9a2a-f0b0b342d8aa" providerId="ADAL" clId="{D042430B-50C4-466B-8291-22EDB5AE7636}" dt="2024-10-01T13:28:47.285" v="1013" actId="478"/>
          <ac:cxnSpMkLst>
            <pc:docMk/>
            <pc:sldMk cId="4111285196" sldId="275"/>
            <ac:cxnSpMk id="1041" creationId="{C684F264-76AB-9830-5378-34F5535B8B3C}"/>
          </ac:cxnSpMkLst>
        </pc:cxnChg>
        <pc:cxnChg chg="add mod">
          <ac:chgData name="Thomas O'Brien" userId="d0ce0b0c-5c77-40ea-9a2a-f0b0b342d8aa" providerId="ADAL" clId="{D042430B-50C4-466B-8291-22EDB5AE7636}" dt="2024-10-14T10:32:56.250" v="7856"/>
          <ac:cxnSpMkLst>
            <pc:docMk/>
            <pc:sldMk cId="4111285196" sldId="275"/>
            <ac:cxnSpMk id="1043" creationId="{FB14AC41-9E96-79D1-F986-76A5AB099B59}"/>
          </ac:cxnSpMkLst>
        </pc:cxnChg>
      </pc:sldChg>
      <pc:sldChg chg="delSp modSp add mod">
        <pc:chgData name="Thomas O'Brien" userId="d0ce0b0c-5c77-40ea-9a2a-f0b0b342d8aa" providerId="ADAL" clId="{D042430B-50C4-466B-8291-22EDB5AE7636}" dt="2024-10-14T10:32:56.250" v="7856"/>
        <pc:sldMkLst>
          <pc:docMk/>
          <pc:sldMk cId="2481757374" sldId="276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481757374" sldId="276"/>
            <ac:spMk id="2" creationId="{79A8ED43-493B-8E6C-32B0-9FF14531516A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481757374" sldId="276"/>
            <ac:spMk id="3" creationId="{0F3A6064-20C1-6E5E-2BBF-4E21C154F60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481757374" sldId="276"/>
            <ac:spMk id="6" creationId="{F8CB400C-CC6C-188C-898C-374D77AC1434}"/>
          </ac:spMkLst>
        </pc:spChg>
        <pc:spChg chg="del">
          <ac:chgData name="Thomas O'Brien" userId="d0ce0b0c-5c77-40ea-9a2a-f0b0b342d8aa" providerId="ADAL" clId="{D042430B-50C4-466B-8291-22EDB5AE7636}" dt="2024-10-10T11:59:51.185" v="6923" actId="478"/>
          <ac:spMkLst>
            <pc:docMk/>
            <pc:sldMk cId="2481757374" sldId="276"/>
            <ac:spMk id="7" creationId="{8BCB3AA6-C4F1-5DFD-10E4-5F290CF4D52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481757374" sldId="276"/>
            <ac:spMk id="7" creationId="{FFF4F6B7-BDD8-F93F-C8EE-C294BB4A4E7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481757374" sldId="276"/>
            <ac:spMk id="9" creationId="{3CD70A6F-9031-7D73-5C9E-050FC41D1F0F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481757374" sldId="276"/>
            <ac:picMk id="8" creationId="{906F8494-A902-68DD-989E-B7C10639EC12}"/>
          </ac:picMkLst>
        </pc:picChg>
      </pc:sldChg>
      <pc:sldChg chg="delSp modSp add del mod">
        <pc:chgData name="Thomas O'Brien" userId="d0ce0b0c-5c77-40ea-9a2a-f0b0b342d8aa" providerId="ADAL" clId="{D042430B-50C4-466B-8291-22EDB5AE7636}" dt="2024-10-02T09:08:43.811" v="1156" actId="2696"/>
        <pc:sldMkLst>
          <pc:docMk/>
          <pc:sldMk cId="2723730187" sldId="276"/>
        </pc:sldMkLst>
        <pc:spChg chg="del">
          <ac:chgData name="Thomas O'Brien" userId="d0ce0b0c-5c77-40ea-9a2a-f0b0b342d8aa" providerId="ADAL" clId="{D042430B-50C4-466B-8291-22EDB5AE7636}" dt="2024-10-02T09:08:23.383" v="1131" actId="478"/>
          <ac:spMkLst>
            <pc:docMk/>
            <pc:sldMk cId="2723730187" sldId="276"/>
            <ac:spMk id="5" creationId="{EA593FD7-8639-626E-7F57-7FCF30AA8206}"/>
          </ac:spMkLst>
        </pc:spChg>
        <pc:spChg chg="del">
          <ac:chgData name="Thomas O'Brien" userId="d0ce0b0c-5c77-40ea-9a2a-f0b0b342d8aa" providerId="ADAL" clId="{D042430B-50C4-466B-8291-22EDB5AE7636}" dt="2024-10-02T09:08:26.443" v="1137" actId="478"/>
          <ac:spMkLst>
            <pc:docMk/>
            <pc:sldMk cId="2723730187" sldId="276"/>
            <ac:spMk id="14" creationId="{EE0AF38F-D988-5500-BDB0-7696B2976E10}"/>
          </ac:spMkLst>
        </pc:spChg>
        <pc:spChg chg="del">
          <ac:chgData name="Thomas O'Brien" userId="d0ce0b0c-5c77-40ea-9a2a-f0b0b342d8aa" providerId="ADAL" clId="{D042430B-50C4-466B-8291-22EDB5AE7636}" dt="2024-10-02T09:08:25.865" v="1136" actId="478"/>
          <ac:spMkLst>
            <pc:docMk/>
            <pc:sldMk cId="2723730187" sldId="276"/>
            <ac:spMk id="17" creationId="{1477C153-38D1-8432-409D-EDF2FDCF0365}"/>
          </ac:spMkLst>
        </pc:spChg>
        <pc:spChg chg="del">
          <ac:chgData name="Thomas O'Brien" userId="d0ce0b0c-5c77-40ea-9a2a-f0b0b342d8aa" providerId="ADAL" clId="{D042430B-50C4-466B-8291-22EDB5AE7636}" dt="2024-10-02T09:08:25.444" v="1135" actId="478"/>
          <ac:spMkLst>
            <pc:docMk/>
            <pc:sldMk cId="2723730187" sldId="276"/>
            <ac:spMk id="18" creationId="{DE44BE90-B3AF-CE76-5563-52A4FFB73115}"/>
          </ac:spMkLst>
        </pc:spChg>
        <pc:spChg chg="del mod">
          <ac:chgData name="Thomas O'Brien" userId="d0ce0b0c-5c77-40ea-9a2a-f0b0b342d8aa" providerId="ADAL" clId="{D042430B-50C4-466B-8291-22EDB5AE7636}" dt="2024-10-02T09:08:24.101" v="1132" actId="478"/>
          <ac:spMkLst>
            <pc:docMk/>
            <pc:sldMk cId="2723730187" sldId="276"/>
            <ac:spMk id="19" creationId="{B583EDB1-2409-549B-BE9A-023010FFFA05}"/>
          </ac:spMkLst>
        </pc:spChg>
        <pc:spChg chg="del">
          <ac:chgData name="Thomas O'Brien" userId="d0ce0b0c-5c77-40ea-9a2a-f0b0b342d8aa" providerId="ADAL" clId="{D042430B-50C4-466B-8291-22EDB5AE7636}" dt="2024-10-02T09:08:38.569" v="1152" actId="478"/>
          <ac:spMkLst>
            <pc:docMk/>
            <pc:sldMk cId="2723730187" sldId="276"/>
            <ac:spMk id="20" creationId="{15EBDDCC-0E03-F492-F5FC-1A92344998DC}"/>
          </ac:spMkLst>
        </pc:spChg>
        <pc:spChg chg="del">
          <ac:chgData name="Thomas O'Brien" userId="d0ce0b0c-5c77-40ea-9a2a-f0b0b342d8aa" providerId="ADAL" clId="{D042430B-50C4-466B-8291-22EDB5AE7636}" dt="2024-10-02T09:08:39.625" v="1153" actId="478"/>
          <ac:spMkLst>
            <pc:docMk/>
            <pc:sldMk cId="2723730187" sldId="276"/>
            <ac:spMk id="21" creationId="{89EB4518-C079-BF33-4595-5417EB31ACD2}"/>
          </ac:spMkLst>
        </pc:spChg>
        <pc:spChg chg="del">
          <ac:chgData name="Thomas O'Brien" userId="d0ce0b0c-5c77-40ea-9a2a-f0b0b342d8aa" providerId="ADAL" clId="{D042430B-50C4-466B-8291-22EDB5AE7636}" dt="2024-10-02T09:08:40.097" v="1154" actId="478"/>
          <ac:spMkLst>
            <pc:docMk/>
            <pc:sldMk cId="2723730187" sldId="276"/>
            <ac:spMk id="22" creationId="{E929C0B5-70D4-0C35-BBA0-29F54F56A5BB}"/>
          </ac:spMkLst>
        </pc:spChg>
        <pc:spChg chg="del">
          <ac:chgData name="Thomas O'Brien" userId="d0ce0b0c-5c77-40ea-9a2a-f0b0b342d8aa" providerId="ADAL" clId="{D042430B-50C4-466B-8291-22EDB5AE7636}" dt="2024-10-02T09:08:37.690" v="1151" actId="478"/>
          <ac:spMkLst>
            <pc:docMk/>
            <pc:sldMk cId="2723730187" sldId="276"/>
            <ac:spMk id="23" creationId="{399FA4D9-6370-0BB6-5F30-65AC0D5C36D1}"/>
          </ac:spMkLst>
        </pc:spChg>
        <pc:spChg chg="del mod">
          <ac:chgData name="Thomas O'Brien" userId="d0ce0b0c-5c77-40ea-9a2a-f0b0b342d8aa" providerId="ADAL" clId="{D042430B-50C4-466B-8291-22EDB5AE7636}" dt="2024-10-02T09:08:29.742" v="1141" actId="478"/>
          <ac:spMkLst>
            <pc:docMk/>
            <pc:sldMk cId="2723730187" sldId="276"/>
            <ac:spMk id="31" creationId="{F7334529-B357-6B56-EC17-8E9A2BABF34C}"/>
          </ac:spMkLst>
        </pc:spChg>
        <pc:spChg chg="del">
          <ac:chgData name="Thomas O'Brien" userId="d0ce0b0c-5c77-40ea-9a2a-f0b0b342d8aa" providerId="ADAL" clId="{D042430B-50C4-466B-8291-22EDB5AE7636}" dt="2024-10-02T09:08:34.851" v="1147" actId="478"/>
          <ac:spMkLst>
            <pc:docMk/>
            <pc:sldMk cId="2723730187" sldId="276"/>
            <ac:spMk id="58" creationId="{67807F67-4084-2396-65AC-C2C6DB53D179}"/>
          </ac:spMkLst>
        </pc:spChg>
        <pc:spChg chg="del">
          <ac:chgData name="Thomas O'Brien" userId="d0ce0b0c-5c77-40ea-9a2a-f0b0b342d8aa" providerId="ADAL" clId="{D042430B-50C4-466B-8291-22EDB5AE7636}" dt="2024-10-02T09:08:37.090" v="1150" actId="478"/>
          <ac:spMkLst>
            <pc:docMk/>
            <pc:sldMk cId="2723730187" sldId="276"/>
            <ac:spMk id="63" creationId="{897720FD-8BBD-3FDD-B634-EE0118A30AB5}"/>
          </ac:spMkLst>
        </pc:spChg>
        <pc:spChg chg="del">
          <ac:chgData name="Thomas O'Brien" userId="d0ce0b0c-5c77-40ea-9a2a-f0b0b342d8aa" providerId="ADAL" clId="{D042430B-50C4-466B-8291-22EDB5AE7636}" dt="2024-10-02T09:08:36.379" v="1149" actId="478"/>
          <ac:spMkLst>
            <pc:docMk/>
            <pc:sldMk cId="2723730187" sldId="276"/>
            <ac:spMk id="1024" creationId="{B9AEDC52-6A00-4FB5-2D95-855098208F90}"/>
          </ac:spMkLst>
        </pc:spChg>
        <pc:spChg chg="del">
          <ac:chgData name="Thomas O'Brien" userId="d0ce0b0c-5c77-40ea-9a2a-f0b0b342d8aa" providerId="ADAL" clId="{D042430B-50C4-466B-8291-22EDB5AE7636}" dt="2024-10-02T09:08:34.186" v="1146" actId="478"/>
          <ac:spMkLst>
            <pc:docMk/>
            <pc:sldMk cId="2723730187" sldId="276"/>
            <ac:spMk id="1025" creationId="{5BCE79F6-8417-AB74-020F-01F7D4D14192}"/>
          </ac:spMkLst>
        </pc:spChg>
        <pc:spChg chg="del">
          <ac:chgData name="Thomas O'Brien" userId="d0ce0b0c-5c77-40ea-9a2a-f0b0b342d8aa" providerId="ADAL" clId="{D042430B-50C4-466B-8291-22EDB5AE7636}" dt="2024-10-02T09:08:31.861" v="1143" actId="478"/>
          <ac:spMkLst>
            <pc:docMk/>
            <pc:sldMk cId="2723730187" sldId="276"/>
            <ac:spMk id="1039" creationId="{2E2599AB-CC44-8970-73A9-459BB2EC0260}"/>
          </ac:spMkLst>
        </pc:spChg>
        <pc:spChg chg="del">
          <ac:chgData name="Thomas O'Brien" userId="d0ce0b0c-5c77-40ea-9a2a-f0b0b342d8aa" providerId="ADAL" clId="{D042430B-50C4-466B-8291-22EDB5AE7636}" dt="2024-10-02T09:08:27.177" v="1138" actId="478"/>
          <ac:spMkLst>
            <pc:docMk/>
            <pc:sldMk cId="2723730187" sldId="276"/>
            <ac:spMk id="1051" creationId="{952DA63B-022D-4026-2492-3099F47E1738}"/>
          </ac:spMkLst>
        </pc:spChg>
        <pc:picChg chg="del mod">
          <ac:chgData name="Thomas O'Brien" userId="d0ce0b0c-5c77-40ea-9a2a-f0b0b342d8aa" providerId="ADAL" clId="{D042430B-50C4-466B-8291-22EDB5AE7636}" dt="2024-10-02T09:08:24.956" v="1134" actId="478"/>
          <ac:picMkLst>
            <pc:docMk/>
            <pc:sldMk cId="2723730187" sldId="276"/>
            <ac:picMk id="51" creationId="{320A696F-8FDE-863D-FDBF-1976C8AA9E9D}"/>
          </ac:picMkLst>
        </pc:picChg>
        <pc:picChg chg="del">
          <ac:chgData name="Thomas O'Brien" userId="d0ce0b0c-5c77-40ea-9a2a-f0b0b342d8aa" providerId="ADAL" clId="{D042430B-50C4-466B-8291-22EDB5AE7636}" dt="2024-10-02T09:08:35.684" v="1148" actId="478"/>
          <ac:picMkLst>
            <pc:docMk/>
            <pc:sldMk cId="2723730187" sldId="276"/>
            <ac:picMk id="57" creationId="{4083D0B0-4294-C7E0-8DD8-39FC5BC26536}"/>
          </ac:picMkLst>
        </pc:picChg>
        <pc:picChg chg="del">
          <ac:chgData name="Thomas O'Brien" userId="d0ce0b0c-5c77-40ea-9a2a-f0b0b342d8aa" providerId="ADAL" clId="{D042430B-50C4-466B-8291-22EDB5AE7636}" dt="2024-10-02T09:08:30.471" v="1142" actId="478"/>
          <ac:picMkLst>
            <pc:docMk/>
            <pc:sldMk cId="2723730187" sldId="276"/>
            <ac:picMk id="2058" creationId="{78D27536-63B9-D72D-B790-186972E39CD2}"/>
          </ac:picMkLst>
        </pc:picChg>
        <pc:picChg chg="del">
          <ac:chgData name="Thomas O'Brien" userId="d0ce0b0c-5c77-40ea-9a2a-f0b0b342d8aa" providerId="ADAL" clId="{D042430B-50C4-466B-8291-22EDB5AE7636}" dt="2024-10-02T09:08:32.999" v="1144" actId="478"/>
          <ac:picMkLst>
            <pc:docMk/>
            <pc:sldMk cId="2723730187" sldId="276"/>
            <ac:picMk id="2076" creationId="{D06BB79C-0003-CF3C-A2FB-1833FFBAA35A}"/>
          </ac:picMkLst>
        </pc:picChg>
        <pc:cxnChg chg="del">
          <ac:chgData name="Thomas O'Brien" userId="d0ce0b0c-5c77-40ea-9a2a-f0b0b342d8aa" providerId="ADAL" clId="{D042430B-50C4-466B-8291-22EDB5AE7636}" dt="2024-10-02T09:08:40.848" v="1155" actId="478"/>
          <ac:cxnSpMkLst>
            <pc:docMk/>
            <pc:sldMk cId="2723730187" sldId="276"/>
            <ac:cxnSpMk id="35" creationId="{61994E0B-63E4-2B43-DF36-111D4987CFF9}"/>
          </ac:cxnSpMkLst>
        </pc:cxnChg>
        <pc:cxnChg chg="del">
          <ac:chgData name="Thomas O'Brien" userId="d0ce0b0c-5c77-40ea-9a2a-f0b0b342d8aa" providerId="ADAL" clId="{D042430B-50C4-466B-8291-22EDB5AE7636}" dt="2024-10-02T09:08:28.671" v="1140" actId="478"/>
          <ac:cxnSpMkLst>
            <pc:docMk/>
            <pc:sldMk cId="2723730187" sldId="276"/>
            <ac:cxnSpMk id="46" creationId="{F41B5888-0607-13C4-692E-F36BEA52EE9A}"/>
          </ac:cxnSpMkLst>
        </pc:cxnChg>
        <pc:cxnChg chg="del mod">
          <ac:chgData name="Thomas O'Brien" userId="d0ce0b0c-5c77-40ea-9a2a-f0b0b342d8aa" providerId="ADAL" clId="{D042430B-50C4-466B-8291-22EDB5AE7636}" dt="2024-10-02T09:08:33.536" v="1145" actId="478"/>
          <ac:cxnSpMkLst>
            <pc:docMk/>
            <pc:sldMk cId="2723730187" sldId="276"/>
            <ac:cxnSpMk id="1043" creationId="{FB14AC41-9E96-79D1-F986-76A5AB099B59}"/>
          </ac:cxnSpMkLst>
        </pc:cxnChg>
      </pc:sldChg>
      <pc:sldChg chg="addSp delSp modSp add del mod">
        <pc:chgData name="Thomas O'Brien" userId="d0ce0b0c-5c77-40ea-9a2a-f0b0b342d8aa" providerId="ADAL" clId="{D042430B-50C4-466B-8291-22EDB5AE7636}" dt="2024-10-01T11:21:57.217" v="953" actId="2696"/>
        <pc:sldMkLst>
          <pc:docMk/>
          <pc:sldMk cId="3064591508" sldId="276"/>
        </pc:sldMkLst>
        <pc:spChg chg="mod">
          <ac:chgData name="Thomas O'Brien" userId="d0ce0b0c-5c77-40ea-9a2a-f0b0b342d8aa" providerId="ADAL" clId="{D042430B-50C4-466B-8291-22EDB5AE7636}" dt="2024-10-01T11:15:07.996" v="944" actId="1076"/>
          <ac:spMkLst>
            <pc:docMk/>
            <pc:sldMk cId="3064591508" sldId="276"/>
            <ac:spMk id="58" creationId="{67807F67-4084-2396-65AC-C2C6DB53D179}"/>
          </ac:spMkLst>
        </pc:spChg>
        <pc:spChg chg="del">
          <ac:chgData name="Thomas O'Brien" userId="d0ce0b0c-5c77-40ea-9a2a-f0b0b342d8aa" providerId="ADAL" clId="{D042430B-50C4-466B-8291-22EDB5AE7636}" dt="2024-10-01T11:14:30.223" v="920" actId="478"/>
          <ac:spMkLst>
            <pc:docMk/>
            <pc:sldMk cId="3064591508" sldId="276"/>
            <ac:spMk id="1025" creationId="{5BCE79F6-8417-AB74-020F-01F7D4D14192}"/>
          </ac:spMkLst>
        </pc:spChg>
        <pc:picChg chg="del">
          <ac:chgData name="Thomas O'Brien" userId="d0ce0b0c-5c77-40ea-9a2a-f0b0b342d8aa" providerId="ADAL" clId="{D042430B-50C4-466B-8291-22EDB5AE7636}" dt="2024-10-01T11:14:32.087" v="921" actId="478"/>
          <ac:picMkLst>
            <pc:docMk/>
            <pc:sldMk cId="3064591508" sldId="276"/>
            <ac:picMk id="57" creationId="{4083D0B0-4294-C7E0-8DD8-39FC5BC26536}"/>
          </ac:picMkLst>
        </pc:picChg>
        <pc:picChg chg="add mod">
          <ac:chgData name="Thomas O'Brien" userId="d0ce0b0c-5c77-40ea-9a2a-f0b0b342d8aa" providerId="ADAL" clId="{D042430B-50C4-466B-8291-22EDB5AE7636}" dt="2024-10-01T11:15:06.768" v="943" actId="14100"/>
          <ac:picMkLst>
            <pc:docMk/>
            <pc:sldMk cId="3064591508" sldId="276"/>
            <ac:picMk id="3074" creationId="{4850B967-E55D-3328-8A72-C85CA713515C}"/>
          </ac:picMkLst>
        </pc:picChg>
      </pc:sldChg>
      <pc:sldChg chg="addSp delSp modSp add del mod ord modClrScheme chgLayout">
        <pc:chgData name="Thomas O'Brien" userId="d0ce0b0c-5c77-40ea-9a2a-f0b0b342d8aa" providerId="ADAL" clId="{D042430B-50C4-466B-8291-22EDB5AE7636}" dt="2024-10-14T10:39:50.932" v="7942" actId="1076"/>
        <pc:sldMkLst>
          <pc:docMk/>
          <pc:sldMk cId="1934284272" sldId="277"/>
        </pc:sldMkLst>
        <pc:spChg chg="mod ord">
          <ac:chgData name="Thomas O'Brien" userId="d0ce0b0c-5c77-40ea-9a2a-f0b0b342d8aa" providerId="ADAL" clId="{D042430B-50C4-466B-8291-22EDB5AE7636}" dt="2024-10-14T10:39:50.932" v="7942" actId="1076"/>
          <ac:spMkLst>
            <pc:docMk/>
            <pc:sldMk cId="1934284272" sldId="277"/>
            <ac:spMk id="2" creationId="{457602A9-723A-4862-5366-F82E65F1078D}"/>
          </ac:spMkLst>
        </pc:spChg>
        <pc:spChg chg="add del mod ord">
          <ac:chgData name="Thomas O'Brien" userId="d0ce0b0c-5c77-40ea-9a2a-f0b0b342d8aa" providerId="ADAL" clId="{D042430B-50C4-466B-8291-22EDB5AE7636}" dt="2024-10-07T14:10:42.579" v="2146" actId="700"/>
          <ac:spMkLst>
            <pc:docMk/>
            <pc:sldMk cId="1934284272" sldId="277"/>
            <ac:spMk id="3" creationId="{039AA0A7-3DD9-CA7C-E0D2-0211453CAE04}"/>
          </ac:spMkLst>
        </pc:spChg>
        <pc:spChg chg="add del mod ord">
          <ac:chgData name="Thomas O'Brien" userId="d0ce0b0c-5c77-40ea-9a2a-f0b0b342d8aa" providerId="ADAL" clId="{D042430B-50C4-466B-8291-22EDB5AE7636}" dt="2024-10-10T09:27:14.523" v="3443" actId="478"/>
          <ac:spMkLst>
            <pc:docMk/>
            <pc:sldMk cId="1934284272" sldId="277"/>
            <ac:spMk id="3" creationId="{03E5D7B8-10EB-682E-0B4C-51552580E80E}"/>
          </ac:spMkLst>
        </pc:spChg>
        <pc:spChg chg="mod ord">
          <ac:chgData name="Thomas O'Brien" userId="d0ce0b0c-5c77-40ea-9a2a-f0b0b342d8aa" providerId="ADAL" clId="{D042430B-50C4-466B-8291-22EDB5AE7636}" dt="2024-10-10T09:41:31.722" v="3513" actId="121"/>
          <ac:spMkLst>
            <pc:docMk/>
            <pc:sldMk cId="1934284272" sldId="277"/>
            <ac:spMk id="4" creationId="{19972BFD-858E-A846-8F76-1D3169A0987A}"/>
          </ac:spMkLst>
        </pc:spChg>
        <pc:spChg chg="add mod">
          <ac:chgData name="Thomas O'Brien" userId="d0ce0b0c-5c77-40ea-9a2a-f0b0b342d8aa" providerId="ADAL" clId="{D042430B-50C4-466B-8291-22EDB5AE7636}" dt="2024-10-10T11:00:30.016" v="5701"/>
          <ac:spMkLst>
            <pc:docMk/>
            <pc:sldMk cId="1934284272" sldId="277"/>
            <ac:spMk id="5" creationId="{330382E9-8152-63AD-7475-8E7456091414}"/>
          </ac:spMkLst>
        </pc:spChg>
        <pc:spChg chg="add del mod ord">
          <ac:chgData name="Thomas O'Brien" userId="d0ce0b0c-5c77-40ea-9a2a-f0b0b342d8aa" providerId="ADAL" clId="{D042430B-50C4-466B-8291-22EDB5AE7636}" dt="2024-10-07T14:11:06.473" v="2147" actId="700"/>
          <ac:spMkLst>
            <pc:docMk/>
            <pc:sldMk cId="1934284272" sldId="277"/>
            <ac:spMk id="5" creationId="{B62B82A4-67CD-2B60-9712-8C5AD6EFBBC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934284272" sldId="277"/>
            <ac:spMk id="6" creationId="{FECA1197-2718-C469-F613-0B24536383C5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1934284272" sldId="277"/>
            <ac:spMk id="7" creationId="{772B6169-EFF8-8673-FB50-4CE5E4C887D2}"/>
          </ac:spMkLst>
        </pc:spChg>
        <pc:spChg chg="del">
          <ac:chgData name="Thomas O'Brien" userId="d0ce0b0c-5c77-40ea-9a2a-f0b0b342d8aa" providerId="ADAL" clId="{D042430B-50C4-466B-8291-22EDB5AE7636}" dt="2024-10-02T09:58:37.489" v="1384" actId="478"/>
          <ac:spMkLst>
            <pc:docMk/>
            <pc:sldMk cId="1934284272" sldId="277"/>
            <ac:spMk id="20" creationId="{AE6A7888-56C0-3DAA-3649-DD18769251CD}"/>
          </ac:spMkLst>
        </pc:spChg>
        <pc:spChg chg="del mod ord">
          <ac:chgData name="Thomas O'Brien" userId="d0ce0b0c-5c77-40ea-9a2a-f0b0b342d8aa" providerId="ADAL" clId="{D042430B-50C4-466B-8291-22EDB5AE7636}" dt="2024-10-07T14:10:32.510" v="2145" actId="700"/>
          <ac:spMkLst>
            <pc:docMk/>
            <pc:sldMk cId="1934284272" sldId="277"/>
            <ac:spMk id="21" creationId="{0584E27A-A71E-F05C-915E-0920B4849F8C}"/>
          </ac:spMkLst>
        </pc:spChg>
        <pc:spChg chg="del mod">
          <ac:chgData name="Thomas O'Brien" userId="d0ce0b0c-5c77-40ea-9a2a-f0b0b342d8aa" providerId="ADAL" clId="{D042430B-50C4-466B-8291-22EDB5AE7636}" dt="2024-10-07T14:10:32.510" v="2145" actId="700"/>
          <ac:spMkLst>
            <pc:docMk/>
            <pc:sldMk cId="1934284272" sldId="277"/>
            <ac:spMk id="22" creationId="{0256E848-6928-3E8F-EBC9-4BB3B70977F9}"/>
          </ac:spMkLst>
        </pc:spChg>
      </pc:sldChg>
      <pc:sldChg chg="addSp delSp modSp add mod modClrScheme chgLayout">
        <pc:chgData name="Thomas O'Brien" userId="d0ce0b0c-5c77-40ea-9a2a-f0b0b342d8aa" providerId="ADAL" clId="{D042430B-50C4-466B-8291-22EDB5AE7636}" dt="2024-10-14T10:37:25.738" v="7905" actId="12"/>
        <pc:sldMkLst>
          <pc:docMk/>
          <pc:sldMk cId="3675516247" sldId="278"/>
        </pc:sldMkLst>
        <pc:spChg chg="mod ord">
          <ac:chgData name="Thomas O'Brien" userId="d0ce0b0c-5c77-40ea-9a2a-f0b0b342d8aa" providerId="ADAL" clId="{D042430B-50C4-466B-8291-22EDB5AE7636}" dt="2024-10-14T10:32:56.250" v="7856"/>
          <ac:spMkLst>
            <pc:docMk/>
            <pc:sldMk cId="3675516247" sldId="278"/>
            <ac:spMk id="2" creationId="{457602A9-723A-4862-5366-F82E65F1078D}"/>
          </ac:spMkLst>
        </pc:spChg>
        <pc:spChg chg="add del mod ord">
          <ac:chgData name="Thomas O'Brien" userId="d0ce0b0c-5c77-40ea-9a2a-f0b0b342d8aa" providerId="ADAL" clId="{D042430B-50C4-466B-8291-22EDB5AE7636}" dt="2024-10-10T09:27:35.172" v="3446" actId="700"/>
          <ac:spMkLst>
            <pc:docMk/>
            <pc:sldMk cId="3675516247" sldId="278"/>
            <ac:spMk id="3" creationId="{D5008FF9-EECA-9D0B-E43F-53C952469406}"/>
          </ac:spMkLst>
        </pc:spChg>
        <pc:spChg chg="mod ord">
          <ac:chgData name="Thomas O'Brien" userId="d0ce0b0c-5c77-40ea-9a2a-f0b0b342d8aa" providerId="ADAL" clId="{D042430B-50C4-466B-8291-22EDB5AE7636}" dt="2024-10-10T09:35:11.246" v="3454" actId="700"/>
          <ac:spMkLst>
            <pc:docMk/>
            <pc:sldMk cId="3675516247" sldId="278"/>
            <ac:spMk id="4" creationId="{19972BFD-858E-A846-8F76-1D3169A0987A}"/>
          </ac:spMkLst>
        </pc:spChg>
        <pc:spChg chg="del">
          <ac:chgData name="Thomas O'Brien" userId="d0ce0b0c-5c77-40ea-9a2a-f0b0b342d8aa" providerId="ADAL" clId="{D042430B-50C4-466B-8291-22EDB5AE7636}" dt="2024-10-10T11:57:26.338" v="6917" actId="478"/>
          <ac:spMkLst>
            <pc:docMk/>
            <pc:sldMk cId="3675516247" sldId="278"/>
            <ac:spMk id="5" creationId="{8BBCC4FB-D2CD-4FEA-46DE-76DE1EE4B99F}"/>
          </ac:spMkLst>
        </pc:spChg>
        <pc:spChg chg="add del mod ord">
          <ac:chgData name="Thomas O'Brien" userId="d0ce0b0c-5c77-40ea-9a2a-f0b0b342d8aa" providerId="ADAL" clId="{D042430B-50C4-466B-8291-22EDB5AE7636}" dt="2024-10-02T09:59:25.227" v="1390" actId="700"/>
          <ac:spMkLst>
            <pc:docMk/>
            <pc:sldMk cId="3675516247" sldId="278"/>
            <ac:spMk id="5" creationId="{92269F9B-4A2A-170C-770B-AACCCB9879AA}"/>
          </ac:spMkLst>
        </pc:spChg>
        <pc:spChg chg="add del mod ord">
          <ac:chgData name="Thomas O'Brien" userId="d0ce0b0c-5c77-40ea-9a2a-f0b0b342d8aa" providerId="ADAL" clId="{D042430B-50C4-466B-8291-22EDB5AE7636}" dt="2024-10-10T09:27:47.016" v="3448" actId="700"/>
          <ac:spMkLst>
            <pc:docMk/>
            <pc:sldMk cId="3675516247" sldId="278"/>
            <ac:spMk id="5" creationId="{9D1B5362-C9FC-7518-76FB-E5DE67C94F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675516247" sldId="278"/>
            <ac:spMk id="6" creationId="{FECA1197-2718-C469-F613-0B24536383C5}"/>
          </ac:spMkLst>
        </pc:spChg>
        <pc:spChg chg="add del mod ord">
          <ac:chgData name="Thomas O'Brien" userId="d0ce0b0c-5c77-40ea-9a2a-f0b0b342d8aa" providerId="ADAL" clId="{D042430B-50C4-466B-8291-22EDB5AE7636}" dt="2024-10-10T09:35:23.547" v="3457" actId="478"/>
          <ac:spMkLst>
            <pc:docMk/>
            <pc:sldMk cId="3675516247" sldId="278"/>
            <ac:spMk id="7" creationId="{A412CD8E-5E31-E582-A59C-D4F81B741450}"/>
          </ac:spMkLst>
        </pc:spChg>
        <pc:spChg chg="add del mod ord">
          <ac:chgData name="Thomas O'Brien" userId="d0ce0b0c-5c77-40ea-9a2a-f0b0b342d8aa" providerId="ADAL" clId="{D042430B-50C4-466B-8291-22EDB5AE7636}" dt="2024-10-02T09:59:25.227" v="1390" actId="700"/>
          <ac:spMkLst>
            <pc:docMk/>
            <pc:sldMk cId="3675516247" sldId="278"/>
            <ac:spMk id="8" creationId="{8DCB2F3E-8A8E-E46F-F35F-194DC2A53811}"/>
          </ac:spMkLst>
        </pc:spChg>
        <pc:spChg chg="add del mod ord">
          <ac:chgData name="Thomas O'Brien" userId="d0ce0b0c-5c77-40ea-9a2a-f0b0b342d8aa" providerId="ADAL" clId="{D042430B-50C4-466B-8291-22EDB5AE7636}" dt="2024-10-10T09:35:11.246" v="3454" actId="700"/>
          <ac:spMkLst>
            <pc:docMk/>
            <pc:sldMk cId="3675516247" sldId="278"/>
            <ac:spMk id="8" creationId="{A2CC4B8F-C20A-5446-B939-30451B93AFB1}"/>
          </ac:spMkLst>
        </pc:spChg>
        <pc:spChg chg="add del mod ord">
          <ac:chgData name="Thomas O'Brien" userId="d0ce0b0c-5c77-40ea-9a2a-f0b0b342d8aa" providerId="ADAL" clId="{D042430B-50C4-466B-8291-22EDB5AE7636}" dt="2024-10-10T09:34:29.504" v="3449" actId="700"/>
          <ac:spMkLst>
            <pc:docMk/>
            <pc:sldMk cId="3675516247" sldId="278"/>
            <ac:spMk id="9" creationId="{915A8BF8-C46B-CF94-8379-FD8E166B9437}"/>
          </ac:spMkLst>
        </pc:spChg>
        <pc:spChg chg="add del mod ord">
          <ac:chgData name="Thomas O'Brien" userId="d0ce0b0c-5c77-40ea-9a2a-f0b0b342d8aa" providerId="ADAL" clId="{D042430B-50C4-466B-8291-22EDB5AE7636}" dt="2024-10-10T09:34:29.504" v="3449" actId="700"/>
          <ac:spMkLst>
            <pc:docMk/>
            <pc:sldMk cId="3675516247" sldId="278"/>
            <ac:spMk id="10" creationId="{5851A3D6-99C0-EE50-FEED-909340223091}"/>
          </ac:spMkLst>
        </pc:spChg>
        <pc:spChg chg="add del mod">
          <ac:chgData name="Thomas O'Brien" userId="d0ce0b0c-5c77-40ea-9a2a-f0b0b342d8aa" providerId="ADAL" clId="{D042430B-50C4-466B-8291-22EDB5AE7636}" dt="2024-10-11T08:51:50.682" v="7119" actId="478"/>
          <ac:spMkLst>
            <pc:docMk/>
            <pc:sldMk cId="3675516247" sldId="278"/>
            <ac:spMk id="11" creationId="{91AEBD6B-520C-7491-8161-89D789BF5018}"/>
          </ac:spMkLst>
        </pc:spChg>
        <pc:spChg chg="add del mod ord">
          <ac:chgData name="Thomas O'Brien" userId="d0ce0b0c-5c77-40ea-9a2a-f0b0b342d8aa" providerId="ADAL" clId="{D042430B-50C4-466B-8291-22EDB5AE7636}" dt="2024-10-10T09:35:11.246" v="3454" actId="700"/>
          <ac:spMkLst>
            <pc:docMk/>
            <pc:sldMk cId="3675516247" sldId="278"/>
            <ac:spMk id="12" creationId="{07F56FD1-F530-07AD-4D08-A1592A426FD3}"/>
          </ac:spMkLst>
        </pc:spChg>
        <pc:spChg chg="add mod ord">
          <ac:chgData name="Thomas O'Brien" userId="d0ce0b0c-5c77-40ea-9a2a-f0b0b342d8aa" providerId="ADAL" clId="{D042430B-50C4-466B-8291-22EDB5AE7636}" dt="2024-10-14T10:37:10.116" v="7894" actId="12"/>
          <ac:spMkLst>
            <pc:docMk/>
            <pc:sldMk cId="3675516247" sldId="278"/>
            <ac:spMk id="13" creationId="{40CFA8CA-C59C-869A-AFFA-F1D67392DA39}"/>
          </ac:spMkLst>
        </pc:spChg>
        <pc:spChg chg="add mod ord">
          <ac:chgData name="Thomas O'Brien" userId="d0ce0b0c-5c77-40ea-9a2a-f0b0b342d8aa" providerId="ADAL" clId="{D042430B-50C4-466B-8291-22EDB5AE7636}" dt="2024-10-14T10:37:25.738" v="7905" actId="12"/>
          <ac:spMkLst>
            <pc:docMk/>
            <pc:sldMk cId="3675516247" sldId="278"/>
            <ac:spMk id="14" creationId="{2849A23E-1236-A91A-80D0-10DD43FEA04F}"/>
          </ac:spMkLst>
        </pc:spChg>
        <pc:spChg chg="del">
          <ac:chgData name="Thomas O'Brien" userId="d0ce0b0c-5c77-40ea-9a2a-f0b0b342d8aa" providerId="ADAL" clId="{D042430B-50C4-466B-8291-22EDB5AE7636}" dt="2024-10-02T09:59:20.390" v="1388" actId="478"/>
          <ac:spMkLst>
            <pc:docMk/>
            <pc:sldMk cId="3675516247" sldId="278"/>
            <ac:spMk id="20" creationId="{AE6A7888-56C0-3DAA-3649-DD18769251CD}"/>
          </ac:spMkLst>
        </pc:spChg>
        <pc:spChg chg="del">
          <ac:chgData name="Thomas O'Brien" userId="d0ce0b0c-5c77-40ea-9a2a-f0b0b342d8aa" providerId="ADAL" clId="{D042430B-50C4-466B-8291-22EDB5AE7636}" dt="2024-10-02T09:59:19.408" v="1387" actId="478"/>
          <ac:spMkLst>
            <pc:docMk/>
            <pc:sldMk cId="3675516247" sldId="278"/>
            <ac:spMk id="21" creationId="{0584E27A-A71E-F05C-915E-0920B4849F8C}"/>
          </ac:spMkLst>
        </pc:spChg>
        <pc:spChg chg="del">
          <ac:chgData name="Thomas O'Brien" userId="d0ce0b0c-5c77-40ea-9a2a-f0b0b342d8aa" providerId="ADAL" clId="{D042430B-50C4-466B-8291-22EDB5AE7636}" dt="2024-10-02T09:59:21.209" v="1389" actId="478"/>
          <ac:spMkLst>
            <pc:docMk/>
            <pc:sldMk cId="3675516247" sldId="278"/>
            <ac:spMk id="22" creationId="{0256E848-6928-3E8F-EBC9-4BB3B70977F9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675516247" sldId="278"/>
            <ac:picMk id="7" creationId="{EE0EFBD5-2A51-9FA3-9C73-7A3288B31E8C}"/>
          </ac:picMkLst>
        </pc:picChg>
      </pc:sldChg>
      <pc:sldChg chg="delSp modSp new mod">
        <pc:chgData name="Thomas O'Brien" userId="d0ce0b0c-5c77-40ea-9a2a-f0b0b342d8aa" providerId="ADAL" clId="{D042430B-50C4-466B-8291-22EDB5AE7636}" dt="2024-10-14T10:32:56.250" v="7856"/>
        <pc:sldMkLst>
          <pc:docMk/>
          <pc:sldMk cId="3548213760" sldId="279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48213760" sldId="279"/>
            <ac:spMk id="2" creationId="{84FFFD3C-0899-8B38-3C94-103FC0795FCE}"/>
          </ac:spMkLst>
        </pc:spChg>
        <pc:spChg chg="mod">
          <ac:chgData name="Thomas O'Brien" userId="d0ce0b0c-5c77-40ea-9a2a-f0b0b342d8aa" providerId="ADAL" clId="{D042430B-50C4-466B-8291-22EDB5AE7636}" dt="2024-10-10T15:39:26.944" v="7118" actId="108"/>
          <ac:spMkLst>
            <pc:docMk/>
            <pc:sldMk cId="3548213760" sldId="279"/>
            <ac:spMk id="2" creationId="{AF2F1A2E-7A7D-82A5-8493-43C729C3D257}"/>
          </ac:spMkLst>
        </pc:spChg>
        <pc:spChg chg="del">
          <ac:chgData name="Thomas O'Brien" userId="d0ce0b0c-5c77-40ea-9a2a-f0b0b342d8aa" providerId="ADAL" clId="{D042430B-50C4-466B-8291-22EDB5AE7636}" dt="2024-10-10T11:57:12.956" v="6914" actId="478"/>
          <ac:spMkLst>
            <pc:docMk/>
            <pc:sldMk cId="3548213760" sldId="279"/>
            <ac:spMk id="4" creationId="{7BDFD64A-A8DB-5091-B858-69F1A57BEB81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548213760" sldId="279"/>
            <ac:picMk id="5" creationId="{F64AAB5B-CCD3-BA31-E449-99F007A636AB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548213760" sldId="279"/>
            <ac:picMk id="19" creationId="{B179FD4C-C132-CE12-E94A-591731F43D60}"/>
          </ac:picMkLst>
        </pc:picChg>
      </pc:sldChg>
      <pc:sldChg chg="modSp new del mod">
        <pc:chgData name="Thomas O'Brien" userId="d0ce0b0c-5c77-40ea-9a2a-f0b0b342d8aa" providerId="ADAL" clId="{D042430B-50C4-466B-8291-22EDB5AE7636}" dt="2024-10-07T14:21:33.400" v="3363" actId="2696"/>
        <pc:sldMkLst>
          <pc:docMk/>
          <pc:sldMk cId="3699044265" sldId="280"/>
        </pc:sldMkLst>
        <pc:spChg chg="mod">
          <ac:chgData name="Thomas O'Brien" userId="d0ce0b0c-5c77-40ea-9a2a-f0b0b342d8aa" providerId="ADAL" clId="{D042430B-50C4-466B-8291-22EDB5AE7636}" dt="2024-10-07T14:21:29.884" v="3362" actId="20577"/>
          <ac:spMkLst>
            <pc:docMk/>
            <pc:sldMk cId="3699044265" sldId="280"/>
            <ac:spMk id="2" creationId="{018D9AFC-D232-160D-5D2A-A31F01F810B8}"/>
          </ac:spMkLst>
        </pc:spChg>
      </pc:sldChg>
      <pc:sldChg chg="delSp modSp new mod">
        <pc:chgData name="Thomas O'Brien" userId="d0ce0b0c-5c77-40ea-9a2a-f0b0b342d8aa" providerId="ADAL" clId="{D042430B-50C4-466B-8291-22EDB5AE7636}" dt="2024-10-14T10:32:56.250" v="7856"/>
        <pc:sldMkLst>
          <pc:docMk/>
          <pc:sldMk cId="2060883719" sldId="281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060883719" sldId="281"/>
            <ac:spMk id="2" creationId="{893D587A-991D-E4DC-9F4B-BF1667D6548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060883719" sldId="281"/>
            <ac:spMk id="3" creationId="{B1E7B7D4-1B12-0F41-B335-E4CF68BB6622}"/>
          </ac:spMkLst>
        </pc:spChg>
        <pc:spChg chg="del">
          <ac:chgData name="Thomas O'Brien" userId="d0ce0b0c-5c77-40ea-9a2a-f0b0b342d8aa" providerId="ADAL" clId="{D042430B-50C4-466B-8291-22EDB5AE7636}" dt="2024-10-10T11:57:00.386" v="6911" actId="478"/>
          <ac:spMkLst>
            <pc:docMk/>
            <pc:sldMk cId="2060883719" sldId="281"/>
            <ac:spMk id="4" creationId="{09E8CFF5-C30F-6A2E-7032-45E3EA7491A5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060883719" sldId="281"/>
            <ac:spMk id="4" creationId="{7130DA9D-3E12-C793-251C-F8C71376770F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060883719" sldId="281"/>
            <ac:picMk id="5" creationId="{5EE19A89-CF77-6482-769A-16A771A80125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1788756925" sldId="285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788756925" sldId="285"/>
            <ac:spMk id="2" creationId="{0B924A59-5D42-C468-B2E0-173A1842B9B1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788756925" sldId="285"/>
            <ac:spMk id="3" creationId="{32B18BA2-2514-2782-CFC2-44ED20A1E7D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788756925" sldId="285"/>
            <ac:spMk id="4" creationId="{05F4E600-3724-3930-DCCE-0E9E528718A1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1788756925" sldId="285"/>
            <ac:picMk id="5" creationId="{994E2C01-F2BA-A825-75B9-5DBC32611A13}"/>
          </ac:picMkLst>
        </pc:picChg>
      </pc:sldChg>
      <pc:sldChg chg="delSp modSp mod">
        <pc:chgData name="Thomas O'Brien" userId="d0ce0b0c-5c77-40ea-9a2a-f0b0b342d8aa" providerId="ADAL" clId="{D042430B-50C4-466B-8291-22EDB5AE7636}" dt="2024-10-14T10:32:56.250" v="7856"/>
        <pc:sldMkLst>
          <pc:docMk/>
          <pc:sldMk cId="42114176" sldId="286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2114176" sldId="286"/>
            <ac:spMk id="2" creationId="{893D587A-991D-E4DC-9F4B-BF1667D6548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2114176" sldId="286"/>
            <ac:spMk id="3" creationId="{B1E7B7D4-1B12-0F41-B335-E4CF68BB6622}"/>
          </ac:spMkLst>
        </pc:spChg>
        <pc:spChg chg="del">
          <ac:chgData name="Thomas O'Brien" userId="d0ce0b0c-5c77-40ea-9a2a-f0b0b342d8aa" providerId="ADAL" clId="{D042430B-50C4-466B-8291-22EDB5AE7636}" dt="2024-10-10T11:57:07.745" v="6913" actId="478"/>
          <ac:spMkLst>
            <pc:docMk/>
            <pc:sldMk cId="42114176" sldId="286"/>
            <ac:spMk id="4" creationId="{09E8CFF5-C30F-6A2E-7032-45E3EA7491A5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2114176" sldId="286"/>
            <ac:spMk id="4" creationId="{3705AC46-5095-A651-2E6C-782C18F51B8C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42114176" sldId="286"/>
            <ac:picMk id="5" creationId="{7B83DECE-795A-4579-B0DC-92B2E5376C8F}"/>
          </ac:picMkLst>
        </pc:picChg>
      </pc:sldChg>
      <pc:sldChg chg="addSp delSp modSp mod modClrScheme chgLayout">
        <pc:chgData name="Thomas O'Brien" userId="d0ce0b0c-5c77-40ea-9a2a-f0b0b342d8aa" providerId="ADAL" clId="{D042430B-50C4-466B-8291-22EDB5AE7636}" dt="2024-10-14T10:39:16.593" v="7941" actId="20577"/>
        <pc:sldMkLst>
          <pc:docMk/>
          <pc:sldMk cId="3533644503" sldId="287"/>
        </pc:sldMkLst>
        <pc:spChg chg="mod ord">
          <ac:chgData name="Thomas O'Brien" userId="d0ce0b0c-5c77-40ea-9a2a-f0b0b342d8aa" providerId="ADAL" clId="{D042430B-50C4-466B-8291-22EDB5AE7636}" dt="2024-10-14T10:32:56.250" v="7856"/>
          <ac:spMkLst>
            <pc:docMk/>
            <pc:sldMk cId="3533644503" sldId="287"/>
            <ac:spMk id="2" creationId="{149923CA-506A-4F75-C215-3E20EF698AA7}"/>
          </ac:spMkLst>
        </pc:spChg>
        <pc:spChg chg="mod ord">
          <ac:chgData name="Thomas O'Brien" userId="d0ce0b0c-5c77-40ea-9a2a-f0b0b342d8aa" providerId="ADAL" clId="{D042430B-50C4-466B-8291-22EDB5AE7636}" dt="2024-10-10T10:33:25.704" v="4724" actId="1076"/>
          <ac:spMkLst>
            <pc:docMk/>
            <pc:sldMk cId="3533644503" sldId="287"/>
            <ac:spMk id="3" creationId="{4AC9AF32-544E-C652-79E8-8A8C9F87C79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533644503" sldId="287"/>
            <ac:spMk id="4" creationId="{089B1562-8E6C-ABEB-E076-E7861A915A28}"/>
          </ac:spMkLst>
        </pc:spChg>
        <pc:spChg chg="del mod ord">
          <ac:chgData name="Thomas O'Brien" userId="d0ce0b0c-5c77-40ea-9a2a-f0b0b342d8aa" providerId="ADAL" clId="{D042430B-50C4-466B-8291-22EDB5AE7636}" dt="2024-10-10T10:13:48.310" v="4387" actId="700"/>
          <ac:spMkLst>
            <pc:docMk/>
            <pc:sldMk cId="3533644503" sldId="287"/>
            <ac:spMk id="4" creationId="{A9D46F1F-0F45-455C-F403-4A1B06B15078}"/>
          </ac:spMkLst>
        </pc:spChg>
        <pc:spChg chg="add mod ord">
          <ac:chgData name="Thomas O'Brien" userId="d0ce0b0c-5c77-40ea-9a2a-f0b0b342d8aa" providerId="ADAL" clId="{D042430B-50C4-466B-8291-22EDB5AE7636}" dt="2024-10-14T10:39:03.870" v="7924" actId="20577"/>
          <ac:spMkLst>
            <pc:docMk/>
            <pc:sldMk cId="3533644503" sldId="287"/>
            <ac:spMk id="5" creationId="{8F0578DF-E4A1-1280-B676-DE5406D89627}"/>
          </ac:spMkLst>
        </pc:spChg>
        <pc:spChg chg="add mod ord">
          <ac:chgData name="Thomas O'Brien" userId="d0ce0b0c-5c77-40ea-9a2a-f0b0b342d8aa" providerId="ADAL" clId="{D042430B-50C4-466B-8291-22EDB5AE7636}" dt="2024-10-14T10:39:16.593" v="7941" actId="20577"/>
          <ac:spMkLst>
            <pc:docMk/>
            <pc:sldMk cId="3533644503" sldId="287"/>
            <ac:spMk id="6" creationId="{1677B07E-7984-B6C6-ADB2-68909C6164EF}"/>
          </ac:spMkLst>
        </pc:spChg>
        <pc:spChg chg="del">
          <ac:chgData name="Thomas O'Brien" userId="d0ce0b0c-5c77-40ea-9a2a-f0b0b342d8aa" providerId="ADAL" clId="{D042430B-50C4-466B-8291-22EDB5AE7636}" dt="2024-10-10T12:00:01.024" v="6926" actId="478"/>
          <ac:spMkLst>
            <pc:docMk/>
            <pc:sldMk cId="3533644503" sldId="287"/>
            <ac:spMk id="7" creationId="{AF294D80-3412-AC60-E240-10C6E95BA651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533644503" sldId="287"/>
            <ac:picMk id="8" creationId="{5A3739BF-7D31-4CFE-AD8A-CEDB92B51272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3932047865" sldId="291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932047865" sldId="291"/>
            <ac:spMk id="2" creationId="{CF5AE27A-8D63-454D-BD69-4C1CA454E96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932047865" sldId="291"/>
            <ac:spMk id="3" creationId="{FCECA624-2A04-834F-C591-29260C8DA7C5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932047865" sldId="291"/>
            <ac:spMk id="4" creationId="{934E8838-F138-B2C8-0DB0-4585A0764B91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932047865" sldId="291"/>
            <ac:picMk id="5" creationId="{5FAD7A13-DB48-98AA-C0B9-48B8E6773A46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882632493" sldId="292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882632493" sldId="292"/>
            <ac:spMk id="2" creationId="{1E44857B-7658-5290-180C-D6CDA4965CC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882632493" sldId="292"/>
            <ac:spMk id="3" creationId="{97E7DD3F-C038-0C1E-DB37-56EA66C5774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882632493" sldId="292"/>
            <ac:spMk id="5" creationId="{A5BE65B1-1A62-A72F-8631-EDDF0B94D47A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882632493" sldId="292"/>
            <ac:picMk id="6" creationId="{D95A01B9-3B3E-A657-00F3-9AF31F85FB12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882632493" sldId="292"/>
            <ac:picMk id="7" creationId="{2A0570CC-0C1C-3413-C0D9-0A2D3FC20321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2790904145" sldId="293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790904145" sldId="293"/>
            <ac:spMk id="2" creationId="{1E44857B-7658-5290-180C-D6CDA4965CC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790904145" sldId="293"/>
            <ac:spMk id="4" creationId="{4A707CDE-FC97-C702-9163-483EEA7A9A49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790904145" sldId="293"/>
            <ac:spMk id="5" creationId="{A5BE65B1-1A62-A72F-8631-EDDF0B94D47A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790904145" sldId="293"/>
            <ac:picMk id="3" creationId="{C89F34CE-91BF-C928-CD75-9AB711C2EE30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790904145" sldId="293"/>
            <ac:picMk id="6" creationId="{D95A01B9-3B3E-A657-00F3-9AF31F85FB12}"/>
          </ac:picMkLst>
        </pc:picChg>
      </pc:sldChg>
      <pc:sldChg chg="modSp">
        <pc:chgData name="Thomas O'Brien" userId="d0ce0b0c-5c77-40ea-9a2a-f0b0b342d8aa" providerId="ADAL" clId="{D042430B-50C4-466B-8291-22EDB5AE7636}" dt="2024-10-14T10:32:56.250" v="7856"/>
        <pc:sldMkLst>
          <pc:docMk/>
          <pc:sldMk cId="2780337491" sldId="294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780337491" sldId="294"/>
            <ac:spMk id="2" creationId="{CF5AE27A-8D63-454D-BD69-4C1CA454E96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2780337491" sldId="294"/>
            <ac:spMk id="3" creationId="{F4435810-A74E-0F97-2A86-5EDFEFE0A5E4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2780337491" sldId="294"/>
            <ac:graphicFrameMk id="10" creationId="{D7806B87-AB8F-87B0-D592-A5E35DF479FC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2780337491" sldId="294"/>
            <ac:picMk id="5" creationId="{5FAD7A13-DB48-98AA-C0B9-48B8E6773A46}"/>
          </ac:picMkLst>
        </pc:picChg>
      </pc:sldChg>
      <pc:sldChg chg="modSp">
        <pc:chgData name="Thomas O'Brien" userId="d0ce0b0c-5c77-40ea-9a2a-f0b0b342d8aa" providerId="ADAL" clId="{D042430B-50C4-466B-8291-22EDB5AE7636}" dt="2024-10-14T10:32:56.250" v="7856"/>
        <pc:sldMkLst>
          <pc:docMk/>
          <pc:sldMk cId="4102630934" sldId="295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02630934" sldId="295"/>
            <ac:spMk id="2" creationId="{CF5AE27A-8D63-454D-BD69-4C1CA454E96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02630934" sldId="295"/>
            <ac:spMk id="3" creationId="{3733954F-177C-9CC1-45F0-24BC26995102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02630934" sldId="295"/>
            <ac:spMk id="20" creationId="{AC4569E6-1E6C-7F39-A019-5A58C268FA28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4102630934" sldId="295"/>
            <ac:graphicFrameMk id="21" creationId="{FAF0F860-23D0-7F8A-55BF-98187574E363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4102630934" sldId="295"/>
            <ac:picMk id="5" creationId="{5FAD7A13-DB48-98AA-C0B9-48B8E6773A46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3816016942" sldId="297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" creationId="{59BCEC19-4196-47B4-0467-8FE19BF690E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3" creationId="{0D11E961-C7FB-4289-E570-CA673230F236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9" creationId="{0C225170-8023-D0DD-48AA-CAF97B67D76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0" creationId="{279A6513-ACD9-A62B-2694-8664235BE62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1" creationId="{E6055F8B-9FFA-1F2E-C6F7-2472CA3FDAA3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2" creationId="{79B53BB3-561B-4E90-B9B7-ACE6BBF50AB2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6" creationId="{C149DE95-3987-573B-03FD-43C81180155F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7" creationId="{2969E20B-9909-998E-BAF6-8F305EF736BC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8" creationId="{623FE3CA-8988-24DA-E075-55540BAF5F7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19" creationId="{E2266408-25E3-734D-0AB0-2A0FC4ED1B1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0" creationId="{356B8D46-AB60-85DB-E0A9-C8483BB755E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1" creationId="{61A1A71E-F96A-C8C0-873F-375B9DF522B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2" creationId="{C5718E60-8D18-1B04-8DA4-E2600D3D62F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3" creationId="{0AAC7A4A-1F7A-FF18-37A2-1E796F774A5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4" creationId="{0BC12FE8-CE22-D808-E861-AF0292675F2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5" creationId="{2F5B31E8-ABC3-9AFC-8791-CD8410C6B363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6" creationId="{F9F44287-F23B-EC9E-2601-A96C50AA70D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816016942" sldId="297"/>
            <ac:spMk id="27" creationId="{9DAA7C93-5A29-3092-821C-B19E3A8B5D01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3816016942" sldId="297"/>
            <ac:graphicFrameMk id="8" creationId="{F478C479-B77D-FC43-8918-8273F1D27724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816016942" sldId="297"/>
            <ac:picMk id="28" creationId="{E3D2A862-E4FF-CE3C-9335-8F7405E7026C}"/>
          </ac:picMkLst>
        </pc:picChg>
      </pc:sldChg>
      <pc:sldChg chg="addSp delSp modSp new mod modClrScheme chgLayout">
        <pc:chgData name="Thomas O'Brien" userId="d0ce0b0c-5c77-40ea-9a2a-f0b0b342d8aa" providerId="ADAL" clId="{D042430B-50C4-466B-8291-22EDB5AE7636}" dt="2024-10-14T10:32:56.250" v="7856"/>
        <pc:sldMkLst>
          <pc:docMk/>
          <pc:sldMk cId="715443491" sldId="298"/>
        </pc:sldMkLst>
        <pc:spChg chg="del mod ord">
          <ac:chgData name="Thomas O'Brien" userId="d0ce0b0c-5c77-40ea-9a2a-f0b0b342d8aa" providerId="ADAL" clId="{D042430B-50C4-466B-8291-22EDB5AE7636}" dt="2024-10-10T10:42:08.593" v="5128" actId="700"/>
          <ac:spMkLst>
            <pc:docMk/>
            <pc:sldMk cId="715443491" sldId="298"/>
            <ac:spMk id="2" creationId="{6F8C35AD-6619-4FD8-D645-7BF9B5EBCC38}"/>
          </ac:spMkLst>
        </pc:spChg>
        <pc:spChg chg="del mod ord">
          <ac:chgData name="Thomas O'Brien" userId="d0ce0b0c-5c77-40ea-9a2a-f0b0b342d8aa" providerId="ADAL" clId="{D042430B-50C4-466B-8291-22EDB5AE7636}" dt="2024-10-10T10:42:08.593" v="5128" actId="700"/>
          <ac:spMkLst>
            <pc:docMk/>
            <pc:sldMk cId="715443491" sldId="298"/>
            <ac:spMk id="3" creationId="{B59C83C2-7FED-93B3-BB6D-9357A9B9C97A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715443491" sldId="298"/>
            <ac:spMk id="3" creationId="{BD6B532A-B745-F334-8A0F-FD6140F3D081}"/>
          </ac:spMkLst>
        </pc:spChg>
        <pc:spChg chg="del mod ord">
          <ac:chgData name="Thomas O'Brien" userId="d0ce0b0c-5c77-40ea-9a2a-f0b0b342d8aa" providerId="ADAL" clId="{D042430B-50C4-466B-8291-22EDB5AE7636}" dt="2024-10-10T10:42:08.593" v="5128" actId="700"/>
          <ac:spMkLst>
            <pc:docMk/>
            <pc:sldMk cId="715443491" sldId="298"/>
            <ac:spMk id="4" creationId="{AB4C09C0-899D-189C-D0EE-38D3B84C8DE9}"/>
          </ac:spMkLst>
        </pc:spChg>
        <pc:spChg chg="add del mod ord">
          <ac:chgData name="Thomas O'Brien" userId="d0ce0b0c-5c77-40ea-9a2a-f0b0b342d8aa" providerId="ADAL" clId="{D042430B-50C4-466B-8291-22EDB5AE7636}" dt="2024-10-10T10:42:17.600" v="5129"/>
          <ac:spMkLst>
            <pc:docMk/>
            <pc:sldMk cId="715443491" sldId="298"/>
            <ac:spMk id="5" creationId="{CC6B79B6-3311-505F-3DF0-8FBF90FD0A91}"/>
          </ac:spMkLst>
        </pc:spChg>
        <pc:spChg chg="add del mod ord">
          <ac:chgData name="Thomas O'Brien" userId="d0ce0b0c-5c77-40ea-9a2a-f0b0b342d8aa" providerId="ADAL" clId="{D042430B-50C4-466B-8291-22EDB5AE7636}" dt="2024-10-10T10:42:48.610" v="5140" actId="478"/>
          <ac:spMkLst>
            <pc:docMk/>
            <pc:sldMk cId="715443491" sldId="298"/>
            <ac:spMk id="6" creationId="{6D4CF13A-6B8B-7BAD-A1DF-F21BD0010A67}"/>
          </ac:spMkLst>
        </pc:spChg>
        <pc:spChg chg="add mod ord">
          <ac:chgData name="Thomas O'Brien" userId="d0ce0b0c-5c77-40ea-9a2a-f0b0b342d8aa" providerId="ADAL" clId="{D042430B-50C4-466B-8291-22EDB5AE7636}" dt="2024-10-14T10:32:56.250" v="7856"/>
          <ac:spMkLst>
            <pc:docMk/>
            <pc:sldMk cId="715443491" sldId="298"/>
            <ac:spMk id="7" creationId="{8A190EA7-355A-2D71-7D66-41972A654787}"/>
          </ac:spMkLst>
        </pc:spChg>
        <pc:spChg chg="add mod ord">
          <ac:chgData name="Thomas O'Brien" userId="d0ce0b0c-5c77-40ea-9a2a-f0b0b342d8aa" providerId="ADAL" clId="{D042430B-50C4-466B-8291-22EDB5AE7636}" dt="2024-10-10T10:42:08.593" v="5128" actId="700"/>
          <ac:spMkLst>
            <pc:docMk/>
            <pc:sldMk cId="715443491" sldId="298"/>
            <ac:spMk id="8" creationId="{3BDB0A39-C816-90E8-5BFE-062C7FD73C22}"/>
          </ac:spMkLst>
        </pc:spChg>
        <pc:spChg chg="add del mod">
          <ac:chgData name="Thomas O'Brien" userId="d0ce0b0c-5c77-40ea-9a2a-f0b0b342d8aa" providerId="ADAL" clId="{D042430B-50C4-466B-8291-22EDB5AE7636}" dt="2024-10-10T10:42:31.391" v="5134" actId="478"/>
          <ac:spMkLst>
            <pc:docMk/>
            <pc:sldMk cId="715443491" sldId="298"/>
            <ac:spMk id="9" creationId="{90575F0C-92DF-B5FE-190B-F4F3A4895FC9}"/>
          </ac:spMkLst>
        </pc:spChg>
        <pc:spChg chg="add mod">
          <ac:chgData name="Thomas O'Brien" userId="d0ce0b0c-5c77-40ea-9a2a-f0b0b342d8aa" providerId="ADAL" clId="{D042430B-50C4-466B-8291-22EDB5AE7636}" dt="2024-10-14T10:32:56.250" v="7856"/>
          <ac:spMkLst>
            <pc:docMk/>
            <pc:sldMk cId="715443491" sldId="298"/>
            <ac:spMk id="10" creationId="{B76446FB-1A85-B1A5-344C-2E532F1728B3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715443491" sldId="298"/>
            <ac:picMk id="2" creationId="{C978AB5A-562F-D0EB-54B5-BBEB45C5B736}"/>
          </ac:picMkLst>
        </pc:picChg>
        <pc:picChg chg="add del mod">
          <ac:chgData name="Thomas O'Brien" userId="d0ce0b0c-5c77-40ea-9a2a-f0b0b342d8aa" providerId="ADAL" clId="{D042430B-50C4-466B-8291-22EDB5AE7636}" dt="2024-10-10T10:42:23.675" v="5130" actId="478"/>
          <ac:picMkLst>
            <pc:docMk/>
            <pc:sldMk cId="715443491" sldId="298"/>
            <ac:picMk id="2050" creationId="{962C1E18-E312-9C01-4A4C-F75B9B6A43E9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715443491" sldId="298"/>
            <ac:picMk id="2052" creationId="{159EB512-31F5-7F53-2F85-7EB76DCCC0DE}"/>
          </ac:picMkLst>
        </pc:picChg>
        <pc:picChg chg="add mod">
          <ac:chgData name="Thomas O'Brien" userId="d0ce0b0c-5c77-40ea-9a2a-f0b0b342d8aa" providerId="ADAL" clId="{D042430B-50C4-466B-8291-22EDB5AE7636}" dt="2024-10-14T10:32:56.250" v="7856"/>
          <ac:picMkLst>
            <pc:docMk/>
            <pc:sldMk cId="715443491" sldId="298"/>
            <ac:picMk id="2054" creationId="{5CA64C3F-46A4-9C2D-8D43-D7314D42516D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4146137805" sldId="299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" creationId="{59BCEC19-4196-47B4-0467-8FE19BF690E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4" creationId="{88CA51CB-0753-01B4-88C8-EDA017E5F7F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9" creationId="{0C225170-8023-D0DD-48AA-CAF97B67D76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0" creationId="{279A6513-ACD9-A62B-2694-8664235BE62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1" creationId="{E6055F8B-9FFA-1F2E-C6F7-2472CA3FDAA3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2" creationId="{79B53BB3-561B-4E90-B9B7-ACE6BBF50AB2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6" creationId="{C149DE95-3987-573B-03FD-43C81180155F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7" creationId="{2969E20B-9909-998E-BAF6-8F305EF736BC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8" creationId="{623FE3CA-8988-24DA-E075-55540BAF5F7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19" creationId="{E2266408-25E3-734D-0AB0-2A0FC4ED1B1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0" creationId="{356B8D46-AB60-85DB-E0A9-C8483BB755E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1" creationId="{61A1A71E-F96A-C8C0-873F-375B9DF522B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2" creationId="{C5718E60-8D18-1B04-8DA4-E2600D3D62F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3" creationId="{0AAC7A4A-1F7A-FF18-37A2-1E796F774A54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4" creationId="{0BC12FE8-CE22-D808-E861-AF0292675F28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5" creationId="{2F5B31E8-ABC3-9AFC-8791-CD8410C6B363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6" creationId="{F9F44287-F23B-EC9E-2601-A96C50AA70DD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27" creationId="{9DAA7C93-5A29-3092-821C-B19E3A8B5D01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4146137805" sldId="299"/>
            <ac:spMk id="33" creationId="{74CC1B35-85D0-456D-00C0-B47259EB7687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4146137805" sldId="299"/>
            <ac:graphicFrameMk id="8" creationId="{F478C479-B77D-FC43-8918-8273F1D27724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4146137805" sldId="299"/>
            <ac:picMk id="3" creationId="{A43C07F2-4C4A-2FBF-B7EF-C7C88BB975CA}"/>
          </ac:picMkLst>
        </pc:picChg>
      </pc:sldChg>
      <pc:sldChg chg="modSp mod">
        <pc:chgData name="Thomas O'Brien" userId="d0ce0b0c-5c77-40ea-9a2a-f0b0b342d8aa" providerId="ADAL" clId="{D042430B-50C4-466B-8291-22EDB5AE7636}" dt="2024-10-14T10:32:56.250" v="7856"/>
        <pc:sldMkLst>
          <pc:docMk/>
          <pc:sldMk cId="1153004929" sldId="300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53004929" sldId="300"/>
            <ac:spMk id="2" creationId="{79A8ED43-493B-8E6C-32B0-9FF14531516A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53004929" sldId="300"/>
            <ac:spMk id="3" creationId="{0F3A6064-20C1-6E5E-2BBF-4E21C154F60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53004929" sldId="300"/>
            <ac:spMk id="4" creationId="{679D02E5-E49F-60AE-BA55-C5AC0E6F8C0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53004929" sldId="300"/>
            <ac:spMk id="6" creationId="{F8CB400C-CC6C-188C-898C-374D77AC1434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1153004929" sldId="300"/>
            <ac:picMk id="8" creationId="{906F8494-A902-68DD-989E-B7C10639EC12}"/>
          </ac:picMkLst>
        </pc:picChg>
      </pc:sldChg>
      <pc:sldChg chg="modSp">
        <pc:chgData name="Thomas O'Brien" userId="d0ce0b0c-5c77-40ea-9a2a-f0b0b342d8aa" providerId="ADAL" clId="{D042430B-50C4-466B-8291-22EDB5AE7636}" dt="2024-10-14T10:32:56.250" v="7856"/>
        <pc:sldMkLst>
          <pc:docMk/>
          <pc:sldMk cId="1161148058" sldId="304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61148058" sldId="304"/>
            <ac:spMk id="2" creationId="{79A8ED43-493B-8E6C-32B0-9FF14531516A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1161148058" sldId="304"/>
            <ac:spMk id="6" creationId="{7BF5C669-C5B5-EC8C-2EAE-BD573EBFBBF3}"/>
          </ac:spMkLst>
        </pc:spChg>
        <pc:graphicFrameChg chg="mod">
          <ac:chgData name="Thomas O'Brien" userId="d0ce0b0c-5c77-40ea-9a2a-f0b0b342d8aa" providerId="ADAL" clId="{D042430B-50C4-466B-8291-22EDB5AE7636}" dt="2024-10-14T10:32:56.250" v="7856"/>
          <ac:graphicFrameMkLst>
            <pc:docMk/>
            <pc:sldMk cId="1161148058" sldId="304"/>
            <ac:graphicFrameMk id="7" creationId="{8E9E9D6E-6DBD-D73B-A18F-B77C6A9E0FD4}"/>
          </ac:graphicFrameMkLst>
        </pc:graphicFrame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1161148058" sldId="304"/>
            <ac:picMk id="9" creationId="{FD175B2F-53F9-BBCC-642D-2324245A6275}"/>
          </ac:picMkLst>
        </pc:picChg>
      </pc:sldChg>
      <pc:sldChg chg="modSp">
        <pc:chgData name="Thomas O'Brien" userId="d0ce0b0c-5c77-40ea-9a2a-f0b0b342d8aa" providerId="ADAL" clId="{D042430B-50C4-466B-8291-22EDB5AE7636}" dt="2024-10-14T10:32:56.250" v="7856"/>
        <pc:sldMkLst>
          <pc:docMk/>
          <pc:sldMk cId="593653688" sldId="305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593653688" sldId="305"/>
            <ac:spMk id="2" creationId="{AF2F1A2E-7A7D-82A5-8493-43C729C3D257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593653688" sldId="305"/>
            <ac:spMk id="3" creationId="{2B3CE92E-D869-5E62-4FC6-FF9CF3500BF9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593653688" sldId="305"/>
            <ac:spMk id="4" creationId="{A06CB398-BB18-6EDA-3E1C-481232164F48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593653688" sldId="305"/>
            <ac:picMk id="5" creationId="{F64AAB5B-CCD3-BA31-E449-99F007A636AB}"/>
          </ac:picMkLst>
        </pc:picChg>
      </pc:sldChg>
      <pc:sldChg chg="modSp">
        <pc:chgData name="Thomas O'Brien" userId="d0ce0b0c-5c77-40ea-9a2a-f0b0b342d8aa" providerId="ADAL" clId="{D042430B-50C4-466B-8291-22EDB5AE7636}" dt="2024-10-14T10:32:56.250" v="7856"/>
        <pc:sldMkLst>
          <pc:docMk/>
          <pc:sldMk cId="3787593221" sldId="306"/>
        </pc:sld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787593221" sldId="306"/>
            <ac:spMk id="2" creationId="{1469E3C4-5A82-74D9-A78B-A779555CC73B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k cId="3787593221" sldId="306"/>
            <ac:spMk id="6" creationId="{05D7DDBE-1C25-B60C-F6DB-7379067FBAD4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k cId="3787593221" sldId="306"/>
            <ac:picMk id="8" creationId="{39884F71-2DF4-EB4A-840A-6F9435DD823D}"/>
          </ac:picMkLst>
        </pc:picChg>
      </pc:sldChg>
      <pc:sldMasterChg chg="modSp modSldLayout">
        <pc:chgData name="Thomas O'Brien" userId="d0ce0b0c-5c77-40ea-9a2a-f0b0b342d8aa" providerId="ADAL" clId="{D042430B-50C4-466B-8291-22EDB5AE7636}" dt="2024-10-14T10:32:27.166" v="7838"/>
        <pc:sldMasterMkLst>
          <pc:docMk/>
          <pc:sldMasterMk cId="142515273" sldId="2147483994"/>
        </pc:sldMasterMkLst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3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4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5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6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19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0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1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2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3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27.166" v="7838"/>
          <ac:spMkLst>
            <pc:docMk/>
            <pc:sldMasterMk cId="142515273" sldId="2147483994"/>
            <ac:spMk id="24" creationId="{00000000-0000-0000-0000-000000000000}"/>
          </ac:spMkLst>
        </pc:sp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1699132689" sldId="2147483978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699132689" sldId="2147483978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699132689" sldId="2147483978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699132689" sldId="2147483978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699132689" sldId="2147483978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699132689" sldId="2147483978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1699132689" sldId="2147483978"/>
              <ac:picMk id="9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297896648" sldId="2147483980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1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97896648" sldId="2147483980"/>
              <ac:spMk id="13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297896648" sldId="2147483980"/>
              <ac:picMk id="11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1425703241" sldId="2147483981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425703241" sldId="2147483981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425703241" sldId="2147483981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425703241" sldId="2147483981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425703241" sldId="2147483981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1425703241" sldId="2147483981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1425703241" sldId="2147483981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2113976944" sldId="2147483983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113976944" sldId="2147483983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113976944" sldId="2147483983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113976944" sldId="2147483983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113976944" sldId="2147483983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2113976944" sldId="2147483983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2113976944" sldId="2147483983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3900410405" sldId="2147483984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3900410405" sldId="2147483984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3900410405" sldId="2147483984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3900410405" sldId="2147483984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3900410405" sldId="2147483984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3900410405" sldId="2147483984"/>
              <ac:picMk id="5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3900410405" sldId="2147483984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583972213" sldId="2147483988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3972213" sldId="2147483988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3972213" sldId="2147483988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3972213" sldId="2147483988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3972213" sldId="2147483988"/>
              <ac:spMk id="11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142515273" sldId="2147483994"/>
              <pc:sldLayoutMk cId="583972213" sldId="2147483988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848490500" sldId="2147483990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848490500" sldId="2147483990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848490500" sldId="2147483990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848490500" sldId="2147483990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848490500" sldId="2147483990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848490500" sldId="2147483990"/>
              <ac:spMk id="12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848490500" sldId="2147483990"/>
              <ac:picMk id="8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4209733597" sldId="2147483991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2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3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3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3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209733597" sldId="2147483991"/>
              <ac:spMk id="35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4209733597" sldId="2147483991"/>
              <ac:picMk id="8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4181658477" sldId="2147483992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181658477" sldId="2147483992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181658477" sldId="2147483992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181658477" sldId="2147483992"/>
              <ac:spMk id="10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4181658477" sldId="2147483992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1853769538" sldId="2147483993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853769538" sldId="2147483993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853769538" sldId="2147483993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1853769538" sldId="2147483993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1853769538" sldId="2147483993"/>
              <ac:picMk id="4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2269024006" sldId="2147483995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269024006" sldId="2147483995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269024006" sldId="2147483995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1435377730" sldId="2147483997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435377730" sldId="2147483997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435377730" sldId="2147483997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692686894" sldId="2147483998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692686894" sldId="2147483998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692686894" sldId="2147483998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238215421" sldId="2147483999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38215421" sldId="2147483999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38215421" sldId="2147483999"/>
              <ac:spMk id="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38215421" sldId="2147483999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38215421" sldId="2147483999"/>
              <ac:spMk id="6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3215906548" sldId="2147484002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215906548" sldId="2147484002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215906548" sldId="2147484002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215906548" sldId="2147484002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3405422029" sldId="2147484003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405422029" sldId="2147484003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405422029" sldId="2147484003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405422029" sldId="2147484003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3649546691" sldId="2147484004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649546691" sldId="2147484004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649546691" sldId="2147484004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649546691" sldId="2147484004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2506661166" sldId="2147484005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506661166" sldId="2147484005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506661166" sldId="2147484005"/>
              <ac:spMk id="8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1098821601" sldId="2147484006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098821601" sldId="2147484006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098821601" sldId="2147484006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098821601" sldId="2147484006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098821601" sldId="2147484006"/>
              <ac:spMk id="1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098821601" sldId="2147484006"/>
              <ac:spMk id="15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3196599749" sldId="2147484007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196599749" sldId="2147484007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3196599749" sldId="2147484007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581120764" sldId="2147484008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1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1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1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581120764" sldId="2147484008"/>
              <ac:spMk id="20" creationId="{00000000-0000-0000-0000-000000000000}"/>
            </ac:spMkLst>
          </pc:spChg>
          <pc:cxnChg chg="mod">
            <ac:chgData name="Thomas O'Brien" userId="d0ce0b0c-5c77-40ea-9a2a-f0b0b342d8aa" providerId="ADAL" clId="{D042430B-50C4-466B-8291-22EDB5AE7636}" dt="2024-10-14T10:32:27.166" v="7838"/>
            <ac:cxnSpMkLst>
              <pc:docMk/>
              <pc:sldMasterMk cId="142515273" sldId="2147483994"/>
              <pc:sldLayoutMk cId="581120764" sldId="2147484008"/>
              <ac:cxnSpMk id="17" creationId="{00000000-0000-0000-0000-000000000000}"/>
            </ac:cxnSpMkLst>
          </pc:cxnChg>
          <pc:cxnChg chg="mod">
            <ac:chgData name="Thomas O'Brien" userId="d0ce0b0c-5c77-40ea-9a2a-f0b0b342d8aa" providerId="ADAL" clId="{D042430B-50C4-466B-8291-22EDB5AE7636}" dt="2024-10-14T10:32:27.166" v="7838"/>
            <ac:cxnSpMkLst>
              <pc:docMk/>
              <pc:sldMasterMk cId="142515273" sldId="2147483994"/>
              <pc:sldLayoutMk cId="581120764" sldId="2147484008"/>
              <ac:cxnSpMk id="18" creationId="{00000000-0000-0000-0000-000000000000}"/>
            </ac:cxnSpMkLst>
          </pc:cxn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71879936" sldId="2147484009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1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2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2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2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2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3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1879936" sldId="2147484009"/>
              <ac:spMk id="31" creationId="{00000000-0000-0000-0000-000000000000}"/>
            </ac:spMkLst>
          </pc:spChg>
          <pc:cxnChg chg="mod">
            <ac:chgData name="Thomas O'Brien" userId="d0ce0b0c-5c77-40ea-9a2a-f0b0b342d8aa" providerId="ADAL" clId="{D042430B-50C4-466B-8291-22EDB5AE7636}" dt="2024-10-14T10:32:27.166" v="7838"/>
            <ac:cxnSpMkLst>
              <pc:docMk/>
              <pc:sldMasterMk cId="142515273" sldId="2147483994"/>
              <pc:sldLayoutMk cId="71879936" sldId="2147484009"/>
              <ac:cxnSpMk id="19" creationId="{00000000-0000-0000-0000-000000000000}"/>
            </ac:cxnSpMkLst>
          </pc:cxnChg>
          <pc:cxnChg chg="mod">
            <ac:chgData name="Thomas O'Brien" userId="d0ce0b0c-5c77-40ea-9a2a-f0b0b342d8aa" providerId="ADAL" clId="{D042430B-50C4-466B-8291-22EDB5AE7636}" dt="2024-10-14T10:32:27.166" v="7838"/>
            <ac:cxnSpMkLst>
              <pc:docMk/>
              <pc:sldMasterMk cId="142515273" sldId="2147483994"/>
              <pc:sldLayoutMk cId="71879936" sldId="2147484009"/>
              <ac:cxnSpMk id="20" creationId="{00000000-0000-0000-0000-000000000000}"/>
            </ac:cxnSpMkLst>
          </pc:cxn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885036811" sldId="2147484011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885036811" sldId="2147484011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885036811" sldId="2147484011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2102613960" sldId="2147484012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102613960" sldId="2147484012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102613960" sldId="2147484012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102613960" sldId="2147484012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2102613960" sldId="2147484012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142515273" sldId="2147483994"/>
              <pc:sldLayoutMk cId="2102613960" sldId="2147484012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142515273" sldId="2147483994"/>
              <pc:sldLayoutMk cId="2102613960" sldId="2147484012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4031971926" sldId="2147484013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031971926" sldId="2147484013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031971926" sldId="2147484013"/>
              <ac:spMk id="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031971926" sldId="2147484013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4031971926" sldId="2147484013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4031971926" sldId="2147484013"/>
              <ac:picMk id="6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708532188" sldId="2147484015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08532188" sldId="2147484015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08532188" sldId="2147484015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08532188" sldId="2147484015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708532188" sldId="2147484015"/>
              <ac:spMk id="10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142515273" sldId="2147483994"/>
              <pc:sldLayoutMk cId="708532188" sldId="2147484015"/>
              <ac:picMk id="6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142515273" sldId="2147483994"/>
            <pc:sldLayoutMk cId="1114487967" sldId="2147484016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114487967" sldId="2147484016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114487967" sldId="2147484016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114487967" sldId="2147484016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142515273" sldId="2147483994"/>
              <pc:sldLayoutMk cId="1114487967" sldId="2147484016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142515273" sldId="2147483994"/>
              <pc:sldLayoutMk cId="1114487967" sldId="2147484016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27.166" v="7838"/>
          <pc:sldLayoutMkLst>
            <pc:docMk/>
            <pc:sldMasterMk cId="4239319166" sldId="2147484018"/>
            <pc:sldLayoutMk cId="2424405214" sldId="2147484017"/>
          </pc:sldLayoutMkLst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424405214" sldId="2147484017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424405214" sldId="2147484017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424405214" sldId="2147484017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424405214" sldId="2147484017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27.166" v="7838"/>
            <ac:spMkLst>
              <pc:docMk/>
              <pc:sldMasterMk cId="4239319166" sldId="2147484018"/>
              <pc:sldLayoutMk cId="2424405214" sldId="2147484017"/>
              <ac:spMk id="11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27.166" v="7838"/>
            <ac:picMkLst>
              <pc:docMk/>
              <pc:sldMasterMk cId="4239319166" sldId="2147484018"/>
              <pc:sldLayoutMk cId="2424405214" sldId="2147484017"/>
              <ac:picMk id="6" creationId="{00000000-0000-0000-0000-000000000000}"/>
            </ac:picMkLst>
          </pc:picChg>
        </pc:sldLayoutChg>
      </pc:sldMasterChg>
      <pc:sldMasterChg chg="modSp modSldLayout">
        <pc:chgData name="Thomas O'Brien" userId="d0ce0b0c-5c77-40ea-9a2a-f0b0b342d8aa" providerId="ADAL" clId="{D042430B-50C4-466B-8291-22EDB5AE7636}" dt="2024-10-14T10:32:56.250" v="7856"/>
        <pc:sldMasterMkLst>
          <pc:docMk/>
          <pc:sldMasterMk cId="4239319166" sldId="2147484018"/>
        </pc:sldMasterMkLst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2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3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4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5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6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14" creationId="{00000000-0000-0000-0000-000000000000}"/>
          </ac:spMkLst>
        </pc:spChg>
        <pc:spChg chg="mod">
          <ac:chgData name="Thomas O'Brien" userId="d0ce0b0c-5c77-40ea-9a2a-f0b0b342d8aa" providerId="ADAL" clId="{D042430B-50C4-466B-8291-22EDB5AE7636}" dt="2024-10-14T10:32:56.250" v="7856"/>
          <ac:spMkLst>
            <pc:docMk/>
            <pc:sldMasterMk cId="4239319166" sldId="2147484018"/>
            <ac:spMk id="16" creationId="{00000000-0000-0000-0000-000000000000}"/>
          </ac:spMkLst>
        </pc:sp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asterMk cId="4239319166" sldId="2147484018"/>
            <ac:picMk id="7" creationId="{00000000-0000-0000-0000-000000000000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asterMk cId="4239319166" sldId="2147484018"/>
            <ac:picMk id="8" creationId="{00000000-0000-0000-0000-000000000000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asterMk cId="4239319166" sldId="2147484018"/>
            <ac:picMk id="9" creationId="{00000000-0000-0000-0000-000000000000}"/>
          </ac:picMkLst>
        </pc:picChg>
        <pc:picChg chg="mod">
          <ac:chgData name="Thomas O'Brien" userId="d0ce0b0c-5c77-40ea-9a2a-f0b0b342d8aa" providerId="ADAL" clId="{D042430B-50C4-466B-8291-22EDB5AE7636}" dt="2024-10-14T10:32:56.250" v="7856"/>
          <ac:picMkLst>
            <pc:docMk/>
            <pc:sldMasterMk cId="4239319166" sldId="2147484018"/>
            <ac:picMk id="10" creationId="{00000000-0000-0000-0000-000000000000}"/>
          </ac:picMkLst>
        </pc:pic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815565379" sldId="2147484019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15565379" sldId="2147484019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15565379" sldId="2147484019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708592402" sldId="2147484021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708592402" sldId="2147484021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708592402" sldId="2147484021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52804271" sldId="2147484022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52804271" sldId="2147484022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52804271" sldId="2147484022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827632445" sldId="2147484023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27632445" sldId="2147484023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27632445" sldId="2147484023"/>
              <ac:spMk id="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27632445" sldId="2147484023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27632445" sldId="2147484023"/>
              <ac:spMk id="6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571807808" sldId="2147484026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571807808" sldId="2147484026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571807808" sldId="2147484026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571807808" sldId="2147484026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966307826" sldId="2147484027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66307826" sldId="2147484027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66307826" sldId="2147484027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66307826" sldId="2147484027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3733764690" sldId="2147484028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733764690" sldId="2147484028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733764690" sldId="2147484028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733764690" sldId="2147484028"/>
              <ac:spMk id="4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519218160" sldId="2147484029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519218160" sldId="2147484029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519218160" sldId="2147484029"/>
              <ac:spMk id="8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851662703" sldId="2147484030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51662703" sldId="2147484030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51662703" sldId="2147484030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51662703" sldId="2147484030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51662703" sldId="2147484030"/>
              <ac:spMk id="1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51662703" sldId="2147484030"/>
              <ac:spMk id="15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432446086" sldId="2147484031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32446086" sldId="2147484031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32446086" sldId="2147484031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932915008" sldId="2147484032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1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1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1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32915008" sldId="2147484032"/>
              <ac:spMk id="20" creationId="{00000000-0000-0000-0000-000000000000}"/>
            </ac:spMkLst>
          </pc:spChg>
          <pc:cxnChg chg="mod">
            <ac:chgData name="Thomas O'Brien" userId="d0ce0b0c-5c77-40ea-9a2a-f0b0b342d8aa" providerId="ADAL" clId="{D042430B-50C4-466B-8291-22EDB5AE7636}" dt="2024-10-14T10:32:56.250" v="7856"/>
            <ac:cxnSpMkLst>
              <pc:docMk/>
              <pc:sldMasterMk cId="4239319166" sldId="2147484018"/>
              <pc:sldLayoutMk cId="2932915008" sldId="2147484032"/>
              <ac:cxnSpMk id="17" creationId="{00000000-0000-0000-0000-000000000000}"/>
            </ac:cxnSpMkLst>
          </pc:cxnChg>
          <pc:cxnChg chg="mod">
            <ac:chgData name="Thomas O'Brien" userId="d0ce0b0c-5c77-40ea-9a2a-f0b0b342d8aa" providerId="ADAL" clId="{D042430B-50C4-466B-8291-22EDB5AE7636}" dt="2024-10-14T10:32:56.250" v="7856"/>
            <ac:cxnSpMkLst>
              <pc:docMk/>
              <pc:sldMasterMk cId="4239319166" sldId="2147484018"/>
              <pc:sldLayoutMk cId="2932915008" sldId="2147484032"/>
              <ac:cxnSpMk id="18" creationId="{00000000-0000-0000-0000-000000000000}"/>
            </ac:cxnSpMkLst>
          </pc:cxn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3079703030" sldId="2147484033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1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2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2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2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2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3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079703030" sldId="2147484033"/>
              <ac:spMk id="31" creationId="{00000000-0000-0000-0000-000000000000}"/>
            </ac:spMkLst>
          </pc:spChg>
          <pc:cxnChg chg="mod">
            <ac:chgData name="Thomas O'Brien" userId="d0ce0b0c-5c77-40ea-9a2a-f0b0b342d8aa" providerId="ADAL" clId="{D042430B-50C4-466B-8291-22EDB5AE7636}" dt="2024-10-14T10:32:56.250" v="7856"/>
            <ac:cxnSpMkLst>
              <pc:docMk/>
              <pc:sldMasterMk cId="4239319166" sldId="2147484018"/>
              <pc:sldLayoutMk cId="3079703030" sldId="2147484033"/>
              <ac:cxnSpMk id="19" creationId="{00000000-0000-0000-0000-000000000000}"/>
            </ac:cxnSpMkLst>
          </pc:cxnChg>
          <pc:cxnChg chg="mod">
            <ac:chgData name="Thomas O'Brien" userId="d0ce0b0c-5c77-40ea-9a2a-f0b0b342d8aa" providerId="ADAL" clId="{D042430B-50C4-466B-8291-22EDB5AE7636}" dt="2024-10-14T10:32:56.250" v="7856"/>
            <ac:cxnSpMkLst>
              <pc:docMk/>
              <pc:sldMasterMk cId="4239319166" sldId="2147484018"/>
              <pc:sldLayoutMk cId="3079703030" sldId="2147484033"/>
              <ac:cxnSpMk id="20" creationId="{00000000-0000-0000-0000-000000000000}"/>
            </ac:cxnSpMkLst>
          </pc:cxn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3765299277" sldId="2147484035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765299277" sldId="2147484035"/>
              <ac:spMk id="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765299277" sldId="2147484035"/>
              <ac:spMk id="3" creationId="{00000000-0000-0000-0000-000000000000}"/>
            </ac:spMkLst>
          </pc:sp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879167718" sldId="2147484036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79167718" sldId="2147484036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79167718" sldId="2147484036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79167718" sldId="2147484036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879167718" sldId="2147484036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879167718" sldId="2147484036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879167718" sldId="2147484036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248608933" sldId="2147484037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248608933" sldId="2147484037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248608933" sldId="2147484037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248608933" sldId="2147484037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248608933" sldId="2147484037"/>
              <ac:spMk id="10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248608933" sldId="2147484037"/>
              <ac:picMk id="6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16965308" sldId="2147484038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6965308" sldId="2147484038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6965308" sldId="2147484038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6965308" sldId="2147484038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6965308" sldId="2147484038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16965308" sldId="2147484038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67555607" sldId="2147484039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7555607" sldId="2147484039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7555607" sldId="2147484039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7555607" sldId="2147484039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7555607" sldId="2147484039"/>
              <ac:spMk id="11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167555607" sldId="2147484039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4031971926" sldId="2147484040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031971926" sldId="2147484040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031971926" sldId="2147484040"/>
              <ac:spMk id="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031971926" sldId="2147484040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031971926" sldId="2147484040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4031971926" sldId="2147484040"/>
              <ac:picMk id="6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424405214" sldId="2147484041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424405214" sldId="2147484041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424405214" sldId="2147484041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424405214" sldId="2147484041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424405214" sldId="2147484041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424405214" sldId="2147484041"/>
              <ac:spMk id="11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424405214" sldId="2147484041"/>
              <ac:picMk id="6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97896648" sldId="2147484042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12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97896648" sldId="2147484042"/>
              <ac:spMk id="13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97896648" sldId="2147484042"/>
              <ac:picMk id="11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699132689" sldId="2147484043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99132689" sldId="2147484043"/>
              <ac:spMk id="3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99132689" sldId="2147484043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99132689" sldId="2147484043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99132689" sldId="2147484043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699132689" sldId="2147484043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1699132689" sldId="2147484043"/>
              <ac:picMk id="9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425703241" sldId="2147484044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25703241" sldId="2147484044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25703241" sldId="2147484044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25703241" sldId="2147484044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425703241" sldId="2147484044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1425703241" sldId="2147484044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1425703241" sldId="2147484044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2113976944" sldId="2147484045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13976944" sldId="2147484045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13976944" sldId="2147484045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13976944" sldId="2147484045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2113976944" sldId="2147484045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113976944" sldId="2147484045"/>
              <ac:picMk id="9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2113976944" sldId="2147484045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3900410405" sldId="2147484046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900410405" sldId="2147484046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900410405" sldId="2147484046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900410405" sldId="2147484046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3900410405" sldId="2147484046"/>
              <ac:spMk id="9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3900410405" sldId="2147484046"/>
              <ac:picMk id="5" creationId="{00000000-0000-0000-0000-000000000000}"/>
            </ac:picMkLst>
          </pc:pic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3900410405" sldId="2147484046"/>
              <ac:picMk id="10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848490500" sldId="2147484047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48490500" sldId="2147484047"/>
              <ac:spMk id="5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48490500" sldId="2147484047"/>
              <ac:spMk id="9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48490500" sldId="2147484047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48490500" sldId="2147484047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848490500" sldId="2147484047"/>
              <ac:spMk id="12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848490500" sldId="2147484047"/>
              <ac:picMk id="8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4209733597" sldId="2147484048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1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1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2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30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31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34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209733597" sldId="2147484048"/>
              <ac:spMk id="35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4209733597" sldId="2147484048"/>
              <ac:picMk id="8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4181658477" sldId="2147484049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181658477" sldId="2147484049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181658477" sldId="2147484049"/>
              <ac:spMk id="8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4181658477" sldId="2147484049"/>
              <ac:spMk id="10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4181658477" sldId="2147484049"/>
              <ac:picMk id="5" creationId="{00000000-0000-0000-0000-000000000000}"/>
            </ac:picMkLst>
          </pc:picChg>
        </pc:sldLayoutChg>
        <pc:sldLayoutChg chg="modSp">
          <pc:chgData name="Thomas O'Brien" userId="d0ce0b0c-5c77-40ea-9a2a-f0b0b342d8aa" providerId="ADAL" clId="{D042430B-50C4-466B-8291-22EDB5AE7636}" dt="2024-10-14T10:32:56.250" v="7856"/>
          <pc:sldLayoutMkLst>
            <pc:docMk/>
            <pc:sldMasterMk cId="4239319166" sldId="2147484018"/>
            <pc:sldLayoutMk cId="1853769538" sldId="2147484050"/>
          </pc:sldLayoutMkLst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853769538" sldId="2147484050"/>
              <ac:spMk id="6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853769538" sldId="2147484050"/>
              <ac:spMk id="7" creationId="{00000000-0000-0000-0000-000000000000}"/>
            </ac:spMkLst>
          </pc:spChg>
          <pc:spChg chg="mod">
            <ac:chgData name="Thomas O'Brien" userId="d0ce0b0c-5c77-40ea-9a2a-f0b0b342d8aa" providerId="ADAL" clId="{D042430B-50C4-466B-8291-22EDB5AE7636}" dt="2024-10-14T10:32:56.250" v="7856"/>
            <ac:spMkLst>
              <pc:docMk/>
              <pc:sldMasterMk cId="4239319166" sldId="2147484018"/>
              <pc:sldLayoutMk cId="1853769538" sldId="2147484050"/>
              <ac:spMk id="8" creationId="{00000000-0000-0000-0000-000000000000}"/>
            </ac:spMkLst>
          </pc:spChg>
          <pc:picChg chg="mod">
            <ac:chgData name="Thomas O'Brien" userId="d0ce0b0c-5c77-40ea-9a2a-f0b0b342d8aa" providerId="ADAL" clId="{D042430B-50C4-466B-8291-22EDB5AE7636}" dt="2024-10-14T10:32:56.250" v="7856"/>
            <ac:picMkLst>
              <pc:docMk/>
              <pc:sldMasterMk cId="4239319166" sldId="2147484018"/>
              <pc:sldLayoutMk cId="1853769538" sldId="2147484050"/>
              <ac:picMk id="4" creationId="{00000000-0000-0000-0000-000000000000}"/>
            </ac:picMkLst>
          </pc:picChg>
        </pc:sldLayoutChg>
      </pc:sldMasterChg>
    </pc:docChg>
  </pc:docChgLst>
  <pc:docChgLst>
    <pc:chgData name="Thomas O'Brien" userId="S::thomas.obrien@mu.ie::d0ce0b0c-5c77-40ea-9a2a-f0b0b342d8aa" providerId="AD" clId="Web-{25C3A835-AE80-43E3-8579-28FF2FED6683}"/>
    <pc:docChg chg="addSld delSld modSld">
      <pc:chgData name="Thomas O'Brien" userId="S::thomas.obrien@mu.ie::d0ce0b0c-5c77-40ea-9a2a-f0b0b342d8aa" providerId="AD" clId="Web-{25C3A835-AE80-43E3-8579-28FF2FED6683}" dt="2024-09-19T15:24:10.371" v="110" actId="20577"/>
      <pc:docMkLst>
        <pc:docMk/>
      </pc:docMkLst>
      <pc:sldChg chg="del">
        <pc:chgData name="Thomas O'Brien" userId="S::thomas.obrien@mu.ie::d0ce0b0c-5c77-40ea-9a2a-f0b0b342d8aa" providerId="AD" clId="Web-{25C3A835-AE80-43E3-8579-28FF2FED6683}" dt="2024-09-19T15:20:57.395" v="29"/>
        <pc:sldMkLst>
          <pc:docMk/>
          <pc:sldMk cId="697961536" sldId="257"/>
        </pc:sldMkLst>
      </pc:sldChg>
      <pc:sldChg chg="addSp delSp modSp del">
        <pc:chgData name="Thomas O'Brien" userId="S::thomas.obrien@mu.ie::d0ce0b0c-5c77-40ea-9a2a-f0b0b342d8aa" providerId="AD" clId="Web-{25C3A835-AE80-43E3-8579-28FF2FED6683}" dt="2024-09-19T15:23:58.214" v="100"/>
        <pc:sldMkLst>
          <pc:docMk/>
          <pc:sldMk cId="397146580" sldId="258"/>
        </pc:sldMkLst>
        <pc:spChg chg="mod">
          <ac:chgData name="Thomas O'Brien" userId="S::thomas.obrien@mu.ie::d0ce0b0c-5c77-40ea-9a2a-f0b0b342d8aa" providerId="AD" clId="Web-{25C3A835-AE80-43E3-8579-28FF2FED6683}" dt="2024-09-19T15:20:49.739" v="27" actId="1076"/>
          <ac:spMkLst>
            <pc:docMk/>
            <pc:sldMk cId="397146580" sldId="258"/>
            <ac:spMk id="2" creationId="{CAEA6BBC-7D8B-F48F-ADC0-D1A5829798E5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0:24.222" v="25"/>
          <ac:spMkLst>
            <pc:docMk/>
            <pc:sldMk cId="397146580" sldId="258"/>
            <ac:spMk id="3" creationId="{39568A0A-6BDA-9BDF-859C-BB663B6283B8}"/>
          </ac:spMkLst>
        </pc:spChg>
        <pc:spChg chg="add del">
          <ac:chgData name="Thomas O'Brien" userId="S::thomas.obrien@mu.ie::d0ce0b0c-5c77-40ea-9a2a-f0b0b342d8aa" providerId="AD" clId="Web-{25C3A835-AE80-43E3-8579-28FF2FED6683}" dt="2024-09-19T15:17:02.480" v="1"/>
          <ac:spMkLst>
            <pc:docMk/>
            <pc:sldMk cId="397146580" sldId="258"/>
            <ac:spMk id="4" creationId="{2F2F7F2C-003C-AFBD-CFC4-20B2A9823CD5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19:35.970" v="21"/>
          <ac:spMkLst>
            <pc:docMk/>
            <pc:sldMk cId="397146580" sldId="258"/>
            <ac:spMk id="6" creationId="{B253F174-2A47-DD0F-F477-0EA8BFF7FAD9}"/>
          </ac:spMkLst>
        </pc:spChg>
        <pc:spChg chg="mod">
          <ac:chgData name="Thomas O'Brien" userId="S::thomas.obrien@mu.ie::d0ce0b0c-5c77-40ea-9a2a-f0b0b342d8aa" providerId="AD" clId="Web-{25C3A835-AE80-43E3-8579-28FF2FED6683}" dt="2024-09-19T15:23:20.713" v="96" actId="20577"/>
          <ac:spMkLst>
            <pc:docMk/>
            <pc:sldMk cId="397146580" sldId="258"/>
            <ac:spMk id="17" creationId="{449AA0D1-AE4A-9CB4-C190-1C8A3C3B3A28}"/>
          </ac:spMkLst>
        </pc:spChg>
      </pc:sldChg>
      <pc:sldChg chg="addSp delSp modSp add mod replId modClrScheme chgLayout">
        <pc:chgData name="Thomas O'Brien" userId="S::thomas.obrien@mu.ie::d0ce0b0c-5c77-40ea-9a2a-f0b0b342d8aa" providerId="AD" clId="Web-{25C3A835-AE80-43E3-8579-28FF2FED6683}" dt="2024-09-19T15:24:10.371" v="110" actId="20577"/>
        <pc:sldMkLst>
          <pc:docMk/>
          <pc:sldMk cId="1478600706" sldId="259"/>
        </pc:sldMkLst>
        <pc:spChg chg="add del mod">
          <ac:chgData name="Thomas O'Brien" userId="S::thomas.obrien@mu.ie::d0ce0b0c-5c77-40ea-9a2a-f0b0b342d8aa" providerId="AD" clId="Web-{25C3A835-AE80-43E3-8579-28FF2FED6683}" dt="2024-09-19T15:23:52.652" v="98" actId="14100"/>
          <ac:spMkLst>
            <pc:docMk/>
            <pc:sldMk cId="1478600706" sldId="259"/>
            <ac:spMk id="2" creationId="{CAEA6BBC-7D8B-F48F-ADC0-D1A5829798E5}"/>
          </ac:spMkLst>
        </pc:spChg>
        <pc:spChg chg="add del">
          <ac:chgData name="Thomas O'Brien" userId="S::thomas.obrien@mu.ie::d0ce0b0c-5c77-40ea-9a2a-f0b0b342d8aa" providerId="AD" clId="Web-{25C3A835-AE80-43E3-8579-28FF2FED6683}" dt="2024-09-19T15:22:28.195" v="61"/>
          <ac:spMkLst>
            <pc:docMk/>
            <pc:sldMk cId="1478600706" sldId="259"/>
            <ac:spMk id="3" creationId="{39568A0A-6BDA-9BDF-859C-BB663B6283B8}"/>
          </ac:spMkLst>
        </pc:spChg>
        <pc:spChg chg="mod">
          <ac:chgData name="Thomas O'Brien" userId="S::thomas.obrien@mu.ie::d0ce0b0c-5c77-40ea-9a2a-f0b0b342d8aa" providerId="AD" clId="Web-{25C3A835-AE80-43E3-8579-28FF2FED6683}" dt="2024-09-19T15:24:03.058" v="102" actId="20577"/>
          <ac:spMkLst>
            <pc:docMk/>
            <pc:sldMk cId="1478600706" sldId="259"/>
            <ac:spMk id="5" creationId="{17DF4FFF-D822-240C-9ADF-9AE0FCF24415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25.774" v="59"/>
          <ac:spMkLst>
            <pc:docMk/>
            <pc:sldMk cId="1478600706" sldId="259"/>
            <ac:spMk id="7" creationId="{C870A8A9-2989-E35A-DE84-599A9EFB69AD}"/>
          </ac:spMkLst>
        </pc:spChg>
        <pc:spChg chg="add del mod ord">
          <ac:chgData name="Thomas O'Brien" userId="S::thomas.obrien@mu.ie::d0ce0b0c-5c77-40ea-9a2a-f0b0b342d8aa" providerId="AD" clId="Web-{25C3A835-AE80-43E3-8579-28FF2FED6683}" dt="2024-09-19T15:24:10.371" v="110" actId="20577"/>
          <ac:spMkLst>
            <pc:docMk/>
            <pc:sldMk cId="1478600706" sldId="259"/>
            <ac:spMk id="17" creationId="{449AA0D1-AE4A-9CB4-C190-1C8A3C3B3A28}"/>
          </ac:spMkLst>
        </pc:spChg>
        <pc:spChg chg="mod ord">
          <ac:chgData name="Thomas O'Brien" userId="S::thomas.obrien@mu.ie::d0ce0b0c-5c77-40ea-9a2a-f0b0b342d8aa" providerId="AD" clId="Web-{25C3A835-AE80-43E3-8579-28FF2FED6683}" dt="2024-09-19T15:22:28.195" v="61"/>
          <ac:spMkLst>
            <pc:docMk/>
            <pc:sldMk cId="1478600706" sldId="259"/>
            <ac:spMk id="18" creationId="{EF321CF7-6FA1-2DF9-2B3E-2A8D63802B0C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26.852" v="60"/>
          <ac:spMkLst>
            <pc:docMk/>
            <pc:sldMk cId="1478600706" sldId="259"/>
            <ac:spMk id="23" creationId="{A1907C9E-0B8E-C89C-B4F5-F56B173DFE5F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26.852" v="60"/>
          <ac:spMkLst>
            <pc:docMk/>
            <pc:sldMk cId="1478600706" sldId="259"/>
            <ac:spMk id="25" creationId="{AE053444-5F6D-A828-B961-57EC494B51BD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08.804" v="50"/>
          <ac:spMkLst>
            <pc:docMk/>
            <pc:sldMk cId="1478600706" sldId="259"/>
            <ac:spMk id="27" creationId="{D369EB98-2222-A25B-72A8-033AD26C161E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22.195" v="56"/>
          <ac:spMkLst>
            <pc:docMk/>
            <pc:sldMk cId="1478600706" sldId="259"/>
            <ac:spMk id="28" creationId="{AB11552F-3E6F-38FA-843D-1F3AC78BE603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11.210" v="52"/>
          <ac:spMkLst>
            <pc:docMk/>
            <pc:sldMk cId="1478600706" sldId="259"/>
            <ac:spMk id="29" creationId="{59192BD3-6296-C3EB-6FAB-C90340386E1C}"/>
          </ac:spMkLst>
        </pc:spChg>
        <pc:spChg chg="add del mod">
          <ac:chgData name="Thomas O'Brien" userId="S::thomas.obrien@mu.ie::d0ce0b0c-5c77-40ea-9a2a-f0b0b342d8aa" providerId="AD" clId="Web-{25C3A835-AE80-43E3-8579-28FF2FED6683}" dt="2024-09-19T15:22:00.648" v="46"/>
          <ac:spMkLst>
            <pc:docMk/>
            <pc:sldMk cId="1478600706" sldId="259"/>
            <ac:spMk id="30" creationId="{AB11552F-3E6F-38FA-843D-1F3AC78BE603}"/>
          </ac:spMkLst>
        </pc:spChg>
        <pc:picChg chg="add del mod ord">
          <ac:chgData name="Thomas O'Brien" userId="S::thomas.obrien@mu.ie::d0ce0b0c-5c77-40ea-9a2a-f0b0b342d8aa" providerId="AD" clId="Web-{25C3A835-AE80-43E3-8579-28FF2FED6683}" dt="2024-09-19T15:22:30.242" v="62"/>
          <ac:picMkLst>
            <pc:docMk/>
            <pc:sldMk cId="1478600706" sldId="259"/>
            <ac:picMk id="4" creationId="{60293CBB-FF34-8D57-9B4B-022781F64DD4}"/>
          </ac:picMkLst>
        </pc:picChg>
        <pc:picChg chg="add del mod ord">
          <ac:chgData name="Thomas O'Brien" userId="S::thomas.obrien@mu.ie::d0ce0b0c-5c77-40ea-9a2a-f0b0b342d8aa" providerId="AD" clId="Web-{25C3A835-AE80-43E3-8579-28FF2FED6683}" dt="2024-09-19T15:22:52.775" v="73"/>
          <ac:picMkLst>
            <pc:docMk/>
            <pc:sldMk cId="1478600706" sldId="259"/>
            <ac:picMk id="8" creationId="{E040FC30-21D3-C05A-E717-A1A541E32702}"/>
          </ac:picMkLst>
        </pc:picChg>
        <pc:picChg chg="add del mod ord">
          <ac:chgData name="Thomas O'Brien" userId="S::thomas.obrien@mu.ie::d0ce0b0c-5c77-40ea-9a2a-f0b0b342d8aa" providerId="AD" clId="Web-{25C3A835-AE80-43E3-8579-28FF2FED6683}" dt="2024-09-19T15:23:15.541" v="82"/>
          <ac:picMkLst>
            <pc:docMk/>
            <pc:sldMk cId="1478600706" sldId="259"/>
            <ac:picMk id="9" creationId="{42B10567-D776-266B-50FF-7FF9D70569D6}"/>
          </ac:picMkLst>
        </pc:picChg>
      </pc:sldChg>
      <pc:sldChg chg="add replId">
        <pc:chgData name="Thomas O'Brien" userId="S::thomas.obrien@mu.ie::d0ce0b0c-5c77-40ea-9a2a-f0b0b342d8aa" providerId="AD" clId="Web-{25C3A835-AE80-43E3-8579-28FF2FED6683}" dt="2024-09-19T15:23:55.433" v="99"/>
        <pc:sldMkLst>
          <pc:docMk/>
          <pc:sldMk cId="3590781435" sldId="260"/>
        </pc:sldMkLst>
      </pc:sldChg>
    </pc:docChg>
  </pc:docChgLst>
  <pc:docChgLst>
    <pc:chgData name="Charlene McGoohan" userId="19f83413-9393-4618-ad98-50f9879b5b75" providerId="ADAL" clId="{0B9CA7A0-CF3E-4C87-A2C6-9A6AF1E1A5B2}"/>
    <pc:docChg chg="undo redo custSel addSld delSld modSld sldOrd">
      <pc:chgData name="Charlene McGoohan" userId="19f83413-9393-4618-ad98-50f9879b5b75" providerId="ADAL" clId="{0B9CA7A0-CF3E-4C87-A2C6-9A6AF1E1A5B2}" dt="2024-10-14T11:42:47.318" v="11344" actId="20577"/>
      <pc:docMkLst>
        <pc:docMk/>
      </pc:docMkLst>
      <pc:sldChg chg="modSp mod ord">
        <pc:chgData name="Charlene McGoohan" userId="19f83413-9393-4618-ad98-50f9879b5b75" providerId="ADAL" clId="{0B9CA7A0-CF3E-4C87-A2C6-9A6AF1E1A5B2}" dt="2024-10-14T10:34:09.852" v="11067" actId="1076"/>
        <pc:sldMkLst>
          <pc:docMk/>
          <pc:sldMk cId="913719630" sldId="256"/>
        </pc:sldMkLst>
        <pc:spChg chg="mod">
          <ac:chgData name="Charlene McGoohan" userId="19f83413-9393-4618-ad98-50f9879b5b75" providerId="ADAL" clId="{0B9CA7A0-CF3E-4C87-A2C6-9A6AF1E1A5B2}" dt="2024-10-14T10:34:09.852" v="11067" actId="1076"/>
          <ac:spMkLst>
            <pc:docMk/>
            <pc:sldMk cId="913719630" sldId="256"/>
            <ac:spMk id="2" creationId="{00000000-0000-0000-0000-000000000000}"/>
          </ac:spMkLst>
        </pc:spChg>
        <pc:spChg chg="mod">
          <ac:chgData name="Charlene McGoohan" userId="19f83413-9393-4618-ad98-50f9879b5b75" providerId="ADAL" clId="{0B9CA7A0-CF3E-4C87-A2C6-9A6AF1E1A5B2}" dt="2024-10-10T21:49:04.853" v="9752" actId="122"/>
          <ac:spMkLst>
            <pc:docMk/>
            <pc:sldMk cId="913719630" sldId="256"/>
            <ac:spMk id="3" creationId="{00000000-0000-0000-0000-000000000000}"/>
          </ac:spMkLst>
        </pc:spChg>
      </pc:sldChg>
      <pc:sldChg chg="addSp delSp modSp del mod ord">
        <pc:chgData name="Charlene McGoohan" userId="19f83413-9393-4618-ad98-50f9879b5b75" providerId="ADAL" clId="{0B9CA7A0-CF3E-4C87-A2C6-9A6AF1E1A5B2}" dt="2024-10-10T09:15:24.553" v="4520" actId="47"/>
        <pc:sldMkLst>
          <pc:docMk/>
          <pc:sldMk cId="3590781435" sldId="260"/>
        </pc:sldMkLst>
        <pc:spChg chg="del">
          <ac:chgData name="Charlene McGoohan" userId="19f83413-9393-4618-ad98-50f9879b5b75" providerId="ADAL" clId="{0B9CA7A0-CF3E-4C87-A2C6-9A6AF1E1A5B2}" dt="2024-10-08T09:36:12.990" v="127"/>
          <ac:spMkLst>
            <pc:docMk/>
            <pc:sldMk cId="3590781435" sldId="260"/>
            <ac:spMk id="2" creationId="{CAEA6BBC-7D8B-F48F-ADC0-D1A5829798E5}"/>
          </ac:spMkLst>
        </pc:spChg>
        <pc:spChg chg="add mod">
          <ac:chgData name="Charlene McGoohan" userId="19f83413-9393-4618-ad98-50f9879b5b75" providerId="ADAL" clId="{0B9CA7A0-CF3E-4C87-A2C6-9A6AF1E1A5B2}" dt="2024-10-10T08:48:43.039" v="4208" actId="27636"/>
          <ac:spMkLst>
            <pc:docMk/>
            <pc:sldMk cId="3590781435" sldId="260"/>
            <ac:spMk id="3" creationId="{2F9550E4-C5F5-49C3-4063-E65B82F06782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590781435" sldId="260"/>
            <ac:spMk id="13" creationId="{93BE1FD4-71C2-CBE6-1D4B-AB21C9B29519}"/>
          </ac:spMkLst>
        </pc:spChg>
        <pc:spChg chg="mod">
          <ac:chgData name="Charlene McGoohan" userId="19f83413-9393-4618-ad98-50f9879b5b75" providerId="ADAL" clId="{0B9CA7A0-CF3E-4C87-A2C6-9A6AF1E1A5B2}" dt="2024-10-08T09:38:20.345" v="185" actId="14100"/>
          <ac:spMkLst>
            <pc:docMk/>
            <pc:sldMk cId="3590781435" sldId="260"/>
            <ac:spMk id="17" creationId="{449AA0D1-AE4A-9CB4-C190-1C8A3C3B3A28}"/>
          </ac:spMkLst>
        </pc:spChg>
        <pc:spChg chg="del mod">
          <ac:chgData name="Charlene McGoohan" userId="19f83413-9393-4618-ad98-50f9879b5b75" providerId="ADAL" clId="{0B9CA7A0-CF3E-4C87-A2C6-9A6AF1E1A5B2}" dt="2024-10-08T09:22:50.245" v="1"/>
          <ac:spMkLst>
            <pc:docMk/>
            <pc:sldMk cId="3590781435" sldId="260"/>
            <ac:spMk id="18" creationId="{EF321CF7-6FA1-2DF9-2B3E-2A8D63802B0C}"/>
          </ac:spMkLst>
        </pc:spChg>
        <pc:picChg chg="add mod">
          <ac:chgData name="Charlene McGoohan" userId="19f83413-9393-4618-ad98-50f9879b5b75" providerId="ADAL" clId="{0B9CA7A0-CF3E-4C87-A2C6-9A6AF1E1A5B2}" dt="2024-10-08T09:38:47.313" v="187" actId="14100"/>
          <ac:picMkLst>
            <pc:docMk/>
            <pc:sldMk cId="3590781435" sldId="260"/>
            <ac:picMk id="4" creationId="{7F22BE3F-E3B7-452C-881D-D1593B0CD559}"/>
          </ac:picMkLst>
        </pc:picChg>
      </pc:sldChg>
      <pc:sldChg chg="modSp del mod">
        <pc:chgData name="Charlene McGoohan" userId="19f83413-9393-4618-ad98-50f9879b5b75" providerId="ADAL" clId="{0B9CA7A0-CF3E-4C87-A2C6-9A6AF1E1A5B2}" dt="2024-10-10T09:15:26.724" v="4521" actId="47"/>
        <pc:sldMkLst>
          <pc:docMk/>
          <pc:sldMk cId="1839769263" sldId="261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1839769263" sldId="261"/>
            <ac:spMk id="13" creationId="{93BE1FD4-71C2-CBE6-1D4B-AB21C9B29519}"/>
          </ac:spMkLst>
        </pc:spChg>
        <pc:spChg chg="mod">
          <ac:chgData name="Charlene McGoohan" userId="19f83413-9393-4618-ad98-50f9879b5b75" providerId="ADAL" clId="{0B9CA7A0-CF3E-4C87-A2C6-9A6AF1E1A5B2}" dt="2024-10-10T08:48:43.039" v="4209" actId="27636"/>
          <ac:spMkLst>
            <pc:docMk/>
            <pc:sldMk cId="1839769263" sldId="261"/>
            <ac:spMk id="17" creationId="{449AA0D1-AE4A-9CB4-C190-1C8A3C3B3A28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1839769263" sldId="261"/>
            <ac:spMk id="18" creationId="{EF321CF7-6FA1-2DF9-2B3E-2A8D63802B0C}"/>
          </ac:spMkLst>
        </pc:spChg>
      </pc:sldChg>
      <pc:sldChg chg="modSp del">
        <pc:chgData name="Charlene McGoohan" userId="19f83413-9393-4618-ad98-50f9879b5b75" providerId="ADAL" clId="{0B9CA7A0-CF3E-4C87-A2C6-9A6AF1E1A5B2}" dt="2024-10-10T09:19:01.813" v="4539" actId="47"/>
        <pc:sldMkLst>
          <pc:docMk/>
          <pc:sldMk cId="992803180" sldId="262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992803180" sldId="262"/>
            <ac:spMk id="2" creationId="{B0A3D192-AAB1-E8B2-0D73-6F148EEB7E2E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992803180" sldId="262"/>
            <ac:spMk id="3" creationId="{9818FEB7-A465-28BF-3093-7C4C4006A09B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992803180" sldId="262"/>
            <ac:spMk id="4" creationId="{9626B218-2DFF-6DCC-3CBB-937D9DFABDD7}"/>
          </ac:spMkLst>
        </pc:spChg>
      </pc:sldChg>
      <pc:sldChg chg="addSp delSp modSp mod">
        <pc:chgData name="Charlene McGoohan" userId="19f83413-9393-4618-ad98-50f9879b5b75" providerId="ADAL" clId="{0B9CA7A0-CF3E-4C87-A2C6-9A6AF1E1A5B2}" dt="2024-10-14T11:31:58.737" v="11276"/>
        <pc:sldMkLst>
          <pc:docMk/>
          <pc:sldMk cId="3542806997" sldId="263"/>
        </pc:sldMkLst>
        <pc:spChg chg="mod">
          <ac:chgData name="Charlene McGoohan" userId="19f83413-9393-4618-ad98-50f9879b5b75" providerId="ADAL" clId="{0B9CA7A0-CF3E-4C87-A2C6-9A6AF1E1A5B2}" dt="2024-10-10T21:43:22.372" v="9681" actId="1076"/>
          <ac:spMkLst>
            <pc:docMk/>
            <pc:sldMk cId="3542806997" sldId="263"/>
            <ac:spMk id="2" creationId="{C44EFF08-EE4D-4C30-00C7-DE5319905737}"/>
          </ac:spMkLst>
        </pc:spChg>
        <pc:spChg chg="add mod">
          <ac:chgData name="Charlene McGoohan" userId="19f83413-9393-4618-ad98-50f9879b5b75" providerId="ADAL" clId="{0B9CA7A0-CF3E-4C87-A2C6-9A6AF1E1A5B2}" dt="2024-10-14T11:23:09.414" v="11168" actId="14100"/>
          <ac:spMkLst>
            <pc:docMk/>
            <pc:sldMk cId="3542806997" sldId="263"/>
            <ac:spMk id="3" creationId="{3F61281F-D107-102F-188A-7260F99EEEDA}"/>
          </ac:spMkLst>
        </pc:spChg>
        <pc:spChg chg="del mod">
          <ac:chgData name="Charlene McGoohan" userId="19f83413-9393-4618-ad98-50f9879b5b75" providerId="ADAL" clId="{0B9CA7A0-CF3E-4C87-A2C6-9A6AF1E1A5B2}" dt="2024-10-08T14:59:36.764" v="1002" actId="478"/>
          <ac:spMkLst>
            <pc:docMk/>
            <pc:sldMk cId="3542806997" sldId="263"/>
            <ac:spMk id="3" creationId="{418F3F7C-AA8A-929E-40FC-1B339C8062FF}"/>
          </ac:spMkLst>
        </pc:spChg>
        <pc:spChg chg="add mod">
          <ac:chgData name="Charlene McGoohan" userId="19f83413-9393-4618-ad98-50f9879b5b75" providerId="ADAL" clId="{0B9CA7A0-CF3E-4C87-A2C6-9A6AF1E1A5B2}" dt="2024-10-14T11:31:58.737" v="11276"/>
          <ac:spMkLst>
            <pc:docMk/>
            <pc:sldMk cId="3542806997" sldId="263"/>
            <ac:spMk id="4" creationId="{3E1EC991-5388-2A0C-F0DF-E2EC35007147}"/>
          </ac:spMkLst>
        </pc:spChg>
        <pc:spChg chg="del mod">
          <ac:chgData name="Charlene McGoohan" userId="19f83413-9393-4618-ad98-50f9879b5b75" providerId="ADAL" clId="{0B9CA7A0-CF3E-4C87-A2C6-9A6AF1E1A5B2}" dt="2024-10-10T11:33:53.894" v="5628" actId="478"/>
          <ac:spMkLst>
            <pc:docMk/>
            <pc:sldMk cId="3542806997" sldId="263"/>
            <ac:spMk id="4" creationId="{CD9ADCAB-C9D0-F681-E88C-AC6DE75924C8}"/>
          </ac:spMkLst>
        </pc:spChg>
        <pc:spChg chg="add mod">
          <ac:chgData name="Charlene McGoohan" userId="19f83413-9393-4618-ad98-50f9879b5b75" providerId="ADAL" clId="{0B9CA7A0-CF3E-4C87-A2C6-9A6AF1E1A5B2}" dt="2024-10-10T11:33:53.894" v="5628" actId="478"/>
          <ac:spMkLst>
            <pc:docMk/>
            <pc:sldMk cId="3542806997" sldId="263"/>
            <ac:spMk id="9" creationId="{B30C584B-01EF-BDED-7670-A3E4E9CCCDB0}"/>
          </ac:spMkLst>
        </pc:spChg>
        <pc:spChg chg="add del mod">
          <ac:chgData name="Charlene McGoohan" userId="19f83413-9393-4618-ad98-50f9879b5b75" providerId="ADAL" clId="{0B9CA7A0-CF3E-4C87-A2C6-9A6AF1E1A5B2}" dt="2024-10-08T14:59:39.199" v="1003" actId="478"/>
          <ac:spMkLst>
            <pc:docMk/>
            <pc:sldMk cId="3542806997" sldId="263"/>
            <ac:spMk id="10" creationId="{27085BD3-CF24-5D9A-580E-79284F3E84CC}"/>
          </ac:spMkLst>
        </pc:spChg>
        <pc:spChg chg="add del">
          <ac:chgData name="Charlene McGoohan" userId="19f83413-9393-4618-ad98-50f9879b5b75" providerId="ADAL" clId="{0B9CA7A0-CF3E-4C87-A2C6-9A6AF1E1A5B2}" dt="2024-10-08T15:08:27.228" v="1037" actId="11529"/>
          <ac:spMkLst>
            <pc:docMk/>
            <pc:sldMk cId="3542806997" sldId="263"/>
            <ac:spMk id="15" creationId="{F3821B2B-4317-B35B-5CD5-DF86F0FC90AB}"/>
          </ac:spMkLst>
        </pc:spChg>
        <pc:spChg chg="add mod">
          <ac:chgData name="Charlene McGoohan" userId="19f83413-9393-4618-ad98-50f9879b5b75" providerId="ADAL" clId="{0B9CA7A0-CF3E-4C87-A2C6-9A6AF1E1A5B2}" dt="2024-10-14T11:22:28.501" v="11162" actId="14100"/>
          <ac:spMkLst>
            <pc:docMk/>
            <pc:sldMk cId="3542806997" sldId="263"/>
            <ac:spMk id="16" creationId="{64757BED-0B34-C267-15BD-D633E4494824}"/>
          </ac:spMkLst>
        </pc:spChg>
        <pc:spChg chg="add mod">
          <ac:chgData name="Charlene McGoohan" userId="19f83413-9393-4618-ad98-50f9879b5b75" providerId="ADAL" clId="{0B9CA7A0-CF3E-4C87-A2C6-9A6AF1E1A5B2}" dt="2024-10-14T11:22:48.529" v="11164" actId="14100"/>
          <ac:spMkLst>
            <pc:docMk/>
            <pc:sldMk cId="3542806997" sldId="263"/>
            <ac:spMk id="17" creationId="{4C24052C-680E-18E6-DEDD-E77CD59E6BAB}"/>
          </ac:spMkLst>
        </pc:spChg>
        <pc:spChg chg="add mod">
          <ac:chgData name="Charlene McGoohan" userId="19f83413-9393-4618-ad98-50f9879b5b75" providerId="ADAL" clId="{0B9CA7A0-CF3E-4C87-A2C6-9A6AF1E1A5B2}" dt="2024-10-14T11:23:15.189" v="11169" actId="14100"/>
          <ac:spMkLst>
            <pc:docMk/>
            <pc:sldMk cId="3542806997" sldId="263"/>
            <ac:spMk id="18" creationId="{C1434835-B3CD-4878-37BE-D5D4999BC306}"/>
          </ac:spMkLst>
        </pc:spChg>
        <pc:graphicFrameChg chg="add mod">
          <ac:chgData name="Charlene McGoohan" userId="19f83413-9393-4618-ad98-50f9879b5b75" providerId="ADAL" clId="{0B9CA7A0-CF3E-4C87-A2C6-9A6AF1E1A5B2}" dt="2024-10-08T14:57:44.842" v="989"/>
          <ac:graphicFrameMkLst>
            <pc:docMk/>
            <pc:sldMk cId="3542806997" sldId="263"/>
            <ac:graphicFrameMk id="5" creationId="{BE2D0B96-FEFF-826E-F1F8-ADAC046011D8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08T14:57:50.430" v="991"/>
          <ac:graphicFrameMkLst>
            <pc:docMk/>
            <pc:sldMk cId="3542806997" sldId="263"/>
            <ac:graphicFrameMk id="7" creationId="{1A610510-FD88-ECE2-01AC-69CF180A8EA2}"/>
          </ac:graphicFrameMkLst>
        </pc:graphicFrameChg>
        <pc:graphicFrameChg chg="add del modGraphic">
          <ac:chgData name="Charlene McGoohan" userId="19f83413-9393-4618-ad98-50f9879b5b75" providerId="ADAL" clId="{0B9CA7A0-CF3E-4C87-A2C6-9A6AF1E1A5B2}" dt="2024-10-08T14:59:32.269" v="1000" actId="478"/>
          <ac:graphicFrameMkLst>
            <pc:docMk/>
            <pc:sldMk cId="3542806997" sldId="263"/>
            <ac:graphicFrameMk id="8" creationId="{2E1F1DD5-BF7C-0C6F-B33A-09180E57C780}"/>
          </ac:graphicFrameMkLst>
        </pc:graphicFrameChg>
        <pc:graphicFrameChg chg="add mod modGraphic">
          <ac:chgData name="Charlene McGoohan" userId="19f83413-9393-4618-ad98-50f9879b5b75" providerId="ADAL" clId="{0B9CA7A0-CF3E-4C87-A2C6-9A6AF1E1A5B2}" dt="2024-10-14T11:22:12.734" v="11160" actId="14100"/>
          <ac:graphicFrameMkLst>
            <pc:docMk/>
            <pc:sldMk cId="3542806997" sldId="263"/>
            <ac:graphicFrameMk id="11" creationId="{68B378AC-48C1-C08B-D4D6-1FD525A4F38E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08T15:08:06.012" v="1035" actId="478"/>
          <ac:graphicFrameMkLst>
            <pc:docMk/>
            <pc:sldMk cId="3542806997" sldId="263"/>
            <ac:graphicFrameMk id="14" creationId="{8F6CDF75-F960-4DBD-FC87-F9E5D8E83F4D}"/>
          </ac:graphicFrameMkLst>
        </pc:graphicFrameChg>
        <pc:picChg chg="add mod">
          <ac:chgData name="Charlene McGoohan" userId="19f83413-9393-4618-ad98-50f9879b5b75" providerId="ADAL" clId="{0B9CA7A0-CF3E-4C87-A2C6-9A6AF1E1A5B2}" dt="2024-10-14T11:21:59.611" v="11157" actId="1076"/>
          <ac:picMkLst>
            <pc:docMk/>
            <pc:sldMk cId="3542806997" sldId="263"/>
            <ac:picMk id="10" creationId="{9494F75E-F859-F5DD-FB82-16CD922E14C8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04.884" v="11331"/>
        <pc:sldMkLst>
          <pc:docMk/>
          <pc:sldMk cId="3467493577" sldId="264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467493577" sldId="264"/>
            <ac:spMk id="2" creationId="{6D5C6DE6-7BB1-86BA-4BF5-03B26E0C0710}"/>
          </ac:spMkLst>
        </pc:spChg>
        <pc:spChg chg="add mod">
          <ac:chgData name="Charlene McGoohan" userId="19f83413-9393-4618-ad98-50f9879b5b75" providerId="ADAL" clId="{0B9CA7A0-CF3E-4C87-A2C6-9A6AF1E1A5B2}" dt="2024-10-14T11:23:37.680" v="11174" actId="1076"/>
          <ac:spMkLst>
            <pc:docMk/>
            <pc:sldMk cId="3467493577" sldId="264"/>
            <ac:spMk id="3" creationId="{2643736D-5D5C-8D3E-87D4-166FF1F4AE90}"/>
          </ac:spMkLst>
        </pc:spChg>
        <pc:spChg chg="del">
          <ac:chgData name="Charlene McGoohan" userId="19f83413-9393-4618-ad98-50f9879b5b75" providerId="ADAL" clId="{0B9CA7A0-CF3E-4C87-A2C6-9A6AF1E1A5B2}" dt="2024-10-08T15:19:21.549" v="1112" actId="931"/>
          <ac:spMkLst>
            <pc:docMk/>
            <pc:sldMk cId="3467493577" sldId="264"/>
            <ac:spMk id="3" creationId="{9417659E-47AC-3A5F-1E94-E2819ACD97ED}"/>
          </ac:spMkLst>
        </pc:spChg>
        <pc:spChg chg="del mod">
          <ac:chgData name="Charlene McGoohan" userId="19f83413-9393-4618-ad98-50f9879b5b75" providerId="ADAL" clId="{0B9CA7A0-CF3E-4C87-A2C6-9A6AF1E1A5B2}" dt="2024-10-10T11:34:00.107" v="5630" actId="478"/>
          <ac:spMkLst>
            <pc:docMk/>
            <pc:sldMk cId="3467493577" sldId="264"/>
            <ac:spMk id="4" creationId="{43634628-750B-5D2E-3A07-57A5700DB456}"/>
          </ac:spMkLst>
        </pc:spChg>
        <pc:spChg chg="add mod">
          <ac:chgData name="Charlene McGoohan" userId="19f83413-9393-4618-ad98-50f9879b5b75" providerId="ADAL" clId="{0B9CA7A0-CF3E-4C87-A2C6-9A6AF1E1A5B2}" dt="2024-10-14T11:39:04.884" v="11331"/>
          <ac:spMkLst>
            <pc:docMk/>
            <pc:sldMk cId="3467493577" sldId="264"/>
            <ac:spMk id="4" creationId="{E266A518-C6BB-4E77-2188-68C31A10F033}"/>
          </ac:spMkLst>
        </pc:spChg>
        <pc:spChg chg="mod">
          <ac:chgData name="Charlene McGoohan" userId="19f83413-9393-4618-ad98-50f9879b5b75" providerId="ADAL" clId="{0B9CA7A0-CF3E-4C87-A2C6-9A6AF1E1A5B2}" dt="2024-10-14T09:27:56.189" v="10632" actId="20577"/>
          <ac:spMkLst>
            <pc:docMk/>
            <pc:sldMk cId="3467493577" sldId="264"/>
            <ac:spMk id="6" creationId="{AC060618-F41B-A4A3-5F60-6C0EFC38BBDD}"/>
          </ac:spMkLst>
        </pc:spChg>
        <pc:spChg chg="add mod">
          <ac:chgData name="Charlene McGoohan" userId="19f83413-9393-4618-ad98-50f9879b5b75" providerId="ADAL" clId="{0B9CA7A0-CF3E-4C87-A2C6-9A6AF1E1A5B2}" dt="2024-10-10T11:34:00.107" v="5630" actId="478"/>
          <ac:spMkLst>
            <pc:docMk/>
            <pc:sldMk cId="3467493577" sldId="264"/>
            <ac:spMk id="8" creationId="{46ADCB19-DFD7-2BA2-6C03-E656E51116AA}"/>
          </ac:spMkLst>
        </pc:spChg>
        <pc:picChg chg="add mod">
          <ac:chgData name="Charlene McGoohan" userId="19f83413-9393-4618-ad98-50f9879b5b75" providerId="ADAL" clId="{0B9CA7A0-CF3E-4C87-A2C6-9A6AF1E1A5B2}" dt="2024-10-14T11:23:25.219" v="11171" actId="1076"/>
          <ac:picMkLst>
            <pc:docMk/>
            <pc:sldMk cId="3467493577" sldId="264"/>
            <ac:picMk id="7" creationId="{60CD165D-DB6B-F0E9-30CA-FCD654749F70}"/>
          </ac:picMkLst>
        </pc:picChg>
        <pc:picChg chg="add mod">
          <ac:chgData name="Charlene McGoohan" userId="19f83413-9393-4618-ad98-50f9879b5b75" providerId="ADAL" clId="{0B9CA7A0-CF3E-4C87-A2C6-9A6AF1E1A5B2}" dt="2024-10-14T11:23:22.630" v="11170" actId="1076"/>
          <ac:picMkLst>
            <pc:docMk/>
            <pc:sldMk cId="3467493577" sldId="264"/>
            <ac:picMk id="9" creationId="{C2190C59-1D57-14A7-A169-CB931640E180}"/>
          </ac:picMkLst>
        </pc:picChg>
        <pc:picChg chg="add mod">
          <ac:chgData name="Charlene McGoohan" userId="19f83413-9393-4618-ad98-50f9879b5b75" providerId="ADAL" clId="{0B9CA7A0-CF3E-4C87-A2C6-9A6AF1E1A5B2}" dt="2024-10-08T15:18:08.819" v="1111" actId="1076"/>
          <ac:picMkLst>
            <pc:docMk/>
            <pc:sldMk cId="3467493577" sldId="264"/>
            <ac:picMk id="2050" creationId="{120AC6F3-E622-83B2-96BF-DE3EBC164E2D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2:05.395" v="11277"/>
        <pc:sldMkLst>
          <pc:docMk/>
          <pc:sldMk cId="2181919779" sldId="265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2181919779" sldId="265"/>
            <ac:spMk id="2" creationId="{D3AA3EDA-C8EB-AB10-736E-0DFA9BC87404}"/>
          </ac:spMkLst>
        </pc:spChg>
        <pc:spChg chg="add del mod">
          <ac:chgData name="Charlene McGoohan" userId="19f83413-9393-4618-ad98-50f9879b5b75" providerId="ADAL" clId="{0B9CA7A0-CF3E-4C87-A2C6-9A6AF1E1A5B2}" dt="2024-10-14T11:24:04.387" v="11183" actId="27636"/>
          <ac:spMkLst>
            <pc:docMk/>
            <pc:sldMk cId="2181919779" sldId="265"/>
            <ac:spMk id="3" creationId="{11EA2722-16AE-CE09-D005-65566FCE0634}"/>
          </ac:spMkLst>
        </pc:spChg>
        <pc:spChg chg="add mod">
          <ac:chgData name="Charlene McGoohan" userId="19f83413-9393-4618-ad98-50f9879b5b75" providerId="ADAL" clId="{0B9CA7A0-CF3E-4C87-A2C6-9A6AF1E1A5B2}" dt="2024-10-14T11:32:05.395" v="11277"/>
          <ac:spMkLst>
            <pc:docMk/>
            <pc:sldMk cId="2181919779" sldId="265"/>
            <ac:spMk id="4" creationId="{143F9C93-6EB5-3EE4-60D1-7379C33781F1}"/>
          </ac:spMkLst>
        </pc:spChg>
        <pc:spChg chg="del mod">
          <ac:chgData name="Charlene McGoohan" userId="19f83413-9393-4618-ad98-50f9879b5b75" providerId="ADAL" clId="{0B9CA7A0-CF3E-4C87-A2C6-9A6AF1E1A5B2}" dt="2024-10-10T11:34:05.228" v="5632" actId="478"/>
          <ac:spMkLst>
            <pc:docMk/>
            <pc:sldMk cId="2181919779" sldId="265"/>
            <ac:spMk id="4" creationId="{2A2ED001-26E6-A20A-284D-01400373CB5C}"/>
          </ac:spMkLst>
        </pc:spChg>
        <pc:spChg chg="add mod">
          <ac:chgData name="Charlene McGoohan" userId="19f83413-9393-4618-ad98-50f9879b5b75" providerId="ADAL" clId="{0B9CA7A0-CF3E-4C87-A2C6-9A6AF1E1A5B2}" dt="2024-10-10T11:34:05.228" v="5632" actId="478"/>
          <ac:spMkLst>
            <pc:docMk/>
            <pc:sldMk cId="2181919779" sldId="265"/>
            <ac:spMk id="7" creationId="{A73AA50D-4841-2CE7-F3A0-FDAF3B7BE1CF}"/>
          </ac:spMkLst>
        </pc:spChg>
        <pc:graphicFrameChg chg="add mod">
          <ac:chgData name="Charlene McGoohan" userId="19f83413-9393-4618-ad98-50f9879b5b75" providerId="ADAL" clId="{0B9CA7A0-CF3E-4C87-A2C6-9A6AF1E1A5B2}" dt="2024-10-08T15:23:03.244" v="1143"/>
          <ac:graphicFrameMkLst>
            <pc:docMk/>
            <pc:sldMk cId="2181919779" sldId="265"/>
            <ac:graphicFrameMk id="5" creationId="{76725595-0BD3-46E1-54AC-5C69BBB47829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08T15:23:05.804" v="1145"/>
          <ac:graphicFrameMkLst>
            <pc:docMk/>
            <pc:sldMk cId="2181919779" sldId="265"/>
            <ac:graphicFrameMk id="7" creationId="{34586C55-8807-8ECB-18B7-D184343178C5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08T15:23:16.311" v="1151"/>
          <ac:graphicFrameMkLst>
            <pc:docMk/>
            <pc:sldMk cId="2181919779" sldId="265"/>
            <ac:graphicFrameMk id="8" creationId="{68D75984-6C9E-224F-2476-BD7153D92CCC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08T15:23:21.597" v="1157"/>
          <ac:graphicFrameMkLst>
            <pc:docMk/>
            <pc:sldMk cId="2181919779" sldId="265"/>
            <ac:graphicFrameMk id="9" creationId="{1B9710B9-169A-ACEF-A374-CD050F7B7FDD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08T15:23:21.691" v="1158"/>
          <ac:graphicFrameMkLst>
            <pc:docMk/>
            <pc:sldMk cId="2181919779" sldId="265"/>
            <ac:graphicFrameMk id="10" creationId="{A3B93674-3999-83D4-924F-0DF7A33AFD74}"/>
          </ac:graphicFrameMkLst>
        </pc:graphicFrameChg>
        <pc:graphicFrameChg chg="add mod modGraphic">
          <ac:chgData name="Charlene McGoohan" userId="19f83413-9393-4618-ad98-50f9879b5b75" providerId="ADAL" clId="{0B9CA7A0-CF3E-4C87-A2C6-9A6AF1E1A5B2}" dt="2024-10-08T15:23:35.329" v="1163"/>
          <ac:graphicFrameMkLst>
            <pc:docMk/>
            <pc:sldMk cId="2181919779" sldId="265"/>
            <ac:graphicFrameMk id="11" creationId="{A334F09C-5DAC-271F-7FA6-6F169F87EFED}"/>
          </ac:graphicFrameMkLst>
        </pc:graphicFrameChg>
        <pc:picChg chg="add mod">
          <ac:chgData name="Charlene McGoohan" userId="19f83413-9393-4618-ad98-50f9879b5b75" providerId="ADAL" clId="{0B9CA7A0-CF3E-4C87-A2C6-9A6AF1E1A5B2}" dt="2024-10-14T11:24:13.320" v="11184" actId="1076"/>
          <ac:picMkLst>
            <pc:docMk/>
            <pc:sldMk cId="2181919779" sldId="265"/>
            <ac:picMk id="8" creationId="{CD8128D7-AAA1-251B-D690-ADDD87B3B2D9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09.624" v="11332"/>
        <pc:sldMkLst>
          <pc:docMk/>
          <pc:sldMk cId="3603278624" sldId="266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603278624" sldId="266"/>
            <ac:spMk id="2" creationId="{457602A9-723A-4862-5366-F82E65F1078D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603278624" sldId="266"/>
            <ac:spMk id="3" creationId="{76FF57B0-8770-EF3D-690F-A1A4CE878790}"/>
          </ac:spMkLst>
        </pc:spChg>
        <pc:spChg chg="del mod">
          <ac:chgData name="Charlene McGoohan" userId="19f83413-9393-4618-ad98-50f9879b5b75" providerId="ADAL" clId="{0B9CA7A0-CF3E-4C87-A2C6-9A6AF1E1A5B2}" dt="2024-10-10T11:34:12.019" v="5634" actId="478"/>
          <ac:spMkLst>
            <pc:docMk/>
            <pc:sldMk cId="3603278624" sldId="266"/>
            <ac:spMk id="4" creationId="{19972BFD-858E-A846-8F76-1D3169A0987A}"/>
          </ac:spMkLst>
        </pc:spChg>
        <pc:spChg chg="add mod">
          <ac:chgData name="Charlene McGoohan" userId="19f83413-9393-4618-ad98-50f9879b5b75" providerId="ADAL" clId="{0B9CA7A0-CF3E-4C87-A2C6-9A6AF1E1A5B2}" dt="2024-10-14T11:39:09.624" v="11332"/>
          <ac:spMkLst>
            <pc:docMk/>
            <pc:sldMk cId="3603278624" sldId="266"/>
            <ac:spMk id="4" creationId="{7622F60A-9B72-A711-DF4E-1C1B44D81CE2}"/>
          </ac:spMkLst>
        </pc:spChg>
        <pc:spChg chg="add del mod">
          <ac:chgData name="Charlene McGoohan" userId="19f83413-9393-4618-ad98-50f9879b5b75" providerId="ADAL" clId="{0B9CA7A0-CF3E-4C87-A2C6-9A6AF1E1A5B2}" dt="2024-10-09T11:39:29.919" v="3834"/>
          <ac:spMkLst>
            <pc:docMk/>
            <pc:sldMk cId="3603278624" sldId="266"/>
            <ac:spMk id="5" creationId="{13353497-CA7F-8D18-912D-9D28C56141C2}"/>
          </ac:spMkLst>
        </pc:spChg>
        <pc:spChg chg="add mod">
          <ac:chgData name="Charlene McGoohan" userId="19f83413-9393-4618-ad98-50f9879b5b75" providerId="ADAL" clId="{0B9CA7A0-CF3E-4C87-A2C6-9A6AF1E1A5B2}" dt="2024-10-09T11:39:55.043" v="3866" actId="20577"/>
          <ac:spMkLst>
            <pc:docMk/>
            <pc:sldMk cId="3603278624" sldId="266"/>
            <ac:spMk id="7" creationId="{B1504FE0-6A66-E50D-F73D-76D8F0888A87}"/>
          </ac:spMkLst>
        </pc:spChg>
        <pc:spChg chg="add mod">
          <ac:chgData name="Charlene McGoohan" userId="19f83413-9393-4618-ad98-50f9879b5b75" providerId="ADAL" clId="{0B9CA7A0-CF3E-4C87-A2C6-9A6AF1E1A5B2}" dt="2024-10-09T11:41:33.816" v="3989" actId="20577"/>
          <ac:spMkLst>
            <pc:docMk/>
            <pc:sldMk cId="3603278624" sldId="266"/>
            <ac:spMk id="9" creationId="{47F9968D-2C18-4800-6655-3616BBCB33FB}"/>
          </ac:spMkLst>
        </pc:spChg>
        <pc:spChg chg="add mod">
          <ac:chgData name="Charlene McGoohan" userId="19f83413-9393-4618-ad98-50f9879b5b75" providerId="ADAL" clId="{0B9CA7A0-CF3E-4C87-A2C6-9A6AF1E1A5B2}" dt="2024-10-10T11:34:12.019" v="5634" actId="478"/>
          <ac:spMkLst>
            <pc:docMk/>
            <pc:sldMk cId="3603278624" sldId="266"/>
            <ac:spMk id="10" creationId="{ABFEA024-9357-769F-9DDE-735BD225773A}"/>
          </ac:spMkLst>
        </pc:spChg>
        <pc:picChg chg="add mod">
          <ac:chgData name="Charlene McGoohan" userId="19f83413-9393-4618-ad98-50f9879b5b75" providerId="ADAL" clId="{0B9CA7A0-CF3E-4C87-A2C6-9A6AF1E1A5B2}" dt="2024-10-14T11:26:49.931" v="11202" actId="1076"/>
          <ac:picMkLst>
            <pc:docMk/>
            <pc:sldMk cId="3603278624" sldId="266"/>
            <ac:picMk id="12" creationId="{45668C87-4F89-706A-4277-D745BC86A28F}"/>
          </ac:picMkLst>
        </pc:picChg>
      </pc:sldChg>
      <pc:sldChg chg="addSp delSp modSp mod ord">
        <pc:chgData name="Charlene McGoohan" userId="19f83413-9393-4618-ad98-50f9879b5b75" providerId="ADAL" clId="{0B9CA7A0-CF3E-4C87-A2C6-9A6AF1E1A5B2}" dt="2024-10-14T11:39:18.973" v="11334"/>
        <pc:sldMkLst>
          <pc:docMk/>
          <pc:sldMk cId="1071192987" sldId="267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1071192987" sldId="267"/>
            <ac:spMk id="2" creationId="{79A8ED43-493B-8E6C-32B0-9FF14531516A}"/>
          </ac:spMkLst>
        </pc:spChg>
        <pc:spChg chg="add mod">
          <ac:chgData name="Charlene McGoohan" userId="19f83413-9393-4618-ad98-50f9879b5b75" providerId="ADAL" clId="{0B9CA7A0-CF3E-4C87-A2C6-9A6AF1E1A5B2}" dt="2024-10-14T11:39:18.973" v="11334"/>
          <ac:spMkLst>
            <pc:docMk/>
            <pc:sldMk cId="1071192987" sldId="267"/>
            <ac:spMk id="3" creationId="{7003AB5C-CAD1-0410-1187-C4A79A209B75}"/>
          </ac:spMkLst>
        </pc:spChg>
        <pc:spChg chg="del mod">
          <ac:chgData name="Charlene McGoohan" userId="19f83413-9393-4618-ad98-50f9879b5b75" providerId="ADAL" clId="{0B9CA7A0-CF3E-4C87-A2C6-9A6AF1E1A5B2}" dt="2024-10-10T11:34:32.549" v="5642" actId="478"/>
          <ac:spMkLst>
            <pc:docMk/>
            <pc:sldMk cId="1071192987" sldId="267"/>
            <ac:spMk id="4" creationId="{9C89C81A-8443-4AA5-CBF3-872FCDB715B1}"/>
          </ac:spMkLst>
        </pc:spChg>
        <pc:spChg chg="add mod">
          <ac:chgData name="Charlene McGoohan" userId="19f83413-9393-4618-ad98-50f9879b5b75" providerId="ADAL" clId="{0B9CA7A0-CF3E-4C87-A2C6-9A6AF1E1A5B2}" dt="2024-10-10T11:34:32.549" v="5642" actId="478"/>
          <ac:spMkLst>
            <pc:docMk/>
            <pc:sldMk cId="1071192987" sldId="267"/>
            <ac:spMk id="7" creationId="{C532FBC5-9C04-9303-0524-E1AE85C1B923}"/>
          </ac:spMkLst>
        </pc:spChg>
        <pc:picChg chg="add mod">
          <ac:chgData name="Charlene McGoohan" userId="19f83413-9393-4618-ad98-50f9879b5b75" providerId="ADAL" clId="{0B9CA7A0-CF3E-4C87-A2C6-9A6AF1E1A5B2}" dt="2024-10-14T11:27:19.166" v="11209" actId="1076"/>
          <ac:picMkLst>
            <pc:docMk/>
            <pc:sldMk cId="1071192987" sldId="267"/>
            <ac:picMk id="8" creationId="{187546C1-7560-C7ED-EEFF-A7369DD3A821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2:20.361" v="11280"/>
        <pc:sldMkLst>
          <pc:docMk/>
          <pc:sldMk cId="3083664373" sldId="270"/>
        </pc:sldMkLst>
        <pc:spChg chg="mod">
          <ac:chgData name="Charlene McGoohan" userId="19f83413-9393-4618-ad98-50f9879b5b75" providerId="ADAL" clId="{0B9CA7A0-CF3E-4C87-A2C6-9A6AF1E1A5B2}" dt="2024-10-10T11:33:18.847" v="5627" actId="207"/>
          <ac:spMkLst>
            <pc:docMk/>
            <pc:sldMk cId="3083664373" sldId="270"/>
            <ac:spMk id="2" creationId="{D3AA3EDA-C8EB-AB10-736E-0DFA9BC87404}"/>
          </ac:spMkLst>
        </pc:spChg>
        <pc:spChg chg="mod">
          <ac:chgData name="Charlene McGoohan" userId="19f83413-9393-4618-ad98-50f9879b5b75" providerId="ADAL" clId="{0B9CA7A0-CF3E-4C87-A2C6-9A6AF1E1A5B2}" dt="2024-10-14T11:27:13.169" v="11208" actId="1076"/>
          <ac:spMkLst>
            <pc:docMk/>
            <pc:sldMk cId="3083664373" sldId="270"/>
            <ac:spMk id="3" creationId="{11EA2722-16AE-CE09-D005-65566FCE0634}"/>
          </ac:spMkLst>
        </pc:spChg>
        <pc:spChg chg="del mod">
          <ac:chgData name="Charlene McGoohan" userId="19f83413-9393-4618-ad98-50f9879b5b75" providerId="ADAL" clId="{0B9CA7A0-CF3E-4C87-A2C6-9A6AF1E1A5B2}" dt="2024-10-10T11:34:27.754" v="5640" actId="478"/>
          <ac:spMkLst>
            <pc:docMk/>
            <pc:sldMk cId="3083664373" sldId="270"/>
            <ac:spMk id="4" creationId="{2A2ED001-26E6-A20A-284D-01400373CB5C}"/>
          </ac:spMkLst>
        </pc:spChg>
        <pc:spChg chg="add mod">
          <ac:chgData name="Charlene McGoohan" userId="19f83413-9393-4618-ad98-50f9879b5b75" providerId="ADAL" clId="{0B9CA7A0-CF3E-4C87-A2C6-9A6AF1E1A5B2}" dt="2024-10-14T11:32:20.361" v="11280"/>
          <ac:spMkLst>
            <pc:docMk/>
            <pc:sldMk cId="3083664373" sldId="270"/>
            <ac:spMk id="4" creationId="{8FF9E27E-C5E1-5AAA-3215-25549EB6D663}"/>
          </ac:spMkLst>
        </pc:spChg>
        <pc:spChg chg="add mod">
          <ac:chgData name="Charlene McGoohan" userId="19f83413-9393-4618-ad98-50f9879b5b75" providerId="ADAL" clId="{0B9CA7A0-CF3E-4C87-A2C6-9A6AF1E1A5B2}" dt="2024-10-10T11:34:27.754" v="5640" actId="478"/>
          <ac:spMkLst>
            <pc:docMk/>
            <pc:sldMk cId="3083664373" sldId="270"/>
            <ac:spMk id="7" creationId="{8E5DD23C-926D-07AD-FE70-241058F63E96}"/>
          </ac:spMkLst>
        </pc:spChg>
        <pc:picChg chg="add mod">
          <ac:chgData name="Charlene McGoohan" userId="19f83413-9393-4618-ad98-50f9879b5b75" providerId="ADAL" clId="{0B9CA7A0-CF3E-4C87-A2C6-9A6AF1E1A5B2}" dt="2024-10-14T11:26:59.575" v="11204" actId="1076"/>
          <ac:picMkLst>
            <pc:docMk/>
            <pc:sldMk cId="3083664373" sldId="270"/>
            <ac:picMk id="8" creationId="{644350AE-8056-3404-2136-E3997FEE8A14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6:20.322" v="11311"/>
        <pc:sldMkLst>
          <pc:docMk/>
          <pc:sldMk cId="715693508" sldId="271"/>
        </pc:sldMkLst>
        <pc:spChg chg="mod">
          <ac:chgData name="Charlene McGoohan" userId="19f83413-9393-4618-ad98-50f9879b5b75" providerId="ADAL" clId="{0B9CA7A0-CF3E-4C87-A2C6-9A6AF1E1A5B2}" dt="2024-10-10T14:42:31.983" v="7355" actId="20577"/>
          <ac:spMkLst>
            <pc:docMk/>
            <pc:sldMk cId="715693508" sldId="271"/>
            <ac:spMk id="2" creationId="{79A8ED43-493B-8E6C-32B0-9FF14531516A}"/>
          </ac:spMkLst>
        </pc:spChg>
        <pc:spChg chg="add mod">
          <ac:chgData name="Charlene McGoohan" userId="19f83413-9393-4618-ad98-50f9879b5b75" providerId="ADAL" clId="{0B9CA7A0-CF3E-4C87-A2C6-9A6AF1E1A5B2}" dt="2024-10-14T11:36:20.322" v="11311"/>
          <ac:spMkLst>
            <pc:docMk/>
            <pc:sldMk cId="715693508" sldId="271"/>
            <ac:spMk id="3" creationId="{E6A72735-FF5C-97C5-CC35-CCD45DB05FDF}"/>
          </ac:spMkLst>
        </pc:spChg>
        <pc:spChg chg="del mod">
          <ac:chgData name="Charlene McGoohan" userId="19f83413-9393-4618-ad98-50f9879b5b75" providerId="ADAL" clId="{0B9CA7A0-CF3E-4C87-A2C6-9A6AF1E1A5B2}" dt="2024-10-10T11:35:34.760" v="5656" actId="478"/>
          <ac:spMkLst>
            <pc:docMk/>
            <pc:sldMk cId="715693508" sldId="271"/>
            <ac:spMk id="4" creationId="{9C89C81A-8443-4AA5-CBF3-872FCDB715B1}"/>
          </ac:spMkLst>
        </pc:spChg>
        <pc:spChg chg="del">
          <ac:chgData name="Charlene McGoohan" userId="19f83413-9393-4618-ad98-50f9879b5b75" providerId="ADAL" clId="{0B9CA7A0-CF3E-4C87-A2C6-9A6AF1E1A5B2}" dt="2024-10-10T14:45:34.918" v="7556" actId="478"/>
          <ac:spMkLst>
            <pc:docMk/>
            <pc:sldMk cId="715693508" sldId="271"/>
            <ac:spMk id="5" creationId="{EE42AAAC-114D-71F3-0C99-305B9F6EDE56}"/>
          </ac:spMkLst>
        </pc:spChg>
        <pc:spChg chg="add mod">
          <ac:chgData name="Charlene McGoohan" userId="19f83413-9393-4618-ad98-50f9879b5b75" providerId="ADAL" clId="{0B9CA7A0-CF3E-4C87-A2C6-9A6AF1E1A5B2}" dt="2024-10-10T11:35:34.760" v="5656" actId="478"/>
          <ac:spMkLst>
            <pc:docMk/>
            <pc:sldMk cId="715693508" sldId="271"/>
            <ac:spMk id="7" creationId="{621BEC14-39A5-CD57-DD1F-CE06B4BE4FA6}"/>
          </ac:spMkLst>
        </pc:spChg>
        <pc:spChg chg="mod">
          <ac:chgData name="Charlene McGoohan" userId="19f83413-9393-4618-ad98-50f9879b5b75" providerId="ADAL" clId="{0B9CA7A0-CF3E-4C87-A2C6-9A6AF1E1A5B2}" dt="2024-10-14T11:36:12.994" v="11309" actId="14100"/>
          <ac:spMkLst>
            <pc:docMk/>
            <pc:sldMk cId="715693508" sldId="271"/>
            <ac:spMk id="8" creationId="{39CBC802-E4BA-516F-B89F-364E116CB583}"/>
          </ac:spMkLst>
        </pc:spChg>
        <pc:spChg chg="add mod">
          <ac:chgData name="Charlene McGoohan" userId="19f83413-9393-4618-ad98-50f9879b5b75" providerId="ADAL" clId="{0B9CA7A0-CF3E-4C87-A2C6-9A6AF1E1A5B2}" dt="2024-10-14T11:36:17.731" v="11310" actId="1076"/>
          <ac:spMkLst>
            <pc:docMk/>
            <pc:sldMk cId="715693508" sldId="271"/>
            <ac:spMk id="10" creationId="{49DB5A37-DD72-5A80-E1AB-73B7B9CA7ACF}"/>
          </ac:spMkLst>
        </pc:spChg>
        <pc:picChg chg="add mod">
          <ac:chgData name="Charlene McGoohan" userId="19f83413-9393-4618-ad98-50f9879b5b75" providerId="ADAL" clId="{0B9CA7A0-CF3E-4C87-A2C6-9A6AF1E1A5B2}" dt="2024-10-14T11:34:03.950" v="11288" actId="1076"/>
          <ac:picMkLst>
            <pc:docMk/>
            <pc:sldMk cId="715693508" sldId="271"/>
            <ac:picMk id="9" creationId="{FD175B2F-53F9-BBCC-642D-2324245A6275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31.466" v="11339"/>
        <pc:sldMkLst>
          <pc:docMk/>
          <pc:sldMk cId="383783796" sldId="273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83783796" sldId="273"/>
            <ac:spMk id="2" creationId="{D3AA3EDA-C8EB-AB10-736E-0DFA9BC87404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83783796" sldId="273"/>
            <ac:spMk id="3" creationId="{11EA2722-16AE-CE09-D005-65566FCE0634}"/>
          </ac:spMkLst>
        </pc:spChg>
        <pc:spChg chg="add mod">
          <ac:chgData name="Charlene McGoohan" userId="19f83413-9393-4618-ad98-50f9879b5b75" providerId="ADAL" clId="{0B9CA7A0-CF3E-4C87-A2C6-9A6AF1E1A5B2}" dt="2024-10-14T11:39:31.466" v="11339"/>
          <ac:spMkLst>
            <pc:docMk/>
            <pc:sldMk cId="383783796" sldId="273"/>
            <ac:spMk id="4" creationId="{0378174D-72D4-EB8C-8D17-08C58C842CA1}"/>
          </ac:spMkLst>
        </pc:spChg>
        <pc:spChg chg="del mod">
          <ac:chgData name="Charlene McGoohan" userId="19f83413-9393-4618-ad98-50f9879b5b75" providerId="ADAL" clId="{0B9CA7A0-CF3E-4C87-A2C6-9A6AF1E1A5B2}" dt="2024-10-10T11:35:11.432" v="5652" actId="478"/>
          <ac:spMkLst>
            <pc:docMk/>
            <pc:sldMk cId="383783796" sldId="273"/>
            <ac:spMk id="4" creationId="{2A2ED001-26E6-A20A-284D-01400373CB5C}"/>
          </ac:spMkLst>
        </pc:spChg>
        <pc:spChg chg="add mod">
          <ac:chgData name="Charlene McGoohan" userId="19f83413-9393-4618-ad98-50f9879b5b75" providerId="ADAL" clId="{0B9CA7A0-CF3E-4C87-A2C6-9A6AF1E1A5B2}" dt="2024-10-10T11:35:11.432" v="5652" actId="478"/>
          <ac:spMkLst>
            <pc:docMk/>
            <pc:sldMk cId="383783796" sldId="273"/>
            <ac:spMk id="7" creationId="{5A77C859-ECF1-46CB-C40B-BCAC31BE7B04}"/>
          </ac:spMkLst>
        </pc:spChg>
        <pc:picChg chg="add mod">
          <ac:chgData name="Charlene McGoohan" userId="19f83413-9393-4618-ad98-50f9879b5b75" providerId="ADAL" clId="{0B9CA7A0-CF3E-4C87-A2C6-9A6AF1E1A5B2}" dt="2024-10-14T11:28:31.468" v="11230" actId="1076"/>
          <ac:picMkLst>
            <pc:docMk/>
            <pc:sldMk cId="383783796" sldId="273"/>
            <ac:picMk id="9" creationId="{9E3FEB1F-C3EB-BB89-1301-F24CC6462622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42:47.318" v="11344" actId="20577"/>
        <pc:sldMkLst>
          <pc:docMk/>
          <pc:sldMk cId="3018588510" sldId="274"/>
        </pc:sldMkLst>
        <pc:spChg chg="mod">
          <ac:chgData name="Charlene McGoohan" userId="19f83413-9393-4618-ad98-50f9879b5b75" providerId="ADAL" clId="{0B9CA7A0-CF3E-4C87-A2C6-9A6AF1E1A5B2}" dt="2024-10-10T21:40:58.821" v="9613" actId="20577"/>
          <ac:spMkLst>
            <pc:docMk/>
            <pc:sldMk cId="3018588510" sldId="274"/>
            <ac:spMk id="2" creationId="{FE9C0877-373F-4BFE-0AF2-BA1877A66768}"/>
          </ac:spMkLst>
        </pc:spChg>
        <pc:spChg chg="mod">
          <ac:chgData name="Charlene McGoohan" userId="19f83413-9393-4618-ad98-50f9879b5b75" providerId="ADAL" clId="{0B9CA7A0-CF3E-4C87-A2C6-9A6AF1E1A5B2}" dt="2024-10-14T11:42:47.318" v="11344" actId="20577"/>
          <ac:spMkLst>
            <pc:docMk/>
            <pc:sldMk cId="3018588510" sldId="274"/>
            <ac:spMk id="3" creationId="{358A5A6E-A1AE-0D31-CB69-57ACF5D429B1}"/>
          </ac:spMkLst>
        </pc:spChg>
        <pc:spChg chg="del mod">
          <ac:chgData name="Charlene McGoohan" userId="19f83413-9393-4618-ad98-50f9879b5b75" providerId="ADAL" clId="{0B9CA7A0-CF3E-4C87-A2C6-9A6AF1E1A5B2}" dt="2024-10-10T11:35:59.524" v="5661" actId="478"/>
          <ac:spMkLst>
            <pc:docMk/>
            <pc:sldMk cId="3018588510" sldId="274"/>
            <ac:spMk id="4" creationId="{1E694A97-9A4E-8A4E-A6AD-C049C0F13318}"/>
          </ac:spMkLst>
        </pc:spChg>
        <pc:spChg chg="add mod">
          <ac:chgData name="Charlene McGoohan" userId="19f83413-9393-4618-ad98-50f9879b5b75" providerId="ADAL" clId="{0B9CA7A0-CF3E-4C87-A2C6-9A6AF1E1A5B2}" dt="2024-10-14T11:37:56.937" v="11330" actId="20577"/>
          <ac:spMkLst>
            <pc:docMk/>
            <pc:sldMk cId="3018588510" sldId="274"/>
            <ac:spMk id="4" creationId="{A8F3ACAA-F032-D6A2-35EF-B7A2F71E3996}"/>
          </ac:spMkLst>
        </pc:spChg>
        <pc:spChg chg="add mod">
          <ac:chgData name="Charlene McGoohan" userId="19f83413-9393-4618-ad98-50f9879b5b75" providerId="ADAL" clId="{0B9CA7A0-CF3E-4C87-A2C6-9A6AF1E1A5B2}" dt="2024-10-10T11:35:59.524" v="5661" actId="478"/>
          <ac:spMkLst>
            <pc:docMk/>
            <pc:sldMk cId="3018588510" sldId="274"/>
            <ac:spMk id="7" creationId="{43AD9434-11EB-30C8-5026-844AFB50CE4D}"/>
          </ac:spMkLst>
        </pc:spChg>
        <pc:picChg chg="add mod">
          <ac:chgData name="Charlene McGoohan" userId="19f83413-9393-4618-ad98-50f9879b5b75" providerId="ADAL" clId="{0B9CA7A0-CF3E-4C87-A2C6-9A6AF1E1A5B2}" dt="2024-10-14T11:30:07.103" v="11257" actId="1076"/>
          <ac:picMkLst>
            <pc:docMk/>
            <pc:sldMk cId="3018588510" sldId="274"/>
            <ac:picMk id="8" creationId="{EBAADE2D-40AC-9755-2CAE-96D866B70466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12.116" v="11333"/>
        <pc:sldMkLst>
          <pc:docMk/>
          <pc:sldMk cId="4111285196" sldId="275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4111285196" sldId="275"/>
            <ac:spMk id="2" creationId="{457602A9-723A-4862-5366-F82E65F1078D}"/>
          </ac:spMkLst>
        </pc:spChg>
        <pc:spChg chg="add mod">
          <ac:chgData name="Charlene McGoohan" userId="19f83413-9393-4618-ad98-50f9879b5b75" providerId="ADAL" clId="{0B9CA7A0-CF3E-4C87-A2C6-9A6AF1E1A5B2}" dt="2024-10-14T11:39:12.116" v="11333"/>
          <ac:spMkLst>
            <pc:docMk/>
            <pc:sldMk cId="4111285196" sldId="275"/>
            <ac:spMk id="3" creationId="{24AEC3AB-12E5-AEC2-55B8-2957645ED8A0}"/>
          </ac:spMkLst>
        </pc:spChg>
        <pc:spChg chg="del mod">
          <ac:chgData name="Charlene McGoohan" userId="19f83413-9393-4618-ad98-50f9879b5b75" providerId="ADAL" clId="{0B9CA7A0-CF3E-4C87-A2C6-9A6AF1E1A5B2}" dt="2024-10-10T11:34:17.213" v="5636" actId="478"/>
          <ac:spMkLst>
            <pc:docMk/>
            <pc:sldMk cId="4111285196" sldId="275"/>
            <ac:spMk id="4" creationId="{19972BFD-858E-A846-8F76-1D3169A0987A}"/>
          </ac:spMkLst>
        </pc:spChg>
        <pc:spChg chg="add mod">
          <ac:chgData name="Charlene McGoohan" userId="19f83413-9393-4618-ad98-50f9879b5b75" providerId="ADAL" clId="{0B9CA7A0-CF3E-4C87-A2C6-9A6AF1E1A5B2}" dt="2024-10-10T11:34:17.213" v="5636" actId="478"/>
          <ac:spMkLst>
            <pc:docMk/>
            <pc:sldMk cId="4111285196" sldId="275"/>
            <ac:spMk id="11" creationId="{2EFEDCFB-5E5A-60A1-81BD-3A907B55AE71}"/>
          </ac:spMkLst>
        </pc:spChg>
        <pc:picChg chg="add mod">
          <ac:chgData name="Charlene McGoohan" userId="19f83413-9393-4618-ad98-50f9879b5b75" providerId="ADAL" clId="{0B9CA7A0-CF3E-4C87-A2C6-9A6AF1E1A5B2}" dt="2024-10-14T11:26:55.614" v="11203" actId="1076"/>
          <ac:picMkLst>
            <pc:docMk/>
            <pc:sldMk cId="4111285196" sldId="275"/>
            <ac:picMk id="16" creationId="{AD727125-75D6-3130-FE20-5D2AF7032AB1}"/>
          </ac:picMkLst>
        </pc:picChg>
      </pc:sldChg>
      <pc:sldChg chg="addSp delSp modSp mod ord">
        <pc:chgData name="Charlene McGoohan" userId="19f83413-9393-4618-ad98-50f9879b5b75" providerId="ADAL" clId="{0B9CA7A0-CF3E-4C87-A2C6-9A6AF1E1A5B2}" dt="2024-10-14T11:32:16.332" v="11279"/>
        <pc:sldMkLst>
          <pc:docMk/>
          <pc:sldMk cId="2481757374" sldId="276"/>
        </pc:sldMkLst>
        <pc:spChg chg="mod">
          <ac:chgData name="Charlene McGoohan" userId="19f83413-9393-4618-ad98-50f9879b5b75" providerId="ADAL" clId="{0B9CA7A0-CF3E-4C87-A2C6-9A6AF1E1A5B2}" dt="2024-10-10T11:32:47.554" v="5626" actId="20577"/>
          <ac:spMkLst>
            <pc:docMk/>
            <pc:sldMk cId="2481757374" sldId="276"/>
            <ac:spMk id="2" creationId="{79A8ED43-493B-8E6C-32B0-9FF14531516A}"/>
          </ac:spMkLst>
        </pc:spChg>
        <pc:spChg chg="mod">
          <ac:chgData name="Charlene McGoohan" userId="19f83413-9393-4618-ad98-50f9879b5b75" providerId="ADAL" clId="{0B9CA7A0-CF3E-4C87-A2C6-9A6AF1E1A5B2}" dt="2024-10-14T11:25:53.704" v="11192" actId="1076"/>
          <ac:spMkLst>
            <pc:docMk/>
            <pc:sldMk cId="2481757374" sldId="276"/>
            <ac:spMk id="3" creationId="{0F3A6064-20C1-6E5E-2BBF-4E21C154F60B}"/>
          </ac:spMkLst>
        </pc:spChg>
        <pc:spChg chg="del mod">
          <ac:chgData name="Charlene McGoohan" userId="19f83413-9393-4618-ad98-50f9879b5b75" providerId="ADAL" clId="{0B9CA7A0-CF3E-4C87-A2C6-9A6AF1E1A5B2}" dt="2024-10-10T11:34:21.712" v="5638" actId="478"/>
          <ac:spMkLst>
            <pc:docMk/>
            <pc:sldMk cId="2481757374" sldId="276"/>
            <ac:spMk id="4" creationId="{9C89C81A-8443-4AA5-CBF3-872FCDB715B1}"/>
          </ac:spMkLst>
        </pc:spChg>
        <pc:spChg chg="add del mod">
          <ac:chgData name="Charlene McGoohan" userId="19f83413-9393-4618-ad98-50f9879b5b75" providerId="ADAL" clId="{0B9CA7A0-CF3E-4C87-A2C6-9A6AF1E1A5B2}" dt="2024-10-14T09:33:58.848" v="10686"/>
          <ac:spMkLst>
            <pc:docMk/>
            <pc:sldMk cId="2481757374" sldId="276"/>
            <ac:spMk id="4" creationId="{DD2DD7AB-4C80-0EE6-1FB0-9420AC7A8779}"/>
          </ac:spMkLst>
        </pc:spChg>
        <pc:spChg chg="add mod">
          <ac:chgData name="Charlene McGoohan" userId="19f83413-9393-4618-ad98-50f9879b5b75" providerId="ADAL" clId="{0B9CA7A0-CF3E-4C87-A2C6-9A6AF1E1A5B2}" dt="2024-10-10T11:34:21.712" v="5638" actId="478"/>
          <ac:spMkLst>
            <pc:docMk/>
            <pc:sldMk cId="2481757374" sldId="276"/>
            <ac:spMk id="7" creationId="{8BCB3AA6-C4F1-5DFD-10E4-5F290CF4D526}"/>
          </ac:spMkLst>
        </pc:spChg>
        <pc:spChg chg="add mod">
          <ac:chgData name="Charlene McGoohan" userId="19f83413-9393-4618-ad98-50f9879b5b75" providerId="ADAL" clId="{0B9CA7A0-CF3E-4C87-A2C6-9A6AF1E1A5B2}" dt="2024-10-14T11:26:17.054" v="11199" actId="1076"/>
          <ac:spMkLst>
            <pc:docMk/>
            <pc:sldMk cId="2481757374" sldId="276"/>
            <ac:spMk id="7" creationId="{FFF4F6B7-BDD8-F93F-C8EE-C294BB4A4E70}"/>
          </ac:spMkLst>
        </pc:spChg>
        <pc:spChg chg="add mod">
          <ac:chgData name="Charlene McGoohan" userId="19f83413-9393-4618-ad98-50f9879b5b75" providerId="ADAL" clId="{0B9CA7A0-CF3E-4C87-A2C6-9A6AF1E1A5B2}" dt="2024-10-14T11:26:20.838" v="11200" actId="1076"/>
          <ac:spMkLst>
            <pc:docMk/>
            <pc:sldMk cId="2481757374" sldId="276"/>
            <ac:spMk id="9" creationId="{3CD70A6F-9031-7D73-5C9E-050FC41D1F0F}"/>
          </ac:spMkLst>
        </pc:spChg>
        <pc:spChg chg="add mod">
          <ac:chgData name="Charlene McGoohan" userId="19f83413-9393-4618-ad98-50f9879b5b75" providerId="ADAL" clId="{0B9CA7A0-CF3E-4C87-A2C6-9A6AF1E1A5B2}" dt="2024-10-14T11:32:16.332" v="11279"/>
          <ac:spMkLst>
            <pc:docMk/>
            <pc:sldMk cId="2481757374" sldId="276"/>
            <ac:spMk id="10" creationId="{5515C270-F253-912C-5A43-AA4EC7ECA4CB}"/>
          </ac:spMkLst>
        </pc:spChg>
        <pc:picChg chg="add mod">
          <ac:chgData name="Charlene McGoohan" userId="19f83413-9393-4618-ad98-50f9879b5b75" providerId="ADAL" clId="{0B9CA7A0-CF3E-4C87-A2C6-9A6AF1E1A5B2}" dt="2024-10-14T11:26:30.212" v="11201" actId="1076"/>
          <ac:picMkLst>
            <pc:docMk/>
            <pc:sldMk cId="2481757374" sldId="276"/>
            <ac:picMk id="8" creationId="{906F8494-A902-68DD-989E-B7C10639EC12}"/>
          </ac:picMkLst>
        </pc:picChg>
      </pc:sldChg>
      <pc:sldChg chg="addSp delSp modSp del mod setBg">
        <pc:chgData name="Charlene McGoohan" userId="19f83413-9393-4618-ad98-50f9879b5b75" providerId="ADAL" clId="{0B9CA7A0-CF3E-4C87-A2C6-9A6AF1E1A5B2}" dt="2024-10-14T11:35:44.001" v="11306" actId="47"/>
        <pc:sldMkLst>
          <pc:docMk/>
          <pc:sldMk cId="1934284272" sldId="277"/>
        </pc:sldMkLst>
        <pc:spChg chg="mod">
          <ac:chgData name="Charlene McGoohan" userId="19f83413-9393-4618-ad98-50f9879b5b75" providerId="ADAL" clId="{0B9CA7A0-CF3E-4C87-A2C6-9A6AF1E1A5B2}" dt="2024-10-10T08:52:16.176" v="4224" actId="207"/>
          <ac:spMkLst>
            <pc:docMk/>
            <pc:sldMk cId="1934284272" sldId="277"/>
            <ac:spMk id="2" creationId="{457602A9-723A-4862-5366-F82E65F1078D}"/>
          </ac:spMkLst>
        </pc:spChg>
        <pc:spChg chg="add mod">
          <ac:chgData name="Charlene McGoohan" userId="19f83413-9393-4618-ad98-50f9879b5b75" providerId="ADAL" clId="{0B9CA7A0-CF3E-4C87-A2C6-9A6AF1E1A5B2}" dt="2024-10-14T11:33:48.901" v="11287"/>
          <ac:spMkLst>
            <pc:docMk/>
            <pc:sldMk cId="1934284272" sldId="277"/>
            <ac:spMk id="3" creationId="{F39EB815-611D-A19B-116D-2897397A884C}"/>
          </ac:spMkLst>
        </pc:spChg>
        <pc:spChg chg="del mod">
          <ac:chgData name="Charlene McGoohan" userId="19f83413-9393-4618-ad98-50f9879b5b75" providerId="ADAL" clId="{0B9CA7A0-CF3E-4C87-A2C6-9A6AF1E1A5B2}" dt="2024-10-10T11:35:21.643" v="5654" actId="478"/>
          <ac:spMkLst>
            <pc:docMk/>
            <pc:sldMk cId="1934284272" sldId="277"/>
            <ac:spMk id="4" creationId="{19972BFD-858E-A846-8F76-1D3169A0987A}"/>
          </ac:spMkLst>
        </pc:spChg>
        <pc:spChg chg="add mod">
          <ac:chgData name="Charlene McGoohan" userId="19f83413-9393-4618-ad98-50f9879b5b75" providerId="ADAL" clId="{0B9CA7A0-CF3E-4C87-A2C6-9A6AF1E1A5B2}" dt="2024-10-14T11:33:48.901" v="11287"/>
          <ac:spMkLst>
            <pc:docMk/>
            <pc:sldMk cId="1934284272" sldId="277"/>
            <ac:spMk id="5" creationId="{A54C8ADC-94B2-E467-93A7-D89A9689A6DC}"/>
          </ac:spMkLst>
        </pc:spChg>
        <pc:spChg chg="del">
          <ac:chgData name="Charlene McGoohan" userId="19f83413-9393-4618-ad98-50f9879b5b75" providerId="ADAL" clId="{0B9CA7A0-CF3E-4C87-A2C6-9A6AF1E1A5B2}" dt="2024-10-14T11:33:24.113" v="11286" actId="478"/>
          <ac:spMkLst>
            <pc:docMk/>
            <pc:sldMk cId="1934284272" sldId="277"/>
            <ac:spMk id="6" creationId="{FECA1197-2718-C469-F613-0B24536383C5}"/>
          </ac:spMkLst>
        </pc:spChg>
        <pc:spChg chg="mod">
          <ac:chgData name="Charlene McGoohan" userId="19f83413-9393-4618-ad98-50f9879b5b75" providerId="ADAL" clId="{0B9CA7A0-CF3E-4C87-A2C6-9A6AF1E1A5B2}" dt="2024-10-14T11:33:05.267" v="11285" actId="404"/>
          <ac:spMkLst>
            <pc:docMk/>
            <pc:sldMk cId="1934284272" sldId="277"/>
            <ac:spMk id="7" creationId="{772B6169-EFF8-8673-FB50-4CE5E4C887D2}"/>
          </ac:spMkLst>
        </pc:spChg>
        <pc:picChg chg="add mod">
          <ac:chgData name="Charlene McGoohan" userId="19f83413-9393-4618-ad98-50f9879b5b75" providerId="ADAL" clId="{0B9CA7A0-CF3E-4C87-A2C6-9A6AF1E1A5B2}" dt="2024-10-10T11:35:22.606" v="5655"/>
          <ac:picMkLst>
            <pc:docMk/>
            <pc:sldMk cId="1934284272" sldId="277"/>
            <ac:picMk id="3" creationId="{629A2FC4-6208-A713-E9A2-A9D11AB2E4BB}"/>
          </ac:picMkLst>
        </pc:picChg>
        <pc:picChg chg="add mod">
          <ac:chgData name="Charlene McGoohan" userId="19f83413-9393-4618-ad98-50f9879b5b75" providerId="ADAL" clId="{0B9CA7A0-CF3E-4C87-A2C6-9A6AF1E1A5B2}" dt="2024-10-14T11:33:48.901" v="11287"/>
          <ac:picMkLst>
            <pc:docMk/>
            <pc:sldMk cId="1934284272" sldId="277"/>
            <ac:picMk id="4" creationId="{051835E5-707F-8BF8-5461-70DC5F742006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29.365" v="11338"/>
        <pc:sldMkLst>
          <pc:docMk/>
          <pc:sldMk cId="3675516247" sldId="278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675516247" sldId="278"/>
            <ac:spMk id="2" creationId="{457602A9-723A-4862-5366-F82E65F1078D}"/>
          </ac:spMkLst>
        </pc:spChg>
        <pc:spChg chg="add mod">
          <ac:chgData name="Charlene McGoohan" userId="19f83413-9393-4618-ad98-50f9879b5b75" providerId="ADAL" clId="{0B9CA7A0-CF3E-4C87-A2C6-9A6AF1E1A5B2}" dt="2024-10-14T11:39:29.365" v="11338"/>
          <ac:spMkLst>
            <pc:docMk/>
            <pc:sldMk cId="3675516247" sldId="278"/>
            <ac:spMk id="3" creationId="{1613D7BE-CE8D-DCA4-81D2-07A06EAB4066}"/>
          </ac:spMkLst>
        </pc:spChg>
        <pc:spChg chg="del">
          <ac:chgData name="Charlene McGoohan" userId="19f83413-9393-4618-ad98-50f9879b5b75" providerId="ADAL" clId="{0B9CA7A0-CF3E-4C87-A2C6-9A6AF1E1A5B2}" dt="2024-10-10T11:35:02.822" v="5650" actId="478"/>
          <ac:spMkLst>
            <pc:docMk/>
            <pc:sldMk cId="3675516247" sldId="278"/>
            <ac:spMk id="4" creationId="{19972BFD-858E-A846-8F76-1D3169A0987A}"/>
          </ac:spMkLst>
        </pc:spChg>
        <pc:spChg chg="add mod">
          <ac:chgData name="Charlene McGoohan" userId="19f83413-9393-4618-ad98-50f9879b5b75" providerId="ADAL" clId="{0B9CA7A0-CF3E-4C87-A2C6-9A6AF1E1A5B2}" dt="2024-10-10T11:35:02.822" v="5650" actId="478"/>
          <ac:spMkLst>
            <pc:docMk/>
            <pc:sldMk cId="3675516247" sldId="278"/>
            <ac:spMk id="5" creationId="{8BBCC4FB-D2CD-4FEA-46DE-76DE1EE4B99F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675516247" sldId="278"/>
            <ac:spMk id="9" creationId="{915A8BF8-C46B-CF94-8379-FD8E166B9437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675516247" sldId="278"/>
            <ac:spMk id="10" creationId="{5851A3D6-99C0-EE50-FEED-909340223091}"/>
          </ac:spMkLst>
        </pc:spChg>
        <pc:picChg chg="add mod">
          <ac:chgData name="Charlene McGoohan" userId="19f83413-9393-4618-ad98-50f9879b5b75" providerId="ADAL" clId="{0B9CA7A0-CF3E-4C87-A2C6-9A6AF1E1A5B2}" dt="2024-10-14T11:28:26.328" v="11229" actId="1076"/>
          <ac:picMkLst>
            <pc:docMk/>
            <pc:sldMk cId="3675516247" sldId="278"/>
            <ac:picMk id="7" creationId="{EE0EFBD5-2A51-9FA3-9C73-7A3288B31E8C}"/>
          </ac:picMkLst>
        </pc:picChg>
      </pc:sldChg>
      <pc:sldChg chg="addSp delSp modSp mod ord">
        <pc:chgData name="Charlene McGoohan" userId="19f83413-9393-4618-ad98-50f9879b5b75" providerId="ADAL" clId="{0B9CA7A0-CF3E-4C87-A2C6-9A6AF1E1A5B2}" dt="2024-10-14T11:36:31.081" v="11313" actId="1076"/>
        <pc:sldMkLst>
          <pc:docMk/>
          <pc:sldMk cId="3548213760" sldId="279"/>
        </pc:sldMkLst>
        <pc:spChg chg="add mod">
          <ac:chgData name="Charlene McGoohan" userId="19f83413-9393-4618-ad98-50f9879b5b75" providerId="ADAL" clId="{0B9CA7A0-CF3E-4C87-A2C6-9A6AF1E1A5B2}" dt="2024-10-14T09:20:59.816" v="10594"/>
          <ac:spMkLst>
            <pc:docMk/>
            <pc:sldMk cId="3548213760" sldId="279"/>
            <ac:spMk id="2" creationId="{84FFFD3C-0899-8B38-3C94-103FC0795FCE}"/>
          </ac:spMkLst>
        </pc:spChg>
        <pc:spChg chg="add del mod">
          <ac:chgData name="Charlene McGoohan" userId="19f83413-9393-4618-ad98-50f9879b5b75" providerId="ADAL" clId="{0B9CA7A0-CF3E-4C87-A2C6-9A6AF1E1A5B2}" dt="2024-10-10T21:31:18.128" v="9549" actId="478"/>
          <ac:spMkLst>
            <pc:docMk/>
            <pc:sldMk cId="3548213760" sldId="279"/>
            <ac:spMk id="2" creationId="{AF2F1A2E-7A7D-82A5-8493-43C729C3D257}"/>
          </ac:spMkLst>
        </pc:spChg>
        <pc:spChg chg="add del mod">
          <ac:chgData name="Charlene McGoohan" userId="19f83413-9393-4618-ad98-50f9879b5b75" providerId="ADAL" clId="{0B9CA7A0-CF3E-4C87-A2C6-9A6AF1E1A5B2}" dt="2024-10-10T21:22:21.200" v="9479" actId="478"/>
          <ac:spMkLst>
            <pc:docMk/>
            <pc:sldMk cId="3548213760" sldId="279"/>
            <ac:spMk id="3" creationId="{2B3CE92E-D869-5E62-4FC6-FF9CF3500BF9}"/>
          </ac:spMkLst>
        </pc:spChg>
        <pc:spChg chg="add mod">
          <ac:chgData name="Charlene McGoohan" userId="19f83413-9393-4618-ad98-50f9879b5b75" providerId="ADAL" clId="{0B9CA7A0-CF3E-4C87-A2C6-9A6AF1E1A5B2}" dt="2024-10-14T11:36:25.957" v="11312"/>
          <ac:spMkLst>
            <pc:docMk/>
            <pc:sldMk cId="3548213760" sldId="279"/>
            <ac:spMk id="3" creationId="{8A33BA98-0F55-2375-0DB6-03C09FB4C171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548213760" sldId="279"/>
            <ac:spMk id="4" creationId="{7BDFD64A-A8DB-5091-B858-69F1A57BEB81}"/>
          </ac:spMkLst>
        </pc:spChg>
        <pc:spChg chg="add del mod">
          <ac:chgData name="Charlene McGoohan" userId="19f83413-9393-4618-ad98-50f9879b5b75" providerId="ADAL" clId="{0B9CA7A0-CF3E-4C87-A2C6-9A6AF1E1A5B2}" dt="2024-10-10T21:23:01.832" v="9486" actId="22"/>
          <ac:spMkLst>
            <pc:docMk/>
            <pc:sldMk cId="3548213760" sldId="279"/>
            <ac:spMk id="7" creationId="{3C723CE4-044E-F1EC-5DF8-20AD665ECA1E}"/>
          </ac:spMkLst>
        </pc:spChg>
        <pc:spChg chg="add del mod">
          <ac:chgData name="Charlene McGoohan" userId="19f83413-9393-4618-ad98-50f9879b5b75" providerId="ADAL" clId="{0B9CA7A0-CF3E-4C87-A2C6-9A6AF1E1A5B2}" dt="2024-10-10T21:28:44.226" v="9538" actId="931"/>
          <ac:spMkLst>
            <pc:docMk/>
            <pc:sldMk cId="3548213760" sldId="279"/>
            <ac:spMk id="15" creationId="{E800A6E5-9D96-C5C0-92EA-81FF5A5AB029}"/>
          </ac:spMkLst>
        </pc:spChg>
        <pc:spChg chg="add del mod">
          <ac:chgData name="Charlene McGoohan" userId="19f83413-9393-4618-ad98-50f9879b5b75" providerId="ADAL" clId="{0B9CA7A0-CF3E-4C87-A2C6-9A6AF1E1A5B2}" dt="2024-10-10T21:31:19.979" v="9550" actId="478"/>
          <ac:spMkLst>
            <pc:docMk/>
            <pc:sldMk cId="3548213760" sldId="279"/>
            <ac:spMk id="21" creationId="{ED27F8A8-7DEE-114B-0C0F-F5636CDFAFD7}"/>
          </ac:spMkLst>
        </pc:spChg>
        <pc:graphicFrameChg chg="add mod">
          <ac:chgData name="Charlene McGoohan" userId="19f83413-9393-4618-ad98-50f9879b5b75" providerId="ADAL" clId="{0B9CA7A0-CF3E-4C87-A2C6-9A6AF1E1A5B2}" dt="2024-10-08T15:36:45.650" v="1383"/>
          <ac:graphicFrameMkLst>
            <pc:docMk/>
            <pc:sldMk cId="3548213760" sldId="279"/>
            <ac:graphicFrameMk id="5" creationId="{071DD0EA-F01F-707C-066F-64552400E96A}"/>
          </ac:graphicFrameMkLst>
        </pc:graphicFrameChg>
        <pc:picChg chg="add mod">
          <ac:chgData name="Charlene McGoohan" userId="19f83413-9393-4618-ad98-50f9879b5b75" providerId="ADAL" clId="{0B9CA7A0-CF3E-4C87-A2C6-9A6AF1E1A5B2}" dt="2024-10-14T11:28:35.099" v="11231" actId="1076"/>
          <ac:picMkLst>
            <pc:docMk/>
            <pc:sldMk cId="3548213760" sldId="279"/>
            <ac:picMk id="5" creationId="{F64AAB5B-CCD3-BA31-E449-99F007A636AB}"/>
          </ac:picMkLst>
        </pc:picChg>
        <pc:picChg chg="add del">
          <ac:chgData name="Charlene McGoohan" userId="19f83413-9393-4618-ad98-50f9879b5b75" providerId="ADAL" clId="{0B9CA7A0-CF3E-4C87-A2C6-9A6AF1E1A5B2}" dt="2024-10-10T21:22:34.302" v="9482" actId="22"/>
          <ac:picMkLst>
            <pc:docMk/>
            <pc:sldMk cId="3548213760" sldId="279"/>
            <ac:picMk id="9" creationId="{4D9F9951-EBEA-A3B9-0730-2A851D70173C}"/>
          </ac:picMkLst>
        </pc:picChg>
        <pc:picChg chg="add del mod ord">
          <ac:chgData name="Charlene McGoohan" userId="19f83413-9393-4618-ad98-50f9879b5b75" providerId="ADAL" clId="{0B9CA7A0-CF3E-4C87-A2C6-9A6AF1E1A5B2}" dt="2024-10-10T21:22:46.572" v="9485" actId="22"/>
          <ac:picMkLst>
            <pc:docMk/>
            <pc:sldMk cId="3548213760" sldId="279"/>
            <ac:picMk id="11" creationId="{F26C6CEA-FB03-B488-86F3-24FB40E846FD}"/>
          </ac:picMkLst>
        </pc:picChg>
        <pc:picChg chg="add del mod ord">
          <ac:chgData name="Charlene McGoohan" userId="19f83413-9393-4618-ad98-50f9879b5b75" providerId="ADAL" clId="{0B9CA7A0-CF3E-4C87-A2C6-9A6AF1E1A5B2}" dt="2024-10-10T21:28:29.326" v="9535" actId="478"/>
          <ac:picMkLst>
            <pc:docMk/>
            <pc:sldMk cId="3548213760" sldId="279"/>
            <ac:picMk id="13" creationId="{4BCDF552-0C78-38AD-6D48-877119B68743}"/>
          </ac:picMkLst>
        </pc:picChg>
        <pc:picChg chg="add del">
          <ac:chgData name="Charlene McGoohan" userId="19f83413-9393-4618-ad98-50f9879b5b75" providerId="ADAL" clId="{0B9CA7A0-CF3E-4C87-A2C6-9A6AF1E1A5B2}" dt="2024-10-10T21:28:31.130" v="9537" actId="22"/>
          <ac:picMkLst>
            <pc:docMk/>
            <pc:sldMk cId="3548213760" sldId="279"/>
            <ac:picMk id="17" creationId="{8E5561F8-1B76-7F88-E0CB-F217403CB232}"/>
          </ac:picMkLst>
        </pc:picChg>
        <pc:picChg chg="add mod">
          <ac:chgData name="Charlene McGoohan" userId="19f83413-9393-4618-ad98-50f9879b5b75" providerId="ADAL" clId="{0B9CA7A0-CF3E-4C87-A2C6-9A6AF1E1A5B2}" dt="2024-10-14T11:36:31.081" v="11313" actId="1076"/>
          <ac:picMkLst>
            <pc:docMk/>
            <pc:sldMk cId="3548213760" sldId="279"/>
            <ac:picMk id="19" creationId="{B179FD4C-C132-CE12-E94A-591731F43D60}"/>
          </ac:picMkLst>
        </pc:picChg>
      </pc:sldChg>
      <pc:sldChg chg="addSp modSp mod">
        <pc:chgData name="Charlene McGoohan" userId="19f83413-9393-4618-ad98-50f9879b5b75" providerId="ADAL" clId="{0B9CA7A0-CF3E-4C87-A2C6-9A6AF1E1A5B2}" dt="2024-10-14T11:39:46.016" v="11341"/>
        <pc:sldMkLst>
          <pc:docMk/>
          <pc:sldMk cId="2060883719" sldId="281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2060883719" sldId="281"/>
            <ac:spMk id="2" creationId="{893D587A-991D-E4DC-9F4B-BF1667D65487}"/>
          </ac:spMkLst>
        </pc:spChg>
        <pc:spChg chg="mod">
          <ac:chgData name="Charlene McGoohan" userId="19f83413-9393-4618-ad98-50f9879b5b75" providerId="ADAL" clId="{0B9CA7A0-CF3E-4C87-A2C6-9A6AF1E1A5B2}" dt="2024-10-14T11:37:32.163" v="11323" actId="14100"/>
          <ac:spMkLst>
            <pc:docMk/>
            <pc:sldMk cId="2060883719" sldId="281"/>
            <ac:spMk id="3" creationId="{B1E7B7D4-1B12-0F41-B335-E4CF68BB6622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2060883719" sldId="281"/>
            <ac:spMk id="4" creationId="{09E8CFF5-C30F-6A2E-7032-45E3EA7491A5}"/>
          </ac:spMkLst>
        </pc:spChg>
        <pc:spChg chg="add mod">
          <ac:chgData name="Charlene McGoohan" userId="19f83413-9393-4618-ad98-50f9879b5b75" providerId="ADAL" clId="{0B9CA7A0-CF3E-4C87-A2C6-9A6AF1E1A5B2}" dt="2024-10-14T09:21:32.389" v="10596"/>
          <ac:spMkLst>
            <pc:docMk/>
            <pc:sldMk cId="2060883719" sldId="281"/>
            <ac:spMk id="4" creationId="{7130DA9D-3E12-C793-251C-F8C71376770F}"/>
          </ac:spMkLst>
        </pc:spChg>
        <pc:spChg chg="add mod">
          <ac:chgData name="Charlene McGoohan" userId="19f83413-9393-4618-ad98-50f9879b5b75" providerId="ADAL" clId="{0B9CA7A0-CF3E-4C87-A2C6-9A6AF1E1A5B2}" dt="2024-10-14T11:39:46.016" v="11341"/>
          <ac:spMkLst>
            <pc:docMk/>
            <pc:sldMk cId="2060883719" sldId="281"/>
            <ac:spMk id="6" creationId="{E7D877A5-6C2B-9590-4ED3-656E9FC0DAC3}"/>
          </ac:spMkLst>
        </pc:spChg>
        <pc:picChg chg="add mod">
          <ac:chgData name="Charlene McGoohan" userId="19f83413-9393-4618-ad98-50f9879b5b75" providerId="ADAL" clId="{0B9CA7A0-CF3E-4C87-A2C6-9A6AF1E1A5B2}" dt="2024-10-14T11:28:52.831" v="11234" actId="1076"/>
          <ac:picMkLst>
            <pc:docMk/>
            <pc:sldMk cId="2060883719" sldId="281"/>
            <ac:picMk id="5" creationId="{5EE19A89-CF77-6482-769A-16A771A80125}"/>
          </ac:picMkLst>
        </pc:picChg>
      </pc:sldChg>
      <pc:sldChg chg="addSp delSp modSp new del mod setBg modClrScheme chgLayout">
        <pc:chgData name="Charlene McGoohan" userId="19f83413-9393-4618-ad98-50f9879b5b75" providerId="ADAL" clId="{0B9CA7A0-CF3E-4C87-A2C6-9A6AF1E1A5B2}" dt="2024-10-10T08:57:01.148" v="4305" actId="47"/>
        <pc:sldMkLst>
          <pc:docMk/>
          <pc:sldMk cId="2795653749" sldId="282"/>
        </pc:sldMkLst>
        <pc:spChg chg="del">
          <ac:chgData name="Charlene McGoohan" userId="19f83413-9393-4618-ad98-50f9879b5b75" providerId="ADAL" clId="{0B9CA7A0-CF3E-4C87-A2C6-9A6AF1E1A5B2}" dt="2024-10-08T09:35:24.364" v="88" actId="26606"/>
          <ac:spMkLst>
            <pc:docMk/>
            <pc:sldMk cId="2795653749" sldId="282"/>
            <ac:spMk id="2" creationId="{49EE9FEB-959E-5CDD-CA91-02B1182B63E1}"/>
          </ac:spMkLst>
        </pc:spChg>
        <pc:spChg chg="del">
          <ac:chgData name="Charlene McGoohan" userId="19f83413-9393-4618-ad98-50f9879b5b75" providerId="ADAL" clId="{0B9CA7A0-CF3E-4C87-A2C6-9A6AF1E1A5B2}" dt="2024-10-08T09:35:24.364" v="88" actId="26606"/>
          <ac:spMkLst>
            <pc:docMk/>
            <pc:sldMk cId="2795653749" sldId="282"/>
            <ac:spMk id="3" creationId="{3D46FD7C-E2FD-F6A2-39C6-BC9CDA3D844F}"/>
          </ac:spMkLst>
        </pc:spChg>
        <pc:spChg chg="del">
          <ac:chgData name="Charlene McGoohan" userId="19f83413-9393-4618-ad98-50f9879b5b75" providerId="ADAL" clId="{0B9CA7A0-CF3E-4C87-A2C6-9A6AF1E1A5B2}" dt="2024-10-08T09:35:24.364" v="88" actId="26606"/>
          <ac:spMkLst>
            <pc:docMk/>
            <pc:sldMk cId="2795653749" sldId="282"/>
            <ac:spMk id="4" creationId="{496B296D-E293-98BD-3725-6FD32AB4C8A0}"/>
          </ac:spMkLst>
        </pc:spChg>
        <pc:spChg chg="del">
          <ac:chgData name="Charlene McGoohan" userId="19f83413-9393-4618-ad98-50f9879b5b75" providerId="ADAL" clId="{0B9CA7A0-CF3E-4C87-A2C6-9A6AF1E1A5B2}" dt="2024-10-08T09:35:24.364" v="88" actId="26606"/>
          <ac:spMkLst>
            <pc:docMk/>
            <pc:sldMk cId="2795653749" sldId="282"/>
            <ac:spMk id="5" creationId="{7876A0B6-FF6D-6828-6331-31AFDC899E32}"/>
          </ac:spMkLst>
        </pc:spChg>
        <pc:spChg chg="add mod">
          <ac:chgData name="Charlene McGoohan" userId="19f83413-9393-4618-ad98-50f9879b5b75" providerId="ADAL" clId="{0B9CA7A0-CF3E-4C87-A2C6-9A6AF1E1A5B2}" dt="2024-10-10T08:48:42.788" v="4201"/>
          <ac:spMkLst>
            <pc:docMk/>
            <pc:sldMk cId="2795653749" sldId="282"/>
            <ac:spMk id="10" creationId="{2FE17E00-202D-68EC-51FE-BD0AFEC643EF}"/>
          </ac:spMkLst>
        </pc:spChg>
        <pc:spChg chg="add mod">
          <ac:chgData name="Charlene McGoohan" userId="19f83413-9393-4618-ad98-50f9879b5b75" providerId="ADAL" clId="{0B9CA7A0-CF3E-4C87-A2C6-9A6AF1E1A5B2}" dt="2024-10-10T08:48:42.788" v="4201"/>
          <ac:spMkLst>
            <pc:docMk/>
            <pc:sldMk cId="2795653749" sldId="282"/>
            <ac:spMk id="12" creationId="{BBD84C6C-0FB4-44D1-6D06-3916029389DF}"/>
          </ac:spMkLst>
        </pc:spChg>
        <pc:spChg chg="add mod">
          <ac:chgData name="Charlene McGoohan" userId="19f83413-9393-4618-ad98-50f9879b5b75" providerId="ADAL" clId="{0B9CA7A0-CF3E-4C87-A2C6-9A6AF1E1A5B2}" dt="2024-10-10T08:48:42.788" v="4201"/>
          <ac:spMkLst>
            <pc:docMk/>
            <pc:sldMk cId="2795653749" sldId="282"/>
            <ac:spMk id="14" creationId="{FF6D0075-3E3F-6582-A5AD-1B811475BB89}"/>
          </ac:spMkLst>
        </pc:spChg>
      </pc:sldChg>
      <pc:sldChg chg="addSp delSp modSp add del mod setBg modClrScheme chgLayout">
        <pc:chgData name="Charlene McGoohan" userId="19f83413-9393-4618-ad98-50f9879b5b75" providerId="ADAL" clId="{0B9CA7A0-CF3E-4C87-A2C6-9A6AF1E1A5B2}" dt="2024-10-10T09:15:22.700" v="4519" actId="47"/>
        <pc:sldMkLst>
          <pc:docMk/>
          <pc:sldMk cId="3469709747" sldId="283"/>
        </pc:sldMkLst>
        <pc:spChg chg="add mod">
          <ac:chgData name="Charlene McGoohan" userId="19f83413-9393-4618-ad98-50f9879b5b75" providerId="ADAL" clId="{0B9CA7A0-CF3E-4C87-A2C6-9A6AF1E1A5B2}" dt="2024-10-08T09:44:22.447" v="280" actId="5793"/>
          <ac:spMkLst>
            <pc:docMk/>
            <pc:sldMk cId="3469709747" sldId="283"/>
            <ac:spMk id="2" creationId="{F28AF1E0-3132-A65D-0AB9-FAA4AEB92A5C}"/>
          </ac:spMkLst>
        </pc:spChg>
        <pc:spChg chg="mod ord">
          <ac:chgData name="Charlene McGoohan" userId="19f83413-9393-4618-ad98-50f9879b5b75" providerId="ADAL" clId="{0B9CA7A0-CF3E-4C87-A2C6-9A6AF1E1A5B2}" dt="2024-10-10T08:48:42.788" v="4201"/>
          <ac:spMkLst>
            <pc:docMk/>
            <pc:sldMk cId="3469709747" sldId="283"/>
            <ac:spMk id="10" creationId="{2FE17E00-202D-68EC-51FE-BD0AFEC643EF}"/>
          </ac:spMkLst>
        </pc:spChg>
        <pc:spChg chg="del">
          <ac:chgData name="Charlene McGoohan" userId="19f83413-9393-4618-ad98-50f9879b5b75" providerId="ADAL" clId="{0B9CA7A0-CF3E-4C87-A2C6-9A6AF1E1A5B2}" dt="2024-10-08T09:39:09.636" v="204" actId="478"/>
          <ac:spMkLst>
            <pc:docMk/>
            <pc:sldMk cId="3469709747" sldId="283"/>
            <ac:spMk id="12" creationId="{BBD84C6C-0FB4-44D1-6D06-3916029389DF}"/>
          </ac:spMkLst>
        </pc:spChg>
        <pc:spChg chg="add del mod">
          <ac:chgData name="Charlene McGoohan" userId="19f83413-9393-4618-ad98-50f9879b5b75" providerId="ADAL" clId="{0B9CA7A0-CF3E-4C87-A2C6-9A6AF1E1A5B2}" dt="2024-10-10T08:50:47.618" v="4218" actId="478"/>
          <ac:spMkLst>
            <pc:docMk/>
            <pc:sldMk cId="3469709747" sldId="283"/>
            <ac:spMk id="14" creationId="{FF6D0075-3E3F-6582-A5AD-1B811475BB89}"/>
          </ac:spMkLst>
        </pc:spChg>
        <pc:picChg chg="add mod">
          <ac:chgData name="Charlene McGoohan" userId="19f83413-9393-4618-ad98-50f9879b5b75" providerId="ADAL" clId="{0B9CA7A0-CF3E-4C87-A2C6-9A6AF1E1A5B2}" dt="2024-10-10T08:46:31.278" v="4174" actId="14100"/>
          <ac:picMkLst>
            <pc:docMk/>
            <pc:sldMk cId="3469709747" sldId="283"/>
            <ac:picMk id="3" creationId="{CCCD1151-6075-0C2B-A7F0-EEF85188EFF5}"/>
          </ac:picMkLst>
        </pc:picChg>
        <pc:picChg chg="add mod">
          <ac:chgData name="Charlene McGoohan" userId="19f83413-9393-4618-ad98-50f9879b5b75" providerId="ADAL" clId="{0B9CA7A0-CF3E-4C87-A2C6-9A6AF1E1A5B2}" dt="2024-10-08T09:44:37.914" v="282"/>
          <ac:picMkLst>
            <pc:docMk/>
            <pc:sldMk cId="3469709747" sldId="283"/>
            <ac:picMk id="4" creationId="{A6BAB0FA-2AAE-3303-9633-106947F6DB2E}"/>
          </ac:picMkLst>
        </pc:picChg>
      </pc:sldChg>
      <pc:sldChg chg="addSp delSp modSp new del mod modClrScheme chgLayout">
        <pc:chgData name="Charlene McGoohan" userId="19f83413-9393-4618-ad98-50f9879b5b75" providerId="ADAL" clId="{0B9CA7A0-CF3E-4C87-A2C6-9A6AF1E1A5B2}" dt="2024-10-10T09:18:42.484" v="4538" actId="47"/>
        <pc:sldMkLst>
          <pc:docMk/>
          <pc:sldMk cId="4150820843" sldId="284"/>
        </pc:sldMkLst>
        <pc:spChg chg="mod">
          <ac:chgData name="Charlene McGoohan" userId="19f83413-9393-4618-ad98-50f9879b5b75" providerId="ADAL" clId="{0B9CA7A0-CF3E-4C87-A2C6-9A6AF1E1A5B2}" dt="2024-10-10T08:48:43.055" v="4210" actId="27636"/>
          <ac:spMkLst>
            <pc:docMk/>
            <pc:sldMk cId="4150820843" sldId="284"/>
            <ac:spMk id="2" creationId="{CB252CE9-71BF-F674-8F5A-997511588656}"/>
          </ac:spMkLst>
        </pc:spChg>
        <pc:spChg chg="add del mod">
          <ac:chgData name="Charlene McGoohan" userId="19f83413-9393-4618-ad98-50f9879b5b75" providerId="ADAL" clId="{0B9CA7A0-CF3E-4C87-A2C6-9A6AF1E1A5B2}" dt="2024-10-08T13:48:28.926" v="783" actId="26606"/>
          <ac:spMkLst>
            <pc:docMk/>
            <pc:sldMk cId="4150820843" sldId="284"/>
            <ac:spMk id="3" creationId="{170C0074-7EB8-BCC2-A0A5-83951CBDB9CC}"/>
          </ac:spMkLst>
        </pc:spChg>
        <pc:spChg chg="add del">
          <ac:chgData name="Charlene McGoohan" userId="19f83413-9393-4618-ad98-50f9879b5b75" providerId="ADAL" clId="{0B9CA7A0-CF3E-4C87-A2C6-9A6AF1E1A5B2}" dt="2024-10-08T13:48:28.926" v="783" actId="26606"/>
          <ac:spMkLst>
            <pc:docMk/>
            <pc:sldMk cId="4150820843" sldId="284"/>
            <ac:spMk id="4" creationId="{8CC1005C-8989-9FB6-8B3B-B858118EBF09}"/>
          </ac:spMkLst>
        </pc:spChg>
        <pc:spChg chg="add del mod">
          <ac:chgData name="Charlene McGoohan" userId="19f83413-9393-4618-ad98-50f9879b5b75" providerId="ADAL" clId="{0B9CA7A0-CF3E-4C87-A2C6-9A6AF1E1A5B2}" dt="2024-10-08T13:55:31.058" v="849" actId="478"/>
          <ac:spMkLst>
            <pc:docMk/>
            <pc:sldMk cId="4150820843" sldId="284"/>
            <ac:spMk id="5" creationId="{2C5D18C3-35B8-B25F-D5E9-F345CAFD37FB}"/>
          </ac:spMkLst>
        </pc:spChg>
        <pc:spChg chg="add del mod">
          <ac:chgData name="Charlene McGoohan" userId="19f83413-9393-4618-ad98-50f9879b5b75" providerId="ADAL" clId="{0B9CA7A0-CF3E-4C87-A2C6-9A6AF1E1A5B2}" dt="2024-10-08T13:48:16.809" v="772" actId="26606"/>
          <ac:spMkLst>
            <pc:docMk/>
            <pc:sldMk cId="4150820843" sldId="284"/>
            <ac:spMk id="10" creationId="{C4D3002D-880E-30A5-6ACA-9657D111FC59}"/>
          </ac:spMkLst>
        </pc:spChg>
        <pc:spChg chg="add del">
          <ac:chgData name="Charlene McGoohan" userId="19f83413-9393-4618-ad98-50f9879b5b75" providerId="ADAL" clId="{0B9CA7A0-CF3E-4C87-A2C6-9A6AF1E1A5B2}" dt="2024-10-08T13:48:17.846" v="774" actId="26606"/>
          <ac:spMkLst>
            <pc:docMk/>
            <pc:sldMk cId="4150820843" sldId="284"/>
            <ac:spMk id="12" creationId="{804686D1-EED5-7EA0-3AB6-03BC12612827}"/>
          </ac:spMkLst>
        </pc:spChg>
        <pc:spChg chg="add del">
          <ac:chgData name="Charlene McGoohan" userId="19f83413-9393-4618-ad98-50f9879b5b75" providerId="ADAL" clId="{0B9CA7A0-CF3E-4C87-A2C6-9A6AF1E1A5B2}" dt="2024-10-08T13:48:19.668" v="776" actId="26606"/>
          <ac:spMkLst>
            <pc:docMk/>
            <pc:sldMk cId="4150820843" sldId="284"/>
            <ac:spMk id="15" creationId="{869EB3B2-418F-517B-C683-F2B02CEC9237}"/>
          </ac:spMkLst>
        </pc:spChg>
        <pc:spChg chg="add del mod">
          <ac:chgData name="Charlene McGoohan" userId="19f83413-9393-4618-ad98-50f9879b5b75" providerId="ADAL" clId="{0B9CA7A0-CF3E-4C87-A2C6-9A6AF1E1A5B2}" dt="2024-10-08T13:48:23.774" v="778" actId="26606"/>
          <ac:spMkLst>
            <pc:docMk/>
            <pc:sldMk cId="4150820843" sldId="284"/>
            <ac:spMk id="18" creationId="{6C82718C-69C1-5754-0B36-EBD2DFB88963}"/>
          </ac:spMkLst>
        </pc:spChg>
        <pc:spChg chg="add del mod">
          <ac:chgData name="Charlene McGoohan" userId="19f83413-9393-4618-ad98-50f9879b5b75" providerId="ADAL" clId="{0B9CA7A0-CF3E-4C87-A2C6-9A6AF1E1A5B2}" dt="2024-10-08T13:48:28.910" v="782" actId="26606"/>
          <ac:spMkLst>
            <pc:docMk/>
            <pc:sldMk cId="4150820843" sldId="284"/>
            <ac:spMk id="23" creationId="{6C82718C-69C1-5754-0B36-EBD2DFB88963}"/>
          </ac:spMkLst>
        </pc:spChg>
        <pc:spChg chg="add mod">
          <ac:chgData name="Charlene McGoohan" userId="19f83413-9393-4618-ad98-50f9879b5b75" providerId="ADAL" clId="{0B9CA7A0-CF3E-4C87-A2C6-9A6AF1E1A5B2}" dt="2024-10-10T08:48:42.788" v="4201"/>
          <ac:spMkLst>
            <pc:docMk/>
            <pc:sldMk cId="4150820843" sldId="284"/>
            <ac:spMk id="26" creationId="{C4D3002D-880E-30A5-6ACA-9657D111FC59}"/>
          </ac:spMkLst>
        </pc:spChg>
        <pc:graphicFrameChg chg="add del mod">
          <ac:chgData name="Charlene McGoohan" userId="19f83413-9393-4618-ad98-50f9879b5b75" providerId="ADAL" clId="{0B9CA7A0-CF3E-4C87-A2C6-9A6AF1E1A5B2}" dt="2024-10-08T13:48:16.809" v="772" actId="26606"/>
          <ac:graphicFrameMkLst>
            <pc:docMk/>
            <pc:sldMk cId="4150820843" sldId="284"/>
            <ac:graphicFrameMk id="6" creationId="{841EF9A6-96C4-2A91-8033-85B4ACA47DED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08T13:48:17.846" v="774" actId="26606"/>
          <ac:graphicFrameMkLst>
            <pc:docMk/>
            <pc:sldMk cId="4150820843" sldId="284"/>
            <ac:graphicFrameMk id="13" creationId="{B9DB7B7B-281E-2193-1C3F-7ECD8B17D600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08T13:48:19.668" v="776" actId="26606"/>
          <ac:graphicFrameMkLst>
            <pc:docMk/>
            <pc:sldMk cId="4150820843" sldId="284"/>
            <ac:graphicFrameMk id="16" creationId="{2F3B374B-EFAB-DBE2-BD49-719110FCD3BF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08T13:48:23.774" v="778" actId="26606"/>
          <ac:graphicFrameMkLst>
            <pc:docMk/>
            <pc:sldMk cId="4150820843" sldId="284"/>
            <ac:graphicFrameMk id="19" creationId="{E8D77CC5-5D64-B5F0-0700-C21760E025AC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08T13:48:27.106" v="780" actId="26606"/>
          <ac:graphicFrameMkLst>
            <pc:docMk/>
            <pc:sldMk cId="4150820843" sldId="284"/>
            <ac:graphicFrameMk id="21" creationId="{EBCDA1DB-6A6E-89C9-DB55-A307E8857A9C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08T13:48:28.910" v="782" actId="26606"/>
          <ac:graphicFrameMkLst>
            <pc:docMk/>
            <pc:sldMk cId="4150820843" sldId="284"/>
            <ac:graphicFrameMk id="24" creationId="{E8D77CC5-5D64-B5F0-0700-C21760E025AC}"/>
          </ac:graphicFrameMkLst>
        </pc:graphicFrameChg>
        <pc:graphicFrameChg chg="add mod modGraphic">
          <ac:chgData name="Charlene McGoohan" userId="19f83413-9393-4618-ad98-50f9879b5b75" providerId="ADAL" clId="{0B9CA7A0-CF3E-4C87-A2C6-9A6AF1E1A5B2}" dt="2024-10-09T15:20:31.978" v="4045"/>
          <ac:graphicFrameMkLst>
            <pc:docMk/>
            <pc:sldMk cId="4150820843" sldId="284"/>
            <ac:graphicFrameMk id="27" creationId="{841EF9A6-96C4-2A91-8033-85B4ACA47DED}"/>
          </ac:graphicFrameMkLst>
        </pc:graphicFrameChg>
      </pc:sldChg>
      <pc:sldChg chg="addSp delSp modSp new mod">
        <pc:chgData name="Charlene McGoohan" userId="19f83413-9393-4618-ad98-50f9879b5b75" providerId="ADAL" clId="{0B9CA7A0-CF3E-4C87-A2C6-9A6AF1E1A5B2}" dt="2024-10-14T11:39:24.740" v="11336"/>
        <pc:sldMkLst>
          <pc:docMk/>
          <pc:sldMk cId="1788756925" sldId="285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1788756925" sldId="285"/>
            <ac:spMk id="2" creationId="{0B924A59-5D42-C468-B2E0-173A1842B9B1}"/>
          </ac:spMkLst>
        </pc:spChg>
        <pc:spChg chg="mod">
          <ac:chgData name="Charlene McGoohan" userId="19f83413-9393-4618-ad98-50f9879b5b75" providerId="ADAL" clId="{0B9CA7A0-CF3E-4C87-A2C6-9A6AF1E1A5B2}" dt="2024-10-14T11:27:58.231" v="11227" actId="27636"/>
          <ac:spMkLst>
            <pc:docMk/>
            <pc:sldMk cId="1788756925" sldId="285"/>
            <ac:spMk id="3" creationId="{32B18BA2-2514-2782-CFC2-44ED20A1E7DB}"/>
          </ac:spMkLst>
        </pc:spChg>
        <pc:spChg chg="add mod">
          <ac:chgData name="Charlene McGoohan" userId="19f83413-9393-4618-ad98-50f9879b5b75" providerId="ADAL" clId="{0B9CA7A0-CF3E-4C87-A2C6-9A6AF1E1A5B2}" dt="2024-10-14T09:20:27.590" v="10592" actId="20577"/>
          <ac:spMkLst>
            <pc:docMk/>
            <pc:sldMk cId="1788756925" sldId="285"/>
            <ac:spMk id="4" creationId="{05F4E600-3724-3930-DCCE-0E9E528718A1}"/>
          </ac:spMkLst>
        </pc:spChg>
        <pc:spChg chg="del mod">
          <ac:chgData name="Charlene McGoohan" userId="19f83413-9393-4618-ad98-50f9879b5b75" providerId="ADAL" clId="{0B9CA7A0-CF3E-4C87-A2C6-9A6AF1E1A5B2}" dt="2024-10-10T11:34:47.547" v="5646" actId="478"/>
          <ac:spMkLst>
            <pc:docMk/>
            <pc:sldMk cId="1788756925" sldId="285"/>
            <ac:spMk id="4" creationId="{967BE765-4761-ABA4-DAE5-AA9BB1B50992}"/>
          </ac:spMkLst>
        </pc:spChg>
        <pc:spChg chg="add mod">
          <ac:chgData name="Charlene McGoohan" userId="19f83413-9393-4618-ad98-50f9879b5b75" providerId="ADAL" clId="{0B9CA7A0-CF3E-4C87-A2C6-9A6AF1E1A5B2}" dt="2024-10-14T11:39:24.740" v="11336"/>
          <ac:spMkLst>
            <pc:docMk/>
            <pc:sldMk cId="1788756925" sldId="285"/>
            <ac:spMk id="6" creationId="{27413DA1-27FF-8A0B-F287-BC1758ED85F2}"/>
          </ac:spMkLst>
        </pc:spChg>
        <pc:picChg chg="add mod">
          <ac:chgData name="Charlene McGoohan" userId="19f83413-9393-4618-ad98-50f9879b5b75" providerId="ADAL" clId="{0B9CA7A0-CF3E-4C87-A2C6-9A6AF1E1A5B2}" dt="2024-10-14T11:27:32.934" v="11212" actId="1076"/>
          <ac:picMkLst>
            <pc:docMk/>
            <pc:sldMk cId="1788756925" sldId="285"/>
            <ac:picMk id="5" creationId="{994E2C01-F2BA-A825-75B9-5DBC32611A13}"/>
          </ac:picMkLst>
        </pc:picChg>
      </pc:sldChg>
      <pc:sldChg chg="addSp modSp add mod">
        <pc:chgData name="Charlene McGoohan" userId="19f83413-9393-4618-ad98-50f9879b5b75" providerId="ADAL" clId="{0B9CA7A0-CF3E-4C87-A2C6-9A6AF1E1A5B2}" dt="2024-10-14T11:39:48.192" v="11342"/>
        <pc:sldMkLst>
          <pc:docMk/>
          <pc:sldMk cId="42114176" sldId="286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42114176" sldId="286"/>
            <ac:spMk id="2" creationId="{893D587A-991D-E4DC-9F4B-BF1667D65487}"/>
          </ac:spMkLst>
        </pc:spChg>
        <pc:spChg chg="mod">
          <ac:chgData name="Charlene McGoohan" userId="19f83413-9393-4618-ad98-50f9879b5b75" providerId="ADAL" clId="{0B9CA7A0-CF3E-4C87-A2C6-9A6AF1E1A5B2}" dt="2024-10-14T11:29:42.919" v="11253" actId="403"/>
          <ac:spMkLst>
            <pc:docMk/>
            <pc:sldMk cId="42114176" sldId="286"/>
            <ac:spMk id="3" creationId="{B1E7B7D4-1B12-0F41-B335-E4CF68BB6622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42114176" sldId="286"/>
            <ac:spMk id="4" creationId="{09E8CFF5-C30F-6A2E-7032-45E3EA7491A5}"/>
          </ac:spMkLst>
        </pc:spChg>
        <pc:spChg chg="add mod">
          <ac:chgData name="Charlene McGoohan" userId="19f83413-9393-4618-ad98-50f9879b5b75" providerId="ADAL" clId="{0B9CA7A0-CF3E-4C87-A2C6-9A6AF1E1A5B2}" dt="2024-10-14T09:41:08.188" v="10755" actId="20577"/>
          <ac:spMkLst>
            <pc:docMk/>
            <pc:sldMk cId="42114176" sldId="286"/>
            <ac:spMk id="4" creationId="{3705AC46-5095-A651-2E6C-782C18F51B8C}"/>
          </ac:spMkLst>
        </pc:spChg>
        <pc:spChg chg="add mod">
          <ac:chgData name="Charlene McGoohan" userId="19f83413-9393-4618-ad98-50f9879b5b75" providerId="ADAL" clId="{0B9CA7A0-CF3E-4C87-A2C6-9A6AF1E1A5B2}" dt="2024-10-14T11:39:48.192" v="11342"/>
          <ac:spMkLst>
            <pc:docMk/>
            <pc:sldMk cId="42114176" sldId="286"/>
            <ac:spMk id="6" creationId="{5E946002-1593-26F5-00C0-AA3CF5CAD81F}"/>
          </ac:spMkLst>
        </pc:spChg>
        <pc:picChg chg="add mod">
          <ac:chgData name="Charlene McGoohan" userId="19f83413-9393-4618-ad98-50f9879b5b75" providerId="ADAL" clId="{0B9CA7A0-CF3E-4C87-A2C6-9A6AF1E1A5B2}" dt="2024-10-14T11:29:52.053" v="11254" actId="1076"/>
          <ac:picMkLst>
            <pc:docMk/>
            <pc:sldMk cId="42114176" sldId="286"/>
            <ac:picMk id="5" creationId="{7B83DECE-795A-4579-B0DC-92B2E5376C8F}"/>
          </ac:picMkLst>
        </pc:picChg>
      </pc:sldChg>
      <pc:sldChg chg="addSp delSp modSp new mod">
        <pc:chgData name="Charlene McGoohan" userId="19f83413-9393-4618-ad98-50f9879b5b75" providerId="ADAL" clId="{0B9CA7A0-CF3E-4C87-A2C6-9A6AF1E1A5B2}" dt="2024-10-14T11:39:21.682" v="11335"/>
        <pc:sldMkLst>
          <pc:docMk/>
          <pc:sldMk cId="3533644503" sldId="287"/>
        </pc:sldMkLst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533644503" sldId="287"/>
            <ac:spMk id="2" creationId="{149923CA-506A-4F75-C215-3E20EF698AA7}"/>
          </ac:spMkLst>
        </pc:spChg>
        <pc:spChg chg="del mod">
          <ac:chgData name="Charlene McGoohan" userId="19f83413-9393-4618-ad98-50f9879b5b75" providerId="ADAL" clId="{0B9CA7A0-CF3E-4C87-A2C6-9A6AF1E1A5B2}" dt="2024-10-10T11:34:41.662" v="5644" actId="478"/>
          <ac:spMkLst>
            <pc:docMk/>
            <pc:sldMk cId="3533644503" sldId="287"/>
            <ac:spMk id="3" creationId="{4AC9AF32-544E-C652-79E8-8A8C9F87C790}"/>
          </ac:spMkLst>
        </pc:spChg>
        <pc:spChg chg="add del mod">
          <ac:chgData name="Charlene McGoohan" userId="19f83413-9393-4618-ad98-50f9879b5b75" providerId="ADAL" clId="{0B9CA7A0-CF3E-4C87-A2C6-9A6AF1E1A5B2}" dt="2024-10-14T09:20:11.597" v="10578" actId="478"/>
          <ac:spMkLst>
            <pc:docMk/>
            <pc:sldMk cId="3533644503" sldId="287"/>
            <ac:spMk id="3" creationId="{65F52D5C-B4FF-404B-7564-CDB0980D0D85}"/>
          </ac:spMkLst>
        </pc:spChg>
        <pc:spChg chg="add mod">
          <ac:chgData name="Charlene McGoohan" userId="19f83413-9393-4618-ad98-50f9879b5b75" providerId="ADAL" clId="{0B9CA7A0-CF3E-4C87-A2C6-9A6AF1E1A5B2}" dt="2024-10-14T11:39:21.682" v="11335"/>
          <ac:spMkLst>
            <pc:docMk/>
            <pc:sldMk cId="3533644503" sldId="287"/>
            <ac:spMk id="3" creationId="{B99E7300-D761-2770-3CAF-C9C2CECE8D92}"/>
          </ac:spMkLst>
        </pc:spChg>
        <pc:spChg chg="add mod">
          <ac:chgData name="Charlene McGoohan" userId="19f83413-9393-4618-ad98-50f9879b5b75" providerId="ADAL" clId="{0B9CA7A0-CF3E-4C87-A2C6-9A6AF1E1A5B2}" dt="2024-10-14T09:20:16.499" v="10585" actId="20577"/>
          <ac:spMkLst>
            <pc:docMk/>
            <pc:sldMk cId="3533644503" sldId="287"/>
            <ac:spMk id="4" creationId="{089B1562-8E6C-ABEB-E076-E7861A915A28}"/>
          </ac:spMkLst>
        </pc:spChg>
        <pc:spChg chg="mod">
          <ac:chgData name="Charlene McGoohan" userId="19f83413-9393-4618-ad98-50f9879b5b75" providerId="ADAL" clId="{0B9CA7A0-CF3E-4C87-A2C6-9A6AF1E1A5B2}" dt="2024-10-10T08:48:42.788" v="4201"/>
          <ac:spMkLst>
            <pc:docMk/>
            <pc:sldMk cId="3533644503" sldId="287"/>
            <ac:spMk id="4" creationId="{A9D46F1F-0F45-455C-F403-4A1B06B15078}"/>
          </ac:spMkLst>
        </pc:spChg>
        <pc:spChg chg="add mod">
          <ac:chgData name="Charlene McGoohan" userId="19f83413-9393-4618-ad98-50f9879b5b75" providerId="ADAL" clId="{0B9CA7A0-CF3E-4C87-A2C6-9A6AF1E1A5B2}" dt="2024-10-10T11:34:41.662" v="5644" actId="478"/>
          <ac:spMkLst>
            <pc:docMk/>
            <pc:sldMk cId="3533644503" sldId="287"/>
            <ac:spMk id="7" creationId="{AF294D80-3412-AC60-E240-10C6E95BA651}"/>
          </ac:spMkLst>
        </pc:spChg>
        <pc:picChg chg="add mod">
          <ac:chgData name="Charlene McGoohan" userId="19f83413-9393-4618-ad98-50f9879b5b75" providerId="ADAL" clId="{0B9CA7A0-CF3E-4C87-A2C6-9A6AF1E1A5B2}" dt="2024-10-14T11:27:26.800" v="11211" actId="1076"/>
          <ac:picMkLst>
            <pc:docMk/>
            <pc:sldMk cId="3533644503" sldId="287"/>
            <ac:picMk id="8" creationId="{5A3739BF-7D31-4CFE-AD8A-CEDB92B51272}"/>
          </ac:picMkLst>
        </pc:picChg>
      </pc:sldChg>
      <pc:sldChg chg="new del">
        <pc:chgData name="Charlene McGoohan" userId="19f83413-9393-4618-ad98-50f9879b5b75" providerId="ADAL" clId="{0B9CA7A0-CF3E-4C87-A2C6-9A6AF1E1A5B2}" dt="2024-10-10T08:57:04.929" v="4306" actId="47"/>
        <pc:sldMkLst>
          <pc:docMk/>
          <pc:sldMk cId="1976106012" sldId="288"/>
        </pc:sldMkLst>
      </pc:sldChg>
      <pc:sldChg chg="addSp modSp new del mod">
        <pc:chgData name="Charlene McGoohan" userId="19f83413-9393-4618-ad98-50f9879b5b75" providerId="ADAL" clId="{0B9CA7A0-CF3E-4C87-A2C6-9A6AF1E1A5B2}" dt="2024-10-10T10:04:33.440" v="5276" actId="47"/>
        <pc:sldMkLst>
          <pc:docMk/>
          <pc:sldMk cId="1870975925" sldId="289"/>
        </pc:sldMkLst>
        <pc:spChg chg="mod">
          <ac:chgData name="Charlene McGoohan" userId="19f83413-9393-4618-ad98-50f9879b5b75" providerId="ADAL" clId="{0B9CA7A0-CF3E-4C87-A2C6-9A6AF1E1A5B2}" dt="2024-10-10T09:48:47.860" v="4860" actId="20577"/>
          <ac:spMkLst>
            <pc:docMk/>
            <pc:sldMk cId="1870975925" sldId="289"/>
            <ac:spMk id="2" creationId="{1E44857B-7658-5290-180C-D6CDA4965CC6}"/>
          </ac:spMkLst>
        </pc:spChg>
        <pc:spChg chg="mod">
          <ac:chgData name="Charlene McGoohan" userId="19f83413-9393-4618-ad98-50f9879b5b75" providerId="ADAL" clId="{0B9CA7A0-CF3E-4C87-A2C6-9A6AF1E1A5B2}" dt="2024-10-10T09:50:32.993" v="5004" actId="113"/>
          <ac:spMkLst>
            <pc:docMk/>
            <pc:sldMk cId="1870975925" sldId="289"/>
            <ac:spMk id="3" creationId="{83B36D95-AAE6-2245-5593-A5CBA31129BB}"/>
          </ac:spMkLst>
        </pc:spChg>
        <pc:spChg chg="add mod">
          <ac:chgData name="Charlene McGoohan" userId="19f83413-9393-4618-ad98-50f9879b5b75" providerId="ADAL" clId="{0B9CA7A0-CF3E-4C87-A2C6-9A6AF1E1A5B2}" dt="2024-10-10T09:52:55.825" v="5123" actId="27636"/>
          <ac:spMkLst>
            <pc:docMk/>
            <pc:sldMk cId="1870975925" sldId="289"/>
            <ac:spMk id="5" creationId="{FE2D0297-44B7-084A-BE02-3905CA9491B9}"/>
          </ac:spMkLst>
        </pc:spChg>
      </pc:sldChg>
      <pc:sldChg chg="addSp delSp modSp add del mod">
        <pc:chgData name="Charlene McGoohan" userId="19f83413-9393-4618-ad98-50f9879b5b75" providerId="ADAL" clId="{0B9CA7A0-CF3E-4C87-A2C6-9A6AF1E1A5B2}" dt="2024-10-10T09:09:44.895" v="4452" actId="47"/>
        <pc:sldMkLst>
          <pc:docMk/>
          <pc:sldMk cId="1081070904" sldId="290"/>
        </pc:sldMkLst>
        <pc:spChg chg="mod">
          <ac:chgData name="Charlene McGoohan" userId="19f83413-9393-4618-ad98-50f9879b5b75" providerId="ADAL" clId="{0B9CA7A0-CF3E-4C87-A2C6-9A6AF1E1A5B2}" dt="2024-10-10T08:54:47.284" v="4242" actId="20577"/>
          <ac:spMkLst>
            <pc:docMk/>
            <pc:sldMk cId="1081070904" sldId="290"/>
            <ac:spMk id="2" creationId="{1E44857B-7658-5290-180C-D6CDA4965CC6}"/>
          </ac:spMkLst>
        </pc:spChg>
        <pc:spChg chg="mod">
          <ac:chgData name="Charlene McGoohan" userId="19f83413-9393-4618-ad98-50f9879b5b75" providerId="ADAL" clId="{0B9CA7A0-CF3E-4C87-A2C6-9A6AF1E1A5B2}" dt="2024-10-10T08:55:04.656" v="4299" actId="20577"/>
          <ac:spMkLst>
            <pc:docMk/>
            <pc:sldMk cId="1081070904" sldId="290"/>
            <ac:spMk id="3" creationId="{83B36D95-AAE6-2245-5593-A5CBA31129BB}"/>
          </ac:spMkLst>
        </pc:spChg>
        <pc:spChg chg="del">
          <ac:chgData name="Charlene McGoohan" userId="19f83413-9393-4618-ad98-50f9879b5b75" providerId="ADAL" clId="{0B9CA7A0-CF3E-4C87-A2C6-9A6AF1E1A5B2}" dt="2024-10-10T08:55:08.661" v="4300" actId="478"/>
          <ac:spMkLst>
            <pc:docMk/>
            <pc:sldMk cId="1081070904" sldId="290"/>
            <ac:spMk id="4" creationId="{D759DF0F-827B-0C6E-F485-D6172B0DEE2A}"/>
          </ac:spMkLst>
        </pc:spChg>
        <pc:picChg chg="add mod">
          <ac:chgData name="Charlene McGoohan" userId="19f83413-9393-4618-ad98-50f9879b5b75" providerId="ADAL" clId="{0B9CA7A0-CF3E-4C87-A2C6-9A6AF1E1A5B2}" dt="2024-10-10T08:56:47.950" v="4303" actId="1076"/>
          <ac:picMkLst>
            <pc:docMk/>
            <pc:sldMk cId="1081070904" sldId="290"/>
            <ac:picMk id="6" creationId="{D95A01B9-3B3E-A657-00F3-9AF31F85FB12}"/>
          </ac:picMkLst>
        </pc:picChg>
      </pc:sldChg>
      <pc:sldChg chg="addSp delSp modSp add del mod">
        <pc:chgData name="Charlene McGoohan" userId="19f83413-9393-4618-ad98-50f9879b5b75" providerId="ADAL" clId="{0B9CA7A0-CF3E-4C87-A2C6-9A6AF1E1A5B2}" dt="2024-10-10T09:02:40.971" v="4380" actId="47"/>
        <pc:sldMkLst>
          <pc:docMk/>
          <pc:sldMk cId="3895913138" sldId="291"/>
        </pc:sldMkLst>
        <pc:spChg chg="mod">
          <ac:chgData name="Charlene McGoohan" userId="19f83413-9393-4618-ad98-50f9879b5b75" providerId="ADAL" clId="{0B9CA7A0-CF3E-4C87-A2C6-9A6AF1E1A5B2}" dt="2024-10-10T08:57:12.703" v="4318" actId="20577"/>
          <ac:spMkLst>
            <pc:docMk/>
            <pc:sldMk cId="3895913138" sldId="291"/>
            <ac:spMk id="2" creationId="{1E44857B-7658-5290-180C-D6CDA4965CC6}"/>
          </ac:spMkLst>
        </pc:spChg>
        <pc:spChg chg="del">
          <ac:chgData name="Charlene McGoohan" userId="19f83413-9393-4618-ad98-50f9879b5b75" providerId="ADAL" clId="{0B9CA7A0-CF3E-4C87-A2C6-9A6AF1E1A5B2}" dt="2024-10-10T08:57:16.291" v="4319" actId="478"/>
          <ac:spMkLst>
            <pc:docMk/>
            <pc:sldMk cId="3895913138" sldId="291"/>
            <ac:spMk id="3" creationId="{83B36D95-AAE6-2245-5593-A5CBA31129BB}"/>
          </ac:spMkLst>
        </pc:spChg>
        <pc:spChg chg="add del mod">
          <ac:chgData name="Charlene McGoohan" userId="19f83413-9393-4618-ad98-50f9879b5b75" providerId="ADAL" clId="{0B9CA7A0-CF3E-4C87-A2C6-9A6AF1E1A5B2}" dt="2024-10-10T08:57:36.661" v="4320" actId="3680"/>
          <ac:spMkLst>
            <pc:docMk/>
            <pc:sldMk cId="3895913138" sldId="291"/>
            <ac:spMk id="5" creationId="{A3CC7BD2-3DA9-EF80-17F8-44766460500F}"/>
          </ac:spMkLst>
        </pc:spChg>
        <pc:spChg chg="add del mod">
          <ac:chgData name="Charlene McGoohan" userId="19f83413-9393-4618-ad98-50f9879b5b75" providerId="ADAL" clId="{0B9CA7A0-CF3E-4C87-A2C6-9A6AF1E1A5B2}" dt="2024-10-10T08:59:06.342" v="4327" actId="3680"/>
          <ac:spMkLst>
            <pc:docMk/>
            <pc:sldMk cId="3895913138" sldId="291"/>
            <ac:spMk id="9" creationId="{7CC19DB8-2BC9-C805-9E4C-DC2409D4497B}"/>
          </ac:spMkLst>
        </pc:spChg>
        <pc:graphicFrameChg chg="add del mod ord modGraphic">
          <ac:chgData name="Charlene McGoohan" userId="19f83413-9393-4618-ad98-50f9879b5b75" providerId="ADAL" clId="{0B9CA7A0-CF3E-4C87-A2C6-9A6AF1E1A5B2}" dt="2024-10-10T08:58:52.698" v="4326" actId="478"/>
          <ac:graphicFrameMkLst>
            <pc:docMk/>
            <pc:sldMk cId="3895913138" sldId="291"/>
            <ac:graphicFrameMk id="7" creationId="{C3018F71-66A1-F7CC-8311-FA9D6B48A156}"/>
          </ac:graphicFrameMkLst>
        </pc:graphicFrameChg>
        <pc:graphicFrameChg chg="add mod ord modGraphic">
          <ac:chgData name="Charlene McGoohan" userId="19f83413-9393-4618-ad98-50f9879b5b75" providerId="ADAL" clId="{0B9CA7A0-CF3E-4C87-A2C6-9A6AF1E1A5B2}" dt="2024-10-10T09:02:37.253" v="4379" actId="14734"/>
          <ac:graphicFrameMkLst>
            <pc:docMk/>
            <pc:sldMk cId="3895913138" sldId="291"/>
            <ac:graphicFrameMk id="10" creationId="{1D4468D1-1BE6-5334-9D13-CA0D8B45F1BF}"/>
          </ac:graphicFrameMkLst>
        </pc:graphicFrameChg>
      </pc:sldChg>
      <pc:sldChg chg="addSp delSp modSp new mod ord">
        <pc:chgData name="Charlene McGoohan" userId="19f83413-9393-4618-ad98-50f9879b5b75" providerId="ADAL" clId="{0B9CA7A0-CF3E-4C87-A2C6-9A6AF1E1A5B2}" dt="2024-10-14T11:30:50.924" v="11262" actId="1076"/>
        <pc:sldMkLst>
          <pc:docMk/>
          <pc:sldMk cId="3932047865" sldId="291"/>
        </pc:sldMkLst>
        <pc:spChg chg="mod">
          <ac:chgData name="Charlene McGoohan" userId="19f83413-9393-4618-ad98-50f9879b5b75" providerId="ADAL" clId="{0B9CA7A0-CF3E-4C87-A2C6-9A6AF1E1A5B2}" dt="2024-10-10T09:11:57.730" v="4475" actId="20577"/>
          <ac:spMkLst>
            <pc:docMk/>
            <pc:sldMk cId="3932047865" sldId="291"/>
            <ac:spMk id="2" creationId="{CF5AE27A-8D63-454D-BD69-4C1CA454E96B}"/>
          </ac:spMkLst>
        </pc:spChg>
        <pc:spChg chg="add del mod">
          <ac:chgData name="Charlene McGoohan" userId="19f83413-9393-4618-ad98-50f9879b5b75" providerId="ADAL" clId="{0B9CA7A0-CF3E-4C87-A2C6-9A6AF1E1A5B2}" dt="2024-10-14T11:00:50.893" v="11071" actId="1076"/>
          <ac:spMkLst>
            <pc:docMk/>
            <pc:sldMk cId="3932047865" sldId="291"/>
            <ac:spMk id="3" creationId="{FCECA624-2A04-834F-C591-29260C8DA7C5}"/>
          </ac:spMkLst>
        </pc:spChg>
        <pc:spChg chg="add mod">
          <ac:chgData name="Charlene McGoohan" userId="19f83413-9393-4618-ad98-50f9879b5b75" providerId="ADAL" clId="{0B9CA7A0-CF3E-4C87-A2C6-9A6AF1E1A5B2}" dt="2024-10-14T09:19:13.099" v="10565"/>
          <ac:spMkLst>
            <pc:docMk/>
            <pc:sldMk cId="3932047865" sldId="291"/>
            <ac:spMk id="4" creationId="{934E8838-F138-B2C8-0DB0-4585A0764B91}"/>
          </ac:spMkLst>
        </pc:spChg>
        <pc:spChg chg="del">
          <ac:chgData name="Charlene McGoohan" userId="19f83413-9393-4618-ad98-50f9879b5b75" providerId="ADAL" clId="{0B9CA7A0-CF3E-4C87-A2C6-9A6AF1E1A5B2}" dt="2024-10-10T09:11:36.595" v="4460" actId="478"/>
          <ac:spMkLst>
            <pc:docMk/>
            <pc:sldMk cId="3932047865" sldId="291"/>
            <ac:spMk id="4" creationId="{E1F6947C-424A-0477-A1E0-D08FE367A623}"/>
          </ac:spMkLst>
        </pc:spChg>
        <pc:spChg chg="add mod">
          <ac:chgData name="Charlene McGoohan" userId="19f83413-9393-4618-ad98-50f9879b5b75" providerId="ADAL" clId="{0B9CA7A0-CF3E-4C87-A2C6-9A6AF1E1A5B2}" dt="2024-10-14T11:30:50.924" v="11262" actId="1076"/>
          <ac:spMkLst>
            <pc:docMk/>
            <pc:sldMk cId="3932047865" sldId="291"/>
            <ac:spMk id="6" creationId="{0D141850-1921-1FE8-C286-05B3826CC5FD}"/>
          </ac:spMkLst>
        </pc:spChg>
        <pc:graphicFrameChg chg="add del">
          <ac:chgData name="Charlene McGoohan" userId="19f83413-9393-4618-ad98-50f9879b5b75" providerId="ADAL" clId="{0B9CA7A0-CF3E-4C87-A2C6-9A6AF1E1A5B2}" dt="2024-10-10T21:58:27.227" v="10214" actId="26606"/>
          <ac:graphicFrameMkLst>
            <pc:docMk/>
            <pc:sldMk cId="3932047865" sldId="291"/>
            <ac:graphicFrameMk id="7" creationId="{E5AE1A1E-D7D1-B792-EF38-E4806AE037FC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1:58:28.672" v="10216" actId="26606"/>
          <ac:graphicFrameMkLst>
            <pc:docMk/>
            <pc:sldMk cId="3932047865" sldId="291"/>
            <ac:graphicFrameMk id="9" creationId="{A8CD45CE-92E7-8CCE-26B2-99094942334E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1:58:31.027" v="10218" actId="26606"/>
          <ac:graphicFrameMkLst>
            <pc:docMk/>
            <pc:sldMk cId="3932047865" sldId="291"/>
            <ac:graphicFrameMk id="11" creationId="{03297F67-785A-89F6-5723-CE45BA25ED32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1:58:33.008" v="10221" actId="26606"/>
          <ac:graphicFrameMkLst>
            <pc:docMk/>
            <pc:sldMk cId="3932047865" sldId="291"/>
            <ac:graphicFrameMk id="13" creationId="{A8CD45CE-92E7-8CCE-26B2-99094942334E}"/>
          </ac:graphicFrameMkLst>
        </pc:graphicFrameChg>
        <pc:picChg chg="add mod">
          <ac:chgData name="Charlene McGoohan" userId="19f83413-9393-4618-ad98-50f9879b5b75" providerId="ADAL" clId="{0B9CA7A0-CF3E-4C87-A2C6-9A6AF1E1A5B2}" dt="2024-10-14T11:21:22.562" v="11148" actId="1076"/>
          <ac:picMkLst>
            <pc:docMk/>
            <pc:sldMk cId="3932047865" sldId="291"/>
            <ac:picMk id="5" creationId="{5FAD7A13-DB48-98AA-C0B9-48B8E6773A46}"/>
          </ac:picMkLst>
        </pc:picChg>
      </pc:sldChg>
      <pc:sldChg chg="addSp delSp modSp add mod">
        <pc:chgData name="Charlene McGoohan" userId="19f83413-9393-4618-ad98-50f9879b5b75" providerId="ADAL" clId="{0B9CA7A0-CF3E-4C87-A2C6-9A6AF1E1A5B2}" dt="2024-10-14T11:31:33.677" v="11268"/>
        <pc:sldMkLst>
          <pc:docMk/>
          <pc:sldMk cId="882632493" sldId="292"/>
        </pc:sldMkLst>
        <pc:spChg chg="mod">
          <ac:chgData name="Charlene McGoohan" userId="19f83413-9393-4618-ad98-50f9879b5b75" providerId="ADAL" clId="{0B9CA7A0-CF3E-4C87-A2C6-9A6AF1E1A5B2}" dt="2024-10-10T09:04:52.934" v="4391" actId="20577"/>
          <ac:spMkLst>
            <pc:docMk/>
            <pc:sldMk cId="882632493" sldId="292"/>
            <ac:spMk id="2" creationId="{1E44857B-7658-5290-180C-D6CDA4965CC6}"/>
          </ac:spMkLst>
        </pc:spChg>
        <pc:spChg chg="del">
          <ac:chgData name="Charlene McGoohan" userId="19f83413-9393-4618-ad98-50f9879b5b75" providerId="ADAL" clId="{0B9CA7A0-CF3E-4C87-A2C6-9A6AF1E1A5B2}" dt="2024-10-10T09:04:58.784" v="4392" actId="478"/>
          <ac:spMkLst>
            <pc:docMk/>
            <pc:sldMk cId="882632493" sldId="292"/>
            <ac:spMk id="3" creationId="{83B36D95-AAE6-2245-5593-A5CBA31129BB}"/>
          </ac:spMkLst>
        </pc:spChg>
        <pc:spChg chg="add mod">
          <ac:chgData name="Charlene McGoohan" userId="19f83413-9393-4618-ad98-50f9879b5b75" providerId="ADAL" clId="{0B9CA7A0-CF3E-4C87-A2C6-9A6AF1E1A5B2}" dt="2024-10-14T09:19:15.755" v="10566"/>
          <ac:spMkLst>
            <pc:docMk/>
            <pc:sldMk cId="882632493" sldId="292"/>
            <ac:spMk id="3" creationId="{97E7DD3F-C038-0C1E-DB37-56EA66C57746}"/>
          </ac:spMkLst>
        </pc:spChg>
        <pc:spChg chg="add mod">
          <ac:chgData name="Charlene McGoohan" userId="19f83413-9393-4618-ad98-50f9879b5b75" providerId="ADAL" clId="{0B9CA7A0-CF3E-4C87-A2C6-9A6AF1E1A5B2}" dt="2024-10-14T11:31:33.677" v="11268"/>
          <ac:spMkLst>
            <pc:docMk/>
            <pc:sldMk cId="882632493" sldId="292"/>
            <ac:spMk id="4" creationId="{8628EF14-AE3A-D7E1-75C3-CF8CC098835E}"/>
          </ac:spMkLst>
        </pc:spChg>
        <pc:spChg chg="add del mod">
          <ac:chgData name="Charlene McGoohan" userId="19f83413-9393-4618-ad98-50f9879b5b75" providerId="ADAL" clId="{0B9CA7A0-CF3E-4C87-A2C6-9A6AF1E1A5B2}" dt="2024-10-14T11:31:06.193" v="11266" actId="403"/>
          <ac:spMkLst>
            <pc:docMk/>
            <pc:sldMk cId="882632493" sldId="292"/>
            <ac:spMk id="5" creationId="{A5BE65B1-1A62-A72F-8631-EDDF0B94D47A}"/>
          </ac:spMkLst>
        </pc:spChg>
        <pc:graphicFrameChg chg="add del">
          <ac:chgData name="Charlene McGoohan" userId="19f83413-9393-4618-ad98-50f9879b5b75" providerId="ADAL" clId="{0B9CA7A0-CF3E-4C87-A2C6-9A6AF1E1A5B2}" dt="2024-10-10T21:32:22.183" v="9553" actId="26606"/>
          <ac:graphicFrameMkLst>
            <pc:docMk/>
            <pc:sldMk cId="882632493" sldId="292"/>
            <ac:graphicFrameMk id="9" creationId="{C5EF71F2-C037-11E0-7F6F-A025F594628E}"/>
          </ac:graphicFrameMkLst>
        </pc:graphicFrameChg>
        <pc:picChg chg="mod">
          <ac:chgData name="Charlene McGoohan" userId="19f83413-9393-4618-ad98-50f9879b5b75" providerId="ADAL" clId="{0B9CA7A0-CF3E-4C87-A2C6-9A6AF1E1A5B2}" dt="2024-10-14T11:21:26.796" v="11149" actId="1076"/>
          <ac:picMkLst>
            <pc:docMk/>
            <pc:sldMk cId="882632493" sldId="292"/>
            <ac:picMk id="6" creationId="{D95A01B9-3B3E-A657-00F3-9AF31F85FB12}"/>
          </ac:picMkLst>
        </pc:picChg>
        <pc:picChg chg="add mod">
          <ac:chgData name="Charlene McGoohan" userId="19f83413-9393-4618-ad98-50f9879b5b75" providerId="ADAL" clId="{0B9CA7A0-CF3E-4C87-A2C6-9A6AF1E1A5B2}" dt="2024-10-14T11:21:29.191" v="11150" actId="1076"/>
          <ac:picMkLst>
            <pc:docMk/>
            <pc:sldMk cId="882632493" sldId="292"/>
            <ac:picMk id="7" creationId="{2A0570CC-0C1C-3413-C0D9-0A2D3FC20321}"/>
          </ac:picMkLst>
        </pc:picChg>
      </pc:sldChg>
      <pc:sldChg chg="addSp delSp modSp add mod">
        <pc:chgData name="Charlene McGoohan" userId="19f83413-9393-4618-ad98-50f9879b5b75" providerId="ADAL" clId="{0B9CA7A0-CF3E-4C87-A2C6-9A6AF1E1A5B2}" dt="2024-10-14T11:31:40.569" v="11271" actId="20577"/>
        <pc:sldMkLst>
          <pc:docMk/>
          <pc:sldMk cId="2790904145" sldId="293"/>
        </pc:sldMkLst>
        <pc:spChg chg="add mod">
          <ac:chgData name="Charlene McGoohan" userId="19f83413-9393-4618-ad98-50f9879b5b75" providerId="ADAL" clId="{0B9CA7A0-CF3E-4C87-A2C6-9A6AF1E1A5B2}" dt="2024-10-14T09:19:20.871" v="10571" actId="20577"/>
          <ac:spMkLst>
            <pc:docMk/>
            <pc:sldMk cId="2790904145" sldId="293"/>
            <ac:spMk id="4" creationId="{4A707CDE-FC97-C702-9163-483EEA7A9A49}"/>
          </ac:spMkLst>
        </pc:spChg>
        <pc:spChg chg="mod">
          <ac:chgData name="Charlene McGoohan" userId="19f83413-9393-4618-ad98-50f9879b5b75" providerId="ADAL" clId="{0B9CA7A0-CF3E-4C87-A2C6-9A6AF1E1A5B2}" dt="2024-10-14T11:31:21.830" v="11267" actId="255"/>
          <ac:spMkLst>
            <pc:docMk/>
            <pc:sldMk cId="2790904145" sldId="293"/>
            <ac:spMk id="5" creationId="{A5BE65B1-1A62-A72F-8631-EDDF0B94D47A}"/>
          </ac:spMkLst>
        </pc:spChg>
        <pc:spChg chg="add mod">
          <ac:chgData name="Charlene McGoohan" userId="19f83413-9393-4618-ad98-50f9879b5b75" providerId="ADAL" clId="{0B9CA7A0-CF3E-4C87-A2C6-9A6AF1E1A5B2}" dt="2024-10-14T11:31:40.569" v="11271" actId="20577"/>
          <ac:spMkLst>
            <pc:docMk/>
            <pc:sldMk cId="2790904145" sldId="293"/>
            <ac:spMk id="7" creationId="{19BB0AC3-4C4C-2CCB-2F08-A3777E67C559}"/>
          </ac:spMkLst>
        </pc:spChg>
        <pc:picChg chg="add mod">
          <ac:chgData name="Charlene McGoohan" userId="19f83413-9393-4618-ad98-50f9879b5b75" providerId="ADAL" clId="{0B9CA7A0-CF3E-4C87-A2C6-9A6AF1E1A5B2}" dt="2024-10-14T11:21:35.688" v="11152" actId="1076"/>
          <ac:picMkLst>
            <pc:docMk/>
            <pc:sldMk cId="2790904145" sldId="293"/>
            <ac:picMk id="3" creationId="{C89F34CE-91BF-C928-CD75-9AB711C2EE30}"/>
          </ac:picMkLst>
        </pc:picChg>
        <pc:picChg chg="mod">
          <ac:chgData name="Charlene McGoohan" userId="19f83413-9393-4618-ad98-50f9879b5b75" providerId="ADAL" clId="{0B9CA7A0-CF3E-4C87-A2C6-9A6AF1E1A5B2}" dt="2024-10-14T11:21:33.408" v="11151" actId="1076"/>
          <ac:picMkLst>
            <pc:docMk/>
            <pc:sldMk cId="2790904145" sldId="293"/>
            <ac:picMk id="6" creationId="{D95A01B9-3B3E-A657-00F3-9AF31F85FB12}"/>
          </ac:picMkLst>
        </pc:picChg>
        <pc:picChg chg="del">
          <ac:chgData name="Charlene McGoohan" userId="19f83413-9393-4618-ad98-50f9879b5b75" providerId="ADAL" clId="{0B9CA7A0-CF3E-4C87-A2C6-9A6AF1E1A5B2}" dt="2024-10-10T09:07:49.814" v="4448" actId="478"/>
          <ac:picMkLst>
            <pc:docMk/>
            <pc:sldMk cId="2790904145" sldId="293"/>
            <ac:picMk id="7" creationId="{2A0570CC-0C1C-3413-C0D9-0A2D3FC20321}"/>
          </ac:picMkLst>
        </pc:picChg>
      </pc:sldChg>
      <pc:sldChg chg="add del">
        <pc:chgData name="Charlene McGoohan" userId="19f83413-9393-4618-ad98-50f9879b5b75" providerId="ADAL" clId="{0B9CA7A0-CF3E-4C87-A2C6-9A6AF1E1A5B2}" dt="2024-10-10T09:11:12.484" v="4454"/>
        <pc:sldMkLst>
          <pc:docMk/>
          <pc:sldMk cId="137191800" sldId="294"/>
        </pc:sldMkLst>
      </pc:sldChg>
      <pc:sldChg chg="new del">
        <pc:chgData name="Charlene McGoohan" userId="19f83413-9393-4618-ad98-50f9879b5b75" providerId="ADAL" clId="{0B9CA7A0-CF3E-4C87-A2C6-9A6AF1E1A5B2}" dt="2024-10-10T09:11:19.150" v="4456" actId="47"/>
        <pc:sldMkLst>
          <pc:docMk/>
          <pc:sldMk cId="664078245" sldId="294"/>
        </pc:sldMkLst>
      </pc:sldChg>
      <pc:sldChg chg="addSp delSp modSp add mod">
        <pc:chgData name="Charlene McGoohan" userId="19f83413-9393-4618-ad98-50f9879b5b75" providerId="ADAL" clId="{0B9CA7A0-CF3E-4C87-A2C6-9A6AF1E1A5B2}" dt="2024-10-14T11:31:48.478" v="11272"/>
        <pc:sldMkLst>
          <pc:docMk/>
          <pc:sldMk cId="2780337491" sldId="294"/>
        </pc:sldMkLst>
        <pc:spChg chg="mod">
          <ac:chgData name="Charlene McGoohan" userId="19f83413-9393-4618-ad98-50f9879b5b75" providerId="ADAL" clId="{0B9CA7A0-CF3E-4C87-A2C6-9A6AF1E1A5B2}" dt="2024-10-10T09:15:51.449" v="4532" actId="20577"/>
          <ac:spMkLst>
            <pc:docMk/>
            <pc:sldMk cId="2780337491" sldId="294"/>
            <ac:spMk id="2" creationId="{CF5AE27A-8D63-454D-BD69-4C1CA454E96B}"/>
          </ac:spMkLst>
        </pc:spChg>
        <pc:spChg chg="add mod">
          <ac:chgData name="Charlene McGoohan" userId="19f83413-9393-4618-ad98-50f9879b5b75" providerId="ADAL" clId="{0B9CA7A0-CF3E-4C87-A2C6-9A6AF1E1A5B2}" dt="2024-10-14T09:19:24.834" v="10572"/>
          <ac:spMkLst>
            <pc:docMk/>
            <pc:sldMk cId="2780337491" sldId="294"/>
            <ac:spMk id="3" creationId="{F4435810-A74E-0F97-2A86-5EDFEFE0A5E4}"/>
          </ac:spMkLst>
        </pc:spChg>
        <pc:spChg chg="del">
          <ac:chgData name="Charlene McGoohan" userId="19f83413-9393-4618-ad98-50f9879b5b75" providerId="ADAL" clId="{0B9CA7A0-CF3E-4C87-A2C6-9A6AF1E1A5B2}" dt="2024-10-10T09:15:56.689" v="4533" actId="478"/>
          <ac:spMkLst>
            <pc:docMk/>
            <pc:sldMk cId="2780337491" sldId="294"/>
            <ac:spMk id="3" creationId="{FCECA624-2A04-834F-C591-29260C8DA7C5}"/>
          </ac:spMkLst>
        </pc:spChg>
        <pc:spChg chg="add mod">
          <ac:chgData name="Charlene McGoohan" userId="19f83413-9393-4618-ad98-50f9879b5b75" providerId="ADAL" clId="{0B9CA7A0-CF3E-4C87-A2C6-9A6AF1E1A5B2}" dt="2024-10-14T11:31:48.478" v="11272"/>
          <ac:spMkLst>
            <pc:docMk/>
            <pc:sldMk cId="2780337491" sldId="294"/>
            <ac:spMk id="4" creationId="{56441FC7-1388-4293-1389-676ECF13FBF1}"/>
          </ac:spMkLst>
        </pc:spChg>
        <pc:spChg chg="add del mod">
          <ac:chgData name="Charlene McGoohan" userId="19f83413-9393-4618-ad98-50f9879b5b75" providerId="ADAL" clId="{0B9CA7A0-CF3E-4C87-A2C6-9A6AF1E1A5B2}" dt="2024-10-10T09:18:07.853" v="4537" actId="26606"/>
          <ac:spMkLst>
            <pc:docMk/>
            <pc:sldMk cId="2780337491" sldId="294"/>
            <ac:spMk id="6" creationId="{14077BD0-4B50-58A9-0D7A-41C78D8F493B}"/>
          </ac:spMkLst>
        </pc:spChg>
        <pc:graphicFrameChg chg="add del">
          <ac:chgData name="Charlene McGoohan" userId="19f83413-9393-4618-ad98-50f9879b5b75" providerId="ADAL" clId="{0B9CA7A0-CF3E-4C87-A2C6-9A6AF1E1A5B2}" dt="2024-10-10T09:18:07.847" v="4536" actId="26606"/>
          <ac:graphicFrameMkLst>
            <pc:docMk/>
            <pc:sldMk cId="2780337491" sldId="294"/>
            <ac:graphicFrameMk id="8" creationId="{48CD0E7B-9B8A-0BAC-392A-7CFE34E5BDBF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14T11:02:31.745" v="11076" actId="14100"/>
          <ac:graphicFrameMkLst>
            <pc:docMk/>
            <pc:sldMk cId="2780337491" sldId="294"/>
            <ac:graphicFrameMk id="10" creationId="{D7806B87-AB8F-87B0-D592-A5E35DF479FC}"/>
          </ac:graphicFrameMkLst>
        </pc:graphicFrameChg>
        <pc:picChg chg="mod">
          <ac:chgData name="Charlene McGoohan" userId="19f83413-9393-4618-ad98-50f9879b5b75" providerId="ADAL" clId="{0B9CA7A0-CF3E-4C87-A2C6-9A6AF1E1A5B2}" dt="2024-10-14T11:21:39.430" v="11153" actId="1076"/>
          <ac:picMkLst>
            <pc:docMk/>
            <pc:sldMk cId="2780337491" sldId="294"/>
            <ac:picMk id="5" creationId="{5FAD7A13-DB48-98AA-C0B9-48B8E6773A46}"/>
          </ac:picMkLst>
        </pc:picChg>
      </pc:sldChg>
      <pc:sldChg chg="new del">
        <pc:chgData name="Charlene McGoohan" userId="19f83413-9393-4618-ad98-50f9879b5b75" providerId="ADAL" clId="{0B9CA7A0-CF3E-4C87-A2C6-9A6AF1E1A5B2}" dt="2024-10-10T09:11:27.157" v="4458" actId="680"/>
        <pc:sldMkLst>
          <pc:docMk/>
          <pc:sldMk cId="3296862293" sldId="294"/>
        </pc:sldMkLst>
      </pc:sldChg>
      <pc:sldChg chg="addSp delSp modSp add mod">
        <pc:chgData name="Charlene McGoohan" userId="19f83413-9393-4618-ad98-50f9879b5b75" providerId="ADAL" clId="{0B9CA7A0-CF3E-4C87-A2C6-9A6AF1E1A5B2}" dt="2024-10-14T11:31:51.357" v="11273"/>
        <pc:sldMkLst>
          <pc:docMk/>
          <pc:sldMk cId="4102630934" sldId="295"/>
        </pc:sldMkLst>
        <pc:spChg chg="mod">
          <ac:chgData name="Charlene McGoohan" userId="19f83413-9393-4618-ad98-50f9879b5b75" providerId="ADAL" clId="{0B9CA7A0-CF3E-4C87-A2C6-9A6AF1E1A5B2}" dt="2024-10-10T09:41:04.481" v="4651" actId="27636"/>
          <ac:spMkLst>
            <pc:docMk/>
            <pc:sldMk cId="4102630934" sldId="295"/>
            <ac:spMk id="2" creationId="{CF5AE27A-8D63-454D-BD69-4C1CA454E96B}"/>
          </ac:spMkLst>
        </pc:spChg>
        <pc:spChg chg="add mod">
          <ac:chgData name="Charlene McGoohan" userId="19f83413-9393-4618-ad98-50f9879b5b75" providerId="ADAL" clId="{0B9CA7A0-CF3E-4C87-A2C6-9A6AF1E1A5B2}" dt="2024-10-14T09:19:27.947" v="10573"/>
          <ac:spMkLst>
            <pc:docMk/>
            <pc:sldMk cId="4102630934" sldId="295"/>
            <ac:spMk id="3" creationId="{3733954F-177C-9CC1-45F0-24BC26995102}"/>
          </ac:spMkLst>
        </pc:spChg>
        <pc:spChg chg="add del mod">
          <ac:chgData name="Charlene McGoohan" userId="19f83413-9393-4618-ad98-50f9879b5b75" providerId="ADAL" clId="{0B9CA7A0-CF3E-4C87-A2C6-9A6AF1E1A5B2}" dt="2024-10-10T09:22:44.373" v="4625" actId="478"/>
          <ac:spMkLst>
            <pc:docMk/>
            <pc:sldMk cId="4102630934" sldId="295"/>
            <ac:spMk id="3" creationId="{FCECA624-2A04-834F-C591-29260C8DA7C5}"/>
          </ac:spMkLst>
        </pc:spChg>
        <pc:spChg chg="add mod">
          <ac:chgData name="Charlene McGoohan" userId="19f83413-9393-4618-ad98-50f9879b5b75" providerId="ADAL" clId="{0B9CA7A0-CF3E-4C87-A2C6-9A6AF1E1A5B2}" dt="2024-10-14T11:31:51.357" v="11273"/>
          <ac:spMkLst>
            <pc:docMk/>
            <pc:sldMk cId="4102630934" sldId="295"/>
            <ac:spMk id="4" creationId="{6ABCA1AB-291A-7A5E-F65D-2F7D12967F15}"/>
          </ac:spMkLst>
        </pc:spChg>
        <pc:spChg chg="add del mod">
          <ac:chgData name="Charlene McGoohan" userId="19f83413-9393-4618-ad98-50f9879b5b75" providerId="ADAL" clId="{0B9CA7A0-CF3E-4C87-A2C6-9A6AF1E1A5B2}" dt="2024-10-10T09:41:29.795" v="4662" actId="26606"/>
          <ac:spMkLst>
            <pc:docMk/>
            <pc:sldMk cId="4102630934" sldId="295"/>
            <ac:spMk id="6" creationId="{38511C8C-13FE-FA06-4C66-C477EE88D3E0}"/>
          </ac:spMkLst>
        </pc:spChg>
        <pc:spChg chg="add del mod">
          <ac:chgData name="Charlene McGoohan" userId="19f83413-9393-4618-ad98-50f9879b5b75" providerId="ADAL" clId="{0B9CA7A0-CF3E-4C87-A2C6-9A6AF1E1A5B2}" dt="2024-10-10T09:46:39.324" v="4817" actId="26606"/>
          <ac:spMkLst>
            <pc:docMk/>
            <pc:sldMk cId="4102630934" sldId="295"/>
            <ac:spMk id="19" creationId="{D14ED052-BE07-49F5-320A-DAC8A1DEAA4C}"/>
          </ac:spMkLst>
        </pc:spChg>
        <pc:spChg chg="add mod">
          <ac:chgData name="Charlene McGoohan" userId="19f83413-9393-4618-ad98-50f9879b5b75" providerId="ADAL" clId="{0B9CA7A0-CF3E-4C87-A2C6-9A6AF1E1A5B2}" dt="2024-10-14T11:03:32.912" v="11079" actId="1076"/>
          <ac:spMkLst>
            <pc:docMk/>
            <pc:sldMk cId="4102630934" sldId="295"/>
            <ac:spMk id="20" creationId="{AC4569E6-1E6C-7F39-A019-5A58C268FA28}"/>
          </ac:spMkLst>
        </pc:spChg>
        <pc:graphicFrameChg chg="add del">
          <ac:chgData name="Charlene McGoohan" userId="19f83413-9393-4618-ad98-50f9879b5b75" providerId="ADAL" clId="{0B9CA7A0-CF3E-4C87-A2C6-9A6AF1E1A5B2}" dt="2024-10-10T09:20:24.466" v="4611" actId="26606"/>
          <ac:graphicFrameMkLst>
            <pc:docMk/>
            <pc:sldMk cId="4102630934" sldId="295"/>
            <ac:graphicFrameMk id="7" creationId="{009FE02F-6E5F-D4CB-2261-573DC24DC8D2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41:23.166" v="4653" actId="26606"/>
          <ac:graphicFrameMkLst>
            <pc:docMk/>
            <pc:sldMk cId="4102630934" sldId="295"/>
            <ac:graphicFrameMk id="8" creationId="{3E79165A-4FA7-E081-B103-733F39C43976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20:32.338" v="4613" actId="26606"/>
          <ac:graphicFrameMkLst>
            <pc:docMk/>
            <pc:sldMk cId="4102630934" sldId="295"/>
            <ac:graphicFrameMk id="9" creationId="{C5F2F8BD-A1C7-CA15-821D-539311F708D8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41:24.329" v="4655" actId="26606"/>
          <ac:graphicFrameMkLst>
            <pc:docMk/>
            <pc:sldMk cId="4102630934" sldId="295"/>
            <ac:graphicFrameMk id="10" creationId="{4C0EB3B3-9904-F114-0ADB-753B05F3FAC3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20:36.487" v="4615" actId="26606"/>
          <ac:graphicFrameMkLst>
            <pc:docMk/>
            <pc:sldMk cId="4102630934" sldId="295"/>
            <ac:graphicFrameMk id="11" creationId="{638C2BA8-25FC-8E7C-89E1-B5EA276FB6EF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41:26.764" v="4657" actId="26606"/>
          <ac:graphicFrameMkLst>
            <pc:docMk/>
            <pc:sldMk cId="4102630934" sldId="295"/>
            <ac:graphicFrameMk id="12" creationId="{3BCBF62D-706D-0E70-D5E8-99E0198DBD05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20:41.041" v="4617" actId="26606"/>
          <ac:graphicFrameMkLst>
            <pc:docMk/>
            <pc:sldMk cId="4102630934" sldId="295"/>
            <ac:graphicFrameMk id="13" creationId="{009FE02F-6E5F-D4CB-2261-573DC24DC8D2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41:28.414" v="4659" actId="26606"/>
          <ac:graphicFrameMkLst>
            <pc:docMk/>
            <pc:sldMk cId="4102630934" sldId="295"/>
            <ac:graphicFrameMk id="14" creationId="{3E79165A-4FA7-E081-B103-733F39C43976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10T09:21:10.373" v="4624" actId="26606"/>
          <ac:graphicFrameMkLst>
            <pc:docMk/>
            <pc:sldMk cId="4102630934" sldId="295"/>
            <ac:graphicFrameMk id="15" creationId="{C5F2F8BD-A1C7-CA15-821D-539311F708D8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09:41:29.779" v="4661" actId="26606"/>
          <ac:graphicFrameMkLst>
            <pc:docMk/>
            <pc:sldMk cId="4102630934" sldId="295"/>
            <ac:graphicFrameMk id="16" creationId="{3BCBF62D-706D-0E70-D5E8-99E0198DBD05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10T09:44:16.107" v="4726" actId="478"/>
          <ac:graphicFrameMkLst>
            <pc:docMk/>
            <pc:sldMk cId="4102630934" sldId="295"/>
            <ac:graphicFrameMk id="18" creationId="{3E79165A-4FA7-E081-B103-733F39C43976}"/>
          </ac:graphicFrameMkLst>
        </pc:graphicFrameChg>
        <pc:graphicFrameChg chg="add mod modGraphic">
          <ac:chgData name="Charlene McGoohan" userId="19f83413-9393-4618-ad98-50f9879b5b75" providerId="ADAL" clId="{0B9CA7A0-CF3E-4C87-A2C6-9A6AF1E1A5B2}" dt="2024-10-14T11:03:29.084" v="11078" actId="1076"/>
          <ac:graphicFrameMkLst>
            <pc:docMk/>
            <pc:sldMk cId="4102630934" sldId="295"/>
            <ac:graphicFrameMk id="21" creationId="{FAF0F860-23D0-7F8A-55BF-98187574E363}"/>
          </ac:graphicFrameMkLst>
        </pc:graphicFrameChg>
        <pc:picChg chg="mod">
          <ac:chgData name="Charlene McGoohan" userId="19f83413-9393-4618-ad98-50f9879b5b75" providerId="ADAL" clId="{0B9CA7A0-CF3E-4C87-A2C6-9A6AF1E1A5B2}" dt="2024-10-14T11:21:43.762" v="11154" actId="1076"/>
          <ac:picMkLst>
            <pc:docMk/>
            <pc:sldMk cId="4102630934" sldId="295"/>
            <ac:picMk id="5" creationId="{5FAD7A13-DB48-98AA-C0B9-48B8E6773A46}"/>
          </ac:picMkLst>
        </pc:picChg>
      </pc:sldChg>
      <pc:sldChg chg="modSp add del">
        <pc:chgData name="Charlene McGoohan" userId="19f83413-9393-4618-ad98-50f9879b5b75" providerId="ADAL" clId="{0B9CA7A0-CF3E-4C87-A2C6-9A6AF1E1A5B2}" dt="2024-10-10T10:10:22.367" v="5277" actId="47"/>
        <pc:sldMkLst>
          <pc:docMk/>
          <pc:sldMk cId="913832032" sldId="296"/>
        </pc:sldMkLst>
        <pc:graphicFrameChg chg="mod">
          <ac:chgData name="Charlene McGoohan" userId="19f83413-9393-4618-ad98-50f9879b5b75" providerId="ADAL" clId="{0B9CA7A0-CF3E-4C87-A2C6-9A6AF1E1A5B2}" dt="2024-10-10T09:57:57.049" v="5155"/>
          <ac:graphicFrameMkLst>
            <pc:docMk/>
            <pc:sldMk cId="913832032" sldId="296"/>
            <ac:graphicFrameMk id="11" creationId="{68B378AC-48C1-C08B-D4D6-1FD525A4F38E}"/>
          </ac:graphicFrameMkLst>
        </pc:graphicFrameChg>
      </pc:sldChg>
      <pc:sldChg chg="addSp delSp modSp new del mod">
        <pc:chgData name="Charlene McGoohan" userId="19f83413-9393-4618-ad98-50f9879b5b75" providerId="ADAL" clId="{0B9CA7A0-CF3E-4C87-A2C6-9A6AF1E1A5B2}" dt="2024-10-10T10:54:20.816" v="5573" actId="47"/>
        <pc:sldMkLst>
          <pc:docMk/>
          <pc:sldMk cId="1409692295" sldId="296"/>
        </pc:sldMkLst>
        <pc:spChg chg="del">
          <ac:chgData name="Charlene McGoohan" userId="19f83413-9393-4618-ad98-50f9879b5b75" providerId="ADAL" clId="{0B9CA7A0-CF3E-4C87-A2C6-9A6AF1E1A5B2}" dt="2024-10-10T10:25:17.045" v="5280" actId="1957"/>
          <ac:spMkLst>
            <pc:docMk/>
            <pc:sldMk cId="1409692295" sldId="296"/>
            <ac:spMk id="3" creationId="{F00ACA4F-1B48-6558-986D-08AC0DE07700}"/>
          </ac:spMkLst>
        </pc:spChg>
        <pc:graphicFrameChg chg="add mod">
          <ac:chgData name="Charlene McGoohan" userId="19f83413-9393-4618-ad98-50f9879b5b75" providerId="ADAL" clId="{0B9CA7A0-CF3E-4C87-A2C6-9A6AF1E1A5B2}" dt="2024-10-10T10:31:03.887" v="5311" actId="1076"/>
          <ac:graphicFrameMkLst>
            <pc:docMk/>
            <pc:sldMk cId="1409692295" sldId="296"/>
            <ac:graphicFrameMk id="7" creationId="{CC3E2738-205B-F75C-AAA5-2440DCF35BAE}"/>
          </ac:graphicFrameMkLst>
        </pc:graphicFrameChg>
      </pc:sldChg>
      <pc:sldChg chg="addSp delSp modSp new del mod">
        <pc:chgData name="Charlene McGoohan" userId="19f83413-9393-4618-ad98-50f9879b5b75" providerId="ADAL" clId="{0B9CA7A0-CF3E-4C87-A2C6-9A6AF1E1A5B2}" dt="2024-10-10T10:33:49.577" v="5325" actId="47"/>
        <pc:sldMkLst>
          <pc:docMk/>
          <pc:sldMk cId="3053635522" sldId="297"/>
        </pc:sldMkLst>
        <pc:spChg chg="del">
          <ac:chgData name="Charlene McGoohan" userId="19f83413-9393-4618-ad98-50f9879b5b75" providerId="ADAL" clId="{0B9CA7A0-CF3E-4C87-A2C6-9A6AF1E1A5B2}" dt="2024-10-10T10:32:01.989" v="5314" actId="1957"/>
          <ac:spMkLst>
            <pc:docMk/>
            <pc:sldMk cId="3053635522" sldId="297"/>
            <ac:spMk id="3" creationId="{EE446882-4819-BA90-4C03-8AE182A88DD8}"/>
          </ac:spMkLst>
        </pc:spChg>
        <pc:graphicFrameChg chg="add mod">
          <ac:chgData name="Charlene McGoohan" userId="19f83413-9393-4618-ad98-50f9879b5b75" providerId="ADAL" clId="{0B9CA7A0-CF3E-4C87-A2C6-9A6AF1E1A5B2}" dt="2024-10-10T10:32:01.989" v="5314" actId="1957"/>
          <ac:graphicFrameMkLst>
            <pc:docMk/>
            <pc:sldMk cId="3053635522" sldId="297"/>
            <ac:graphicFrameMk id="7" creationId="{5EB3985D-2BB0-04D0-BCA6-994A8D50A38E}"/>
          </ac:graphicFrameMkLst>
        </pc:graphicFrameChg>
      </pc:sldChg>
      <pc:sldChg chg="addSp delSp modSp new del mod">
        <pc:chgData name="Charlene McGoohan" userId="19f83413-9393-4618-ad98-50f9879b5b75" providerId="ADAL" clId="{0B9CA7A0-CF3E-4C87-A2C6-9A6AF1E1A5B2}" dt="2024-10-14T11:16:59.189" v="11098" actId="47"/>
        <pc:sldMkLst>
          <pc:docMk/>
          <pc:sldMk cId="3816016942" sldId="297"/>
        </pc:sldMkLst>
        <pc:spChg chg="mod">
          <ac:chgData name="Charlene McGoohan" userId="19f83413-9393-4618-ad98-50f9879b5b75" providerId="ADAL" clId="{0B9CA7A0-CF3E-4C87-A2C6-9A6AF1E1A5B2}" dt="2024-10-10T10:49:52.171" v="5568" actId="20577"/>
          <ac:spMkLst>
            <pc:docMk/>
            <pc:sldMk cId="3816016942" sldId="297"/>
            <ac:spMk id="2" creationId="{59BCEC19-4196-47B4-0467-8FE19BF690E8}"/>
          </ac:spMkLst>
        </pc:spChg>
        <pc:spChg chg="add mod">
          <ac:chgData name="Charlene McGoohan" userId="19f83413-9393-4618-ad98-50f9879b5b75" providerId="ADAL" clId="{0B9CA7A0-CF3E-4C87-A2C6-9A6AF1E1A5B2}" dt="2024-10-14T09:19:31.244" v="10574"/>
          <ac:spMkLst>
            <pc:docMk/>
            <pc:sldMk cId="3816016942" sldId="297"/>
            <ac:spMk id="3" creationId="{0D11E961-C7FB-4289-E570-CA673230F236}"/>
          </ac:spMkLst>
        </pc:spChg>
        <pc:spChg chg="del">
          <ac:chgData name="Charlene McGoohan" userId="19f83413-9393-4618-ad98-50f9879b5b75" providerId="ADAL" clId="{0B9CA7A0-CF3E-4C87-A2C6-9A6AF1E1A5B2}" dt="2024-10-10T10:35:36.292" v="5327" actId="3680"/>
          <ac:spMkLst>
            <pc:docMk/>
            <pc:sldMk cId="3816016942" sldId="297"/>
            <ac:spMk id="3" creationId="{53D4C3B7-3F51-6FDA-6CE2-DF677CCF804C}"/>
          </ac:spMkLst>
        </pc:spChg>
        <pc:spChg chg="del">
          <ac:chgData name="Charlene McGoohan" userId="19f83413-9393-4618-ad98-50f9879b5b75" providerId="ADAL" clId="{0B9CA7A0-CF3E-4C87-A2C6-9A6AF1E1A5B2}" dt="2024-10-10T11:28:29.819" v="5590" actId="478"/>
          <ac:spMkLst>
            <pc:docMk/>
            <pc:sldMk cId="3816016942" sldId="297"/>
            <ac:spMk id="4" creationId="{8D527F5B-4F64-AD07-83EB-D523D5E8DC62}"/>
          </ac:spMkLst>
        </pc:spChg>
        <pc:spChg chg="add del mod">
          <ac:chgData name="Charlene McGoohan" userId="19f83413-9393-4618-ad98-50f9879b5b75" providerId="ADAL" clId="{0B9CA7A0-CF3E-4C87-A2C6-9A6AF1E1A5B2}" dt="2024-10-10T10:37:03.738" v="5335" actId="3680"/>
          <ac:spMkLst>
            <pc:docMk/>
            <pc:sldMk cId="3816016942" sldId="297"/>
            <ac:spMk id="7" creationId="{96671205-2E63-B3FE-E8FB-7A141866F224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9" creationId="{0C225170-8023-D0DD-48AA-CAF97B67D768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0" creationId="{279A6513-ACD9-A62B-2694-8664235BE620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1" creationId="{E6055F8B-9FFA-1F2E-C6F7-2472CA3FDAA3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2" creationId="{79B53BB3-561B-4E90-B9B7-ACE6BBF50AB2}"/>
          </ac:spMkLst>
        </pc:spChg>
        <pc:spChg chg="add mod">
          <ac:chgData name="Charlene McGoohan" userId="19f83413-9393-4618-ad98-50f9879b5b75" providerId="ADAL" clId="{0B9CA7A0-CF3E-4C87-A2C6-9A6AF1E1A5B2}" dt="2024-10-10T10:45:12.851" v="5474"/>
          <ac:spMkLst>
            <pc:docMk/>
            <pc:sldMk cId="3816016942" sldId="297"/>
            <ac:spMk id="13" creationId="{53974E01-8CD7-AB6E-987B-0B8F899B914B}"/>
          </ac:spMkLst>
        </pc:spChg>
        <pc:spChg chg="add mod">
          <ac:chgData name="Charlene McGoohan" userId="19f83413-9393-4618-ad98-50f9879b5b75" providerId="ADAL" clId="{0B9CA7A0-CF3E-4C87-A2C6-9A6AF1E1A5B2}" dt="2024-10-10T10:45:12.851" v="5474"/>
          <ac:spMkLst>
            <pc:docMk/>
            <pc:sldMk cId="3816016942" sldId="297"/>
            <ac:spMk id="14" creationId="{3DC08A1E-0713-E1F9-4459-53D78BEFEB2C}"/>
          </ac:spMkLst>
        </pc:spChg>
        <pc:spChg chg="add mod">
          <ac:chgData name="Charlene McGoohan" userId="19f83413-9393-4618-ad98-50f9879b5b75" providerId="ADAL" clId="{0B9CA7A0-CF3E-4C87-A2C6-9A6AF1E1A5B2}" dt="2024-10-10T10:45:12.851" v="5474"/>
          <ac:spMkLst>
            <pc:docMk/>
            <pc:sldMk cId="3816016942" sldId="297"/>
            <ac:spMk id="15" creationId="{E7E45DEE-F69E-99AE-2513-A32572227E36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6" creationId="{C149DE95-3987-573B-03FD-43C81180155F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7" creationId="{2969E20B-9909-998E-BAF6-8F305EF736BC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8" creationId="{623FE3CA-8988-24DA-E075-55540BAF5F70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19" creationId="{E2266408-25E3-734D-0AB0-2A0FC4ED1B18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0" creationId="{356B8D46-AB60-85DB-E0A9-C8483BB755EB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1" creationId="{61A1A71E-F96A-C8C0-873F-375B9DF522BD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2" creationId="{C5718E60-8D18-1B04-8DA4-E2600D3D62F7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3" creationId="{0AAC7A4A-1F7A-FF18-37A2-1E796F774A54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4" creationId="{0BC12FE8-CE22-D808-E861-AF0292675F28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5" creationId="{2F5B31E8-ABC3-9AFC-8791-CD8410C6B363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6" creationId="{F9F44287-F23B-EC9E-2601-A96C50AA70DD}"/>
          </ac:spMkLst>
        </pc:spChg>
        <pc:spChg chg="add mod">
          <ac:chgData name="Charlene McGoohan" userId="19f83413-9393-4618-ad98-50f9879b5b75" providerId="ADAL" clId="{0B9CA7A0-CF3E-4C87-A2C6-9A6AF1E1A5B2}" dt="2024-10-14T11:09:14.667" v="11089" actId="14100"/>
          <ac:spMkLst>
            <pc:docMk/>
            <pc:sldMk cId="3816016942" sldId="297"/>
            <ac:spMk id="27" creationId="{9DAA7C93-5A29-3092-821C-B19E3A8B5D01}"/>
          </ac:spMkLst>
        </pc:spChg>
        <pc:graphicFrameChg chg="add del mod ord modGraphic">
          <ac:chgData name="Charlene McGoohan" userId="19f83413-9393-4618-ad98-50f9879b5b75" providerId="ADAL" clId="{0B9CA7A0-CF3E-4C87-A2C6-9A6AF1E1A5B2}" dt="2024-10-10T10:36:52.102" v="5334" actId="478"/>
          <ac:graphicFrameMkLst>
            <pc:docMk/>
            <pc:sldMk cId="3816016942" sldId="297"/>
            <ac:graphicFrameMk id="5" creationId="{47E781AC-8779-5C05-5FB3-5CB28246D4B1}"/>
          </ac:graphicFrameMkLst>
        </pc:graphicFrameChg>
        <pc:graphicFrameChg chg="add mod ord modGraphic">
          <ac:chgData name="Charlene McGoohan" userId="19f83413-9393-4618-ad98-50f9879b5b75" providerId="ADAL" clId="{0B9CA7A0-CF3E-4C87-A2C6-9A6AF1E1A5B2}" dt="2024-10-14T11:09:14.667" v="11089" actId="14100"/>
          <ac:graphicFrameMkLst>
            <pc:docMk/>
            <pc:sldMk cId="3816016942" sldId="297"/>
            <ac:graphicFrameMk id="8" creationId="{F478C479-B77D-FC43-8918-8273F1D27724}"/>
          </ac:graphicFrameMkLst>
        </pc:graphicFrameChg>
        <pc:picChg chg="add mod">
          <ac:chgData name="Charlene McGoohan" userId="19f83413-9393-4618-ad98-50f9879b5b75" providerId="ADAL" clId="{0B9CA7A0-CF3E-4C87-A2C6-9A6AF1E1A5B2}" dt="2024-10-10T11:28:26.558" v="5589"/>
          <ac:picMkLst>
            <pc:docMk/>
            <pc:sldMk cId="3816016942" sldId="297"/>
            <ac:picMk id="28" creationId="{E3D2A862-E4FF-CE3C-9335-8F7405E7026C}"/>
          </ac:picMkLst>
        </pc:picChg>
      </pc:sldChg>
      <pc:sldChg chg="addSp delSp modSp mod">
        <pc:chgData name="Charlene McGoohan" userId="19f83413-9393-4618-ad98-50f9879b5b75" providerId="ADAL" clId="{0B9CA7A0-CF3E-4C87-A2C6-9A6AF1E1A5B2}" dt="2024-10-14T11:39:27.273" v="11337"/>
        <pc:sldMkLst>
          <pc:docMk/>
          <pc:sldMk cId="715443491" sldId="298"/>
        </pc:sldMkLst>
        <pc:spChg chg="add mod">
          <ac:chgData name="Charlene McGoohan" userId="19f83413-9393-4618-ad98-50f9879b5b75" providerId="ADAL" clId="{0B9CA7A0-CF3E-4C87-A2C6-9A6AF1E1A5B2}" dt="2024-10-14T09:20:38.922" v="10593"/>
          <ac:spMkLst>
            <pc:docMk/>
            <pc:sldMk cId="715443491" sldId="298"/>
            <ac:spMk id="3" creationId="{BD6B532A-B745-F334-8A0F-FD6140F3D081}"/>
          </ac:spMkLst>
        </pc:spChg>
        <pc:spChg chg="add mod">
          <ac:chgData name="Charlene McGoohan" userId="19f83413-9393-4618-ad98-50f9879b5b75" providerId="ADAL" clId="{0B9CA7A0-CF3E-4C87-A2C6-9A6AF1E1A5B2}" dt="2024-10-14T11:39:27.273" v="11337"/>
          <ac:spMkLst>
            <pc:docMk/>
            <pc:sldMk cId="715443491" sldId="298"/>
            <ac:spMk id="4" creationId="{7F3BBA71-FFB2-3933-7B01-A752C0776ABF}"/>
          </ac:spMkLst>
        </pc:spChg>
        <pc:spChg chg="del">
          <ac:chgData name="Charlene McGoohan" userId="19f83413-9393-4618-ad98-50f9879b5b75" providerId="ADAL" clId="{0B9CA7A0-CF3E-4C87-A2C6-9A6AF1E1A5B2}" dt="2024-10-10T11:34:54.291" v="5648" actId="478"/>
          <ac:spMkLst>
            <pc:docMk/>
            <pc:sldMk cId="715443491" sldId="298"/>
            <ac:spMk id="8" creationId="{3BDB0A39-C816-90E8-5BFE-062C7FD73C22}"/>
          </ac:spMkLst>
        </pc:spChg>
        <pc:picChg chg="add mod">
          <ac:chgData name="Charlene McGoohan" userId="19f83413-9393-4618-ad98-50f9879b5b75" providerId="ADAL" clId="{0B9CA7A0-CF3E-4C87-A2C6-9A6AF1E1A5B2}" dt="2024-10-14T11:28:13.730" v="11228" actId="1076"/>
          <ac:picMkLst>
            <pc:docMk/>
            <pc:sldMk cId="715443491" sldId="298"/>
            <ac:picMk id="2" creationId="{C978AB5A-562F-D0EB-54B5-BBEB45C5B736}"/>
          </ac:picMkLst>
        </pc:picChg>
        <pc:picChg chg="mod">
          <ac:chgData name="Charlene McGoohan" userId="19f83413-9393-4618-ad98-50f9879b5b75" providerId="ADAL" clId="{0B9CA7A0-CF3E-4C87-A2C6-9A6AF1E1A5B2}" dt="2024-10-14T10:27:32.305" v="10931" actId="1076"/>
          <ac:picMkLst>
            <pc:docMk/>
            <pc:sldMk cId="715443491" sldId="298"/>
            <ac:picMk id="2054" creationId="{5CA64C3F-46A4-9C2D-8D43-D7314D42516D}"/>
          </ac:picMkLst>
        </pc:picChg>
      </pc:sldChg>
      <pc:sldChg chg="addSp delSp modSp add del mod delAnim modAnim">
        <pc:chgData name="Charlene McGoohan" userId="19f83413-9393-4618-ad98-50f9879b5b75" providerId="ADAL" clId="{0B9CA7A0-CF3E-4C87-A2C6-9A6AF1E1A5B2}" dt="2024-10-14T11:21:04.608" v="11147" actId="47"/>
        <pc:sldMkLst>
          <pc:docMk/>
          <pc:sldMk cId="4146137805" sldId="299"/>
        </pc:sldMkLst>
        <pc:spChg chg="mod">
          <ac:chgData name="Charlene McGoohan" userId="19f83413-9393-4618-ad98-50f9879b5b75" providerId="ADAL" clId="{0B9CA7A0-CF3E-4C87-A2C6-9A6AF1E1A5B2}" dt="2024-10-10T11:24:26.894" v="5588" actId="20577"/>
          <ac:spMkLst>
            <pc:docMk/>
            <pc:sldMk cId="4146137805" sldId="299"/>
            <ac:spMk id="2" creationId="{59BCEC19-4196-47B4-0467-8FE19BF690E8}"/>
          </ac:spMkLst>
        </pc:spChg>
        <pc:spChg chg="add mod">
          <ac:chgData name="Charlene McGoohan" userId="19f83413-9393-4618-ad98-50f9879b5b75" providerId="ADAL" clId="{0B9CA7A0-CF3E-4C87-A2C6-9A6AF1E1A5B2}" dt="2024-10-14T09:19:34.380" v="10575"/>
          <ac:spMkLst>
            <pc:docMk/>
            <pc:sldMk cId="4146137805" sldId="299"/>
            <ac:spMk id="4" creationId="{88CA51CB-0753-01B4-88C8-EDA017E5F7FD}"/>
          </ac:spMkLst>
        </pc:spChg>
        <pc:spChg chg="del">
          <ac:chgData name="Charlene McGoohan" userId="19f83413-9393-4618-ad98-50f9879b5b75" providerId="ADAL" clId="{0B9CA7A0-CF3E-4C87-A2C6-9A6AF1E1A5B2}" dt="2024-10-10T11:28:34.912" v="5591" actId="478"/>
          <ac:spMkLst>
            <pc:docMk/>
            <pc:sldMk cId="4146137805" sldId="299"/>
            <ac:spMk id="4" creationId="{8D527F5B-4F64-AD07-83EB-D523D5E8DC62}"/>
          </ac:spMkLst>
        </pc:spChg>
        <pc:spChg chg="add del mod">
          <ac:chgData name="Charlene McGoohan" userId="19f83413-9393-4618-ad98-50f9879b5b75" providerId="ADAL" clId="{0B9CA7A0-CF3E-4C87-A2C6-9A6AF1E1A5B2}" dt="2024-10-10T14:37:09.519" v="7205" actId="478"/>
          <ac:spMkLst>
            <pc:docMk/>
            <pc:sldMk cId="4146137805" sldId="299"/>
            <ac:spMk id="5" creationId="{18BAD78F-006C-6F04-EE8F-29ECDADAEF05}"/>
          </ac:spMkLst>
        </pc:spChg>
        <pc:spChg chg="add mod">
          <ac:chgData name="Charlene McGoohan" userId="19f83413-9393-4618-ad98-50f9879b5b75" providerId="ADAL" clId="{0B9CA7A0-CF3E-4C87-A2C6-9A6AF1E1A5B2}" dt="2024-10-14T11:17:55.138" v="11116" actId="1076"/>
          <ac:spMkLst>
            <pc:docMk/>
            <pc:sldMk cId="4146137805" sldId="299"/>
            <ac:spMk id="5" creationId="{74CC1B35-85D0-456D-00C0-B47259EB7687}"/>
          </ac:spMkLst>
        </pc:spChg>
        <pc:spChg chg="add del mod">
          <ac:chgData name="Charlene McGoohan" userId="19f83413-9393-4618-ad98-50f9879b5b75" providerId="ADAL" clId="{0B9CA7A0-CF3E-4C87-A2C6-9A6AF1E1A5B2}" dt="2024-10-10T14:37:10.239" v="7206" actId="478"/>
          <ac:spMkLst>
            <pc:docMk/>
            <pc:sldMk cId="4146137805" sldId="299"/>
            <ac:spMk id="6" creationId="{AF8322AE-6E7B-3CEC-17A6-E972323C1DC5}"/>
          </ac:spMkLst>
        </pc:spChg>
        <pc:spChg chg="add del mod">
          <ac:chgData name="Charlene McGoohan" userId="19f83413-9393-4618-ad98-50f9879b5b75" providerId="ADAL" clId="{0B9CA7A0-CF3E-4C87-A2C6-9A6AF1E1A5B2}" dt="2024-10-10T14:37:11.247" v="7207" actId="478"/>
          <ac:spMkLst>
            <pc:docMk/>
            <pc:sldMk cId="4146137805" sldId="299"/>
            <ac:spMk id="7" creationId="{9B930DE6-996E-CA3E-5856-DC43BB3773F9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9" creationId="{0C225170-8023-D0DD-48AA-CAF97B67D768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0" creationId="{279A6513-ACD9-A62B-2694-8664235BE620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1" creationId="{E6055F8B-9FFA-1F2E-C6F7-2472CA3FDAA3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2" creationId="{79B53BB3-561B-4E90-B9B7-ACE6BBF50AB2}"/>
          </ac:spMkLst>
        </pc:spChg>
        <pc:spChg chg="add del mod">
          <ac:chgData name="Charlene McGoohan" userId="19f83413-9393-4618-ad98-50f9879b5b75" providerId="ADAL" clId="{0B9CA7A0-CF3E-4C87-A2C6-9A6AF1E1A5B2}" dt="2024-10-10T14:37:12.023" v="7208" actId="478"/>
          <ac:spMkLst>
            <pc:docMk/>
            <pc:sldMk cId="4146137805" sldId="299"/>
            <ac:spMk id="13" creationId="{EA1F04F8-C414-2044-8706-FA32F49CBACA}"/>
          </ac:spMkLst>
        </pc:spChg>
        <pc:spChg chg="add del mod">
          <ac:chgData name="Charlene McGoohan" userId="19f83413-9393-4618-ad98-50f9879b5b75" providerId="ADAL" clId="{0B9CA7A0-CF3E-4C87-A2C6-9A6AF1E1A5B2}" dt="2024-10-10T14:37:06.479" v="7204" actId="478"/>
          <ac:spMkLst>
            <pc:docMk/>
            <pc:sldMk cId="4146137805" sldId="299"/>
            <ac:spMk id="14" creationId="{82485146-55A2-C324-C3A5-AAB50AB7A8AD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6" creationId="{C149DE95-3987-573B-03FD-43C81180155F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7" creationId="{2969E20B-9909-998E-BAF6-8F305EF736BC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8" creationId="{623FE3CA-8988-24DA-E075-55540BAF5F70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19" creationId="{E2266408-25E3-734D-0AB0-2A0FC4ED1B18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0" creationId="{356B8D46-AB60-85DB-E0A9-C8483BB755EB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1" creationId="{61A1A71E-F96A-C8C0-873F-375B9DF522BD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2" creationId="{C5718E60-8D18-1B04-8DA4-E2600D3D62F7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3" creationId="{0AAC7A4A-1F7A-FF18-37A2-1E796F774A54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4" creationId="{0BC12FE8-CE22-D808-E861-AF0292675F28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5" creationId="{2F5B31E8-ABC3-9AFC-8791-CD8410C6B363}"/>
          </ac:spMkLst>
        </pc:spChg>
        <pc:spChg chg="mod">
          <ac:chgData name="Charlene McGoohan" userId="19f83413-9393-4618-ad98-50f9879b5b75" providerId="ADAL" clId="{0B9CA7A0-CF3E-4C87-A2C6-9A6AF1E1A5B2}" dt="2024-10-10T21:46:38.984" v="9731" actId="14100"/>
          <ac:spMkLst>
            <pc:docMk/>
            <pc:sldMk cId="4146137805" sldId="299"/>
            <ac:spMk id="26" creationId="{F9F44287-F23B-EC9E-2601-A96C50AA70DD}"/>
          </ac:spMkLst>
        </pc:spChg>
        <pc:spChg chg="mod">
          <ac:chgData name="Charlene McGoohan" userId="19f83413-9393-4618-ad98-50f9879b5b75" providerId="ADAL" clId="{0B9CA7A0-CF3E-4C87-A2C6-9A6AF1E1A5B2}" dt="2024-10-10T14:37:22.685" v="7209" actId="1076"/>
          <ac:spMkLst>
            <pc:docMk/>
            <pc:sldMk cId="4146137805" sldId="299"/>
            <ac:spMk id="27" creationId="{9DAA7C93-5A29-3092-821C-B19E3A8B5D01}"/>
          </ac:spMkLst>
        </pc:spChg>
        <pc:spChg chg="add del mod">
          <ac:chgData name="Charlene McGoohan" userId="19f83413-9393-4618-ad98-50f9879b5b75" providerId="ADAL" clId="{0B9CA7A0-CF3E-4C87-A2C6-9A6AF1E1A5B2}" dt="2024-10-10T14:37:06.479" v="7204" actId="478"/>
          <ac:spMkLst>
            <pc:docMk/>
            <pc:sldMk cId="4146137805" sldId="299"/>
            <ac:spMk id="28" creationId="{F279B119-E4D9-BB4C-4ED8-80BA88E8856D}"/>
          </ac:spMkLst>
        </pc:spChg>
        <pc:spChg chg="add del mod">
          <ac:chgData name="Charlene McGoohan" userId="19f83413-9393-4618-ad98-50f9879b5b75" providerId="ADAL" clId="{0B9CA7A0-CF3E-4C87-A2C6-9A6AF1E1A5B2}" dt="2024-10-10T14:37:06.479" v="7204" actId="478"/>
          <ac:spMkLst>
            <pc:docMk/>
            <pc:sldMk cId="4146137805" sldId="299"/>
            <ac:spMk id="29" creationId="{4C4A5FB2-6DC0-0F64-B99C-A999A3DC3161}"/>
          </ac:spMkLst>
        </pc:spChg>
        <pc:spChg chg="add del mod">
          <ac:chgData name="Charlene McGoohan" userId="19f83413-9393-4618-ad98-50f9879b5b75" providerId="ADAL" clId="{0B9CA7A0-CF3E-4C87-A2C6-9A6AF1E1A5B2}" dt="2024-10-10T14:37:06.479" v="7204" actId="478"/>
          <ac:spMkLst>
            <pc:docMk/>
            <pc:sldMk cId="4146137805" sldId="299"/>
            <ac:spMk id="30" creationId="{135563FC-21EB-648A-8F5B-8F57EE5492EE}"/>
          </ac:spMkLst>
        </pc:spChg>
        <pc:spChg chg="add mod">
          <ac:chgData name="Charlene McGoohan" userId="19f83413-9393-4618-ad98-50f9879b5b75" providerId="ADAL" clId="{0B9CA7A0-CF3E-4C87-A2C6-9A6AF1E1A5B2}" dt="2024-10-10T14:34:58.299" v="7168"/>
          <ac:spMkLst>
            <pc:docMk/>
            <pc:sldMk cId="4146137805" sldId="299"/>
            <ac:spMk id="31" creationId="{E2831BA3-737B-0CE1-3D54-EDB829E6BB56}"/>
          </ac:spMkLst>
        </pc:spChg>
        <pc:spChg chg="add mod">
          <ac:chgData name="Charlene McGoohan" userId="19f83413-9393-4618-ad98-50f9879b5b75" providerId="ADAL" clId="{0B9CA7A0-CF3E-4C87-A2C6-9A6AF1E1A5B2}" dt="2024-10-10T14:35:02.731" v="7169"/>
          <ac:spMkLst>
            <pc:docMk/>
            <pc:sldMk cId="4146137805" sldId="299"/>
            <ac:spMk id="32" creationId="{02962409-EFBD-436D-5142-DFDDB2EA3EDF}"/>
          </ac:spMkLst>
        </pc:spChg>
        <pc:spChg chg="add del mod">
          <ac:chgData name="Charlene McGoohan" userId="19f83413-9393-4618-ad98-50f9879b5b75" providerId="ADAL" clId="{0B9CA7A0-CF3E-4C87-A2C6-9A6AF1E1A5B2}" dt="2024-10-14T11:17:51.014" v="11114" actId="21"/>
          <ac:spMkLst>
            <pc:docMk/>
            <pc:sldMk cId="4146137805" sldId="299"/>
            <ac:spMk id="33" creationId="{74CC1B35-85D0-456D-00C0-B47259EB7687}"/>
          </ac:spMkLst>
        </pc:spChg>
        <pc:graphicFrameChg chg="mod modGraphic">
          <ac:chgData name="Charlene McGoohan" userId="19f83413-9393-4618-ad98-50f9879b5b75" providerId="ADAL" clId="{0B9CA7A0-CF3E-4C87-A2C6-9A6AF1E1A5B2}" dt="2024-10-14T11:20:03.272" v="11138" actId="108"/>
          <ac:graphicFrameMkLst>
            <pc:docMk/>
            <pc:sldMk cId="4146137805" sldId="299"/>
            <ac:graphicFrameMk id="8" creationId="{F478C479-B77D-FC43-8918-8273F1D27724}"/>
          </ac:graphicFrameMkLst>
        </pc:graphicFrameChg>
        <pc:graphicFrameChg chg="add del mod modGraphic">
          <ac:chgData name="Charlene McGoohan" userId="19f83413-9393-4618-ad98-50f9879b5b75" providerId="ADAL" clId="{0B9CA7A0-CF3E-4C87-A2C6-9A6AF1E1A5B2}" dt="2024-10-10T14:37:03.351" v="7203" actId="478"/>
          <ac:graphicFrameMkLst>
            <pc:docMk/>
            <pc:sldMk cId="4146137805" sldId="299"/>
            <ac:graphicFrameMk id="15" creationId="{D2E518A9-CEE2-1B98-2A1E-A009F1BBC5F6}"/>
          </ac:graphicFrameMkLst>
        </pc:graphicFrameChg>
        <pc:picChg chg="add mod">
          <ac:chgData name="Charlene McGoohan" userId="19f83413-9393-4618-ad98-50f9879b5b75" providerId="ADAL" clId="{0B9CA7A0-CF3E-4C87-A2C6-9A6AF1E1A5B2}" dt="2024-10-10T11:28:36.121" v="5592"/>
          <ac:picMkLst>
            <pc:docMk/>
            <pc:sldMk cId="4146137805" sldId="299"/>
            <ac:picMk id="3" creationId="{A43C07F2-4C4A-2FBF-B7EF-C7C88BB975CA}"/>
          </ac:picMkLst>
        </pc:picChg>
      </pc:sldChg>
      <pc:sldChg chg="addSp delSp modSp add mod ord">
        <pc:chgData name="Charlene McGoohan" userId="19f83413-9393-4618-ad98-50f9879b5b75" providerId="ADAL" clId="{0B9CA7A0-CF3E-4C87-A2C6-9A6AF1E1A5B2}" dt="2024-10-14T11:32:08.977" v="11278"/>
        <pc:sldMkLst>
          <pc:docMk/>
          <pc:sldMk cId="1153004929" sldId="300"/>
        </pc:sldMkLst>
        <pc:spChg chg="mod">
          <ac:chgData name="Charlene McGoohan" userId="19f83413-9393-4618-ad98-50f9879b5b75" providerId="ADAL" clId="{0B9CA7A0-CF3E-4C87-A2C6-9A6AF1E1A5B2}" dt="2024-10-14T11:24:23.505" v="11186" actId="14100"/>
          <ac:spMkLst>
            <pc:docMk/>
            <pc:sldMk cId="1153004929" sldId="300"/>
            <ac:spMk id="3" creationId="{0F3A6064-20C1-6E5E-2BBF-4E21C154F60B}"/>
          </ac:spMkLst>
        </pc:spChg>
        <pc:spChg chg="add mod">
          <ac:chgData name="Charlene McGoohan" userId="19f83413-9393-4618-ad98-50f9879b5b75" providerId="ADAL" clId="{0B9CA7A0-CF3E-4C87-A2C6-9A6AF1E1A5B2}" dt="2024-10-14T11:25:36.006" v="11188" actId="1076"/>
          <ac:spMkLst>
            <pc:docMk/>
            <pc:sldMk cId="1153004929" sldId="300"/>
            <ac:spMk id="4" creationId="{679D02E5-E49F-60AE-BA55-C5AC0E6F8C07}"/>
          </ac:spMkLst>
        </pc:spChg>
        <pc:spChg chg="add mod">
          <ac:chgData name="Charlene McGoohan" userId="19f83413-9393-4618-ad98-50f9879b5b75" providerId="ADAL" clId="{0B9CA7A0-CF3E-4C87-A2C6-9A6AF1E1A5B2}" dt="2024-10-14T11:32:08.977" v="11278"/>
          <ac:spMkLst>
            <pc:docMk/>
            <pc:sldMk cId="1153004929" sldId="300"/>
            <ac:spMk id="5" creationId="{2CE36520-4B81-4DB7-88A6-4D317F2D1363}"/>
          </ac:spMkLst>
        </pc:spChg>
        <pc:spChg chg="add del mod">
          <ac:chgData name="Charlene McGoohan" userId="19f83413-9393-4618-ad98-50f9879b5b75" providerId="ADAL" clId="{0B9CA7A0-CF3E-4C87-A2C6-9A6AF1E1A5B2}" dt="2024-10-10T14:19:22.103" v="6933" actId="478"/>
          <ac:spMkLst>
            <pc:docMk/>
            <pc:sldMk cId="1153004929" sldId="300"/>
            <ac:spMk id="5" creationId="{B60A27E0-183E-0B57-9096-825F13540632}"/>
          </ac:spMkLst>
        </pc:spChg>
        <pc:picChg chg="mod">
          <ac:chgData name="Charlene McGoohan" userId="19f83413-9393-4618-ad98-50f9879b5b75" providerId="ADAL" clId="{0B9CA7A0-CF3E-4C87-A2C6-9A6AF1E1A5B2}" dt="2024-10-14T11:25:44.088" v="11189" actId="1076"/>
          <ac:picMkLst>
            <pc:docMk/>
            <pc:sldMk cId="1153004929" sldId="300"/>
            <ac:picMk id="8" creationId="{906F8494-A902-68DD-989E-B7C10639EC12}"/>
          </ac:picMkLst>
        </pc:picChg>
      </pc:sldChg>
      <pc:sldChg chg="addSp delSp modSp new del mod">
        <pc:chgData name="Charlene McGoohan" userId="19f83413-9393-4618-ad98-50f9879b5b75" providerId="ADAL" clId="{0B9CA7A0-CF3E-4C87-A2C6-9A6AF1E1A5B2}" dt="2024-10-14T09:12:05.309" v="10472" actId="47"/>
        <pc:sldMkLst>
          <pc:docMk/>
          <pc:sldMk cId="1947970368" sldId="301"/>
        </pc:sldMkLst>
        <pc:spChg chg="mod">
          <ac:chgData name="Charlene McGoohan" userId="19f83413-9393-4618-ad98-50f9879b5b75" providerId="ADAL" clId="{0B9CA7A0-CF3E-4C87-A2C6-9A6AF1E1A5B2}" dt="2024-10-10T13:10:42.345" v="6177" actId="20577"/>
          <ac:spMkLst>
            <pc:docMk/>
            <pc:sldMk cId="1947970368" sldId="301"/>
            <ac:spMk id="2" creationId="{1195BDCC-B893-1D90-74A9-398CE63BD2E1}"/>
          </ac:spMkLst>
        </pc:spChg>
        <pc:spChg chg="mod">
          <ac:chgData name="Charlene McGoohan" userId="19f83413-9393-4618-ad98-50f9879b5b75" providerId="ADAL" clId="{0B9CA7A0-CF3E-4C87-A2C6-9A6AF1E1A5B2}" dt="2024-10-10T14:36:46.850" v="7202" actId="6549"/>
          <ac:spMkLst>
            <pc:docMk/>
            <pc:sldMk cId="1947970368" sldId="301"/>
            <ac:spMk id="3" creationId="{5E418A69-D6F8-20F1-F2B2-879C1F5FA85B}"/>
          </ac:spMkLst>
        </pc:spChg>
        <pc:spChg chg="del">
          <ac:chgData name="Charlene McGoohan" userId="19f83413-9393-4618-ad98-50f9879b5b75" providerId="ADAL" clId="{0B9CA7A0-CF3E-4C87-A2C6-9A6AF1E1A5B2}" dt="2024-10-10T14:40:42.544" v="7337" actId="478"/>
          <ac:spMkLst>
            <pc:docMk/>
            <pc:sldMk cId="1947970368" sldId="301"/>
            <ac:spMk id="4" creationId="{7B981C34-9184-D95E-6DC0-10C3B094DF0C}"/>
          </ac:spMkLst>
        </pc:spChg>
        <pc:picChg chg="add mod">
          <ac:chgData name="Charlene McGoohan" userId="19f83413-9393-4618-ad98-50f9879b5b75" providerId="ADAL" clId="{0B9CA7A0-CF3E-4C87-A2C6-9A6AF1E1A5B2}" dt="2024-10-10T14:40:43.571" v="7338"/>
          <ac:picMkLst>
            <pc:docMk/>
            <pc:sldMk cId="1947970368" sldId="301"/>
            <ac:picMk id="5" creationId="{B01F0FBA-6B92-3555-E22E-8C96E86AE311}"/>
          </ac:picMkLst>
        </pc:picChg>
      </pc:sldChg>
      <pc:sldChg chg="add del">
        <pc:chgData name="Charlene McGoohan" userId="19f83413-9393-4618-ad98-50f9879b5b75" providerId="ADAL" clId="{0B9CA7A0-CF3E-4C87-A2C6-9A6AF1E1A5B2}" dt="2024-10-10T21:35:39.503" v="9568" actId="47"/>
        <pc:sldMkLst>
          <pc:docMk/>
          <pc:sldMk cId="1594740471" sldId="302"/>
        </pc:sldMkLst>
      </pc:sldChg>
      <pc:sldChg chg="add del">
        <pc:chgData name="Charlene McGoohan" userId="19f83413-9393-4618-ad98-50f9879b5b75" providerId="ADAL" clId="{0B9CA7A0-CF3E-4C87-A2C6-9A6AF1E1A5B2}" dt="2024-10-10T14:20:03.770" v="6952" actId="47"/>
        <pc:sldMkLst>
          <pc:docMk/>
          <pc:sldMk cId="2037650882" sldId="302"/>
        </pc:sldMkLst>
      </pc:sldChg>
      <pc:sldChg chg="modSp new del mod">
        <pc:chgData name="Charlene McGoohan" userId="19f83413-9393-4618-ad98-50f9879b5b75" providerId="ADAL" clId="{0B9CA7A0-CF3E-4C87-A2C6-9A6AF1E1A5B2}" dt="2024-10-10T14:28:50.638" v="7023" actId="47"/>
        <pc:sldMkLst>
          <pc:docMk/>
          <pc:sldMk cId="2205791949" sldId="302"/>
        </pc:sldMkLst>
        <pc:spChg chg="mod">
          <ac:chgData name="Charlene McGoohan" userId="19f83413-9393-4618-ad98-50f9879b5b75" providerId="ADAL" clId="{0B9CA7A0-CF3E-4C87-A2C6-9A6AF1E1A5B2}" dt="2024-10-10T14:23:38.015" v="6979" actId="20577"/>
          <ac:spMkLst>
            <pc:docMk/>
            <pc:sldMk cId="2205791949" sldId="302"/>
            <ac:spMk id="2" creationId="{6C44C1AD-90B7-BC61-34FF-7113C1145EB9}"/>
          </ac:spMkLst>
        </pc:spChg>
      </pc:sldChg>
      <pc:sldChg chg="addSp delSp modSp add del mod">
        <pc:chgData name="Charlene McGoohan" userId="19f83413-9393-4618-ad98-50f9879b5b75" providerId="ADAL" clId="{0B9CA7A0-CF3E-4C87-A2C6-9A6AF1E1A5B2}" dt="2024-10-10T21:18:05.852" v="9417" actId="47"/>
        <pc:sldMkLst>
          <pc:docMk/>
          <pc:sldMk cId="1143303599" sldId="303"/>
        </pc:sldMkLst>
        <pc:spChg chg="add mod">
          <ac:chgData name="Charlene McGoohan" userId="19f83413-9393-4618-ad98-50f9879b5b75" providerId="ADAL" clId="{0B9CA7A0-CF3E-4C87-A2C6-9A6AF1E1A5B2}" dt="2024-10-10T20:58:02.306" v="8652" actId="1076"/>
          <ac:spMkLst>
            <pc:docMk/>
            <pc:sldMk cId="1143303599" sldId="303"/>
            <ac:spMk id="3" creationId="{8FE126DE-49E7-8625-D66B-0B3F1C458640}"/>
          </ac:spMkLst>
        </pc:spChg>
        <pc:spChg chg="add del mod">
          <ac:chgData name="Charlene McGoohan" userId="19f83413-9393-4618-ad98-50f9879b5b75" providerId="ADAL" clId="{0B9CA7A0-CF3E-4C87-A2C6-9A6AF1E1A5B2}" dt="2024-10-10T20:58:55.552" v="8664" actId="26606"/>
          <ac:spMkLst>
            <pc:docMk/>
            <pc:sldMk cId="1143303599" sldId="303"/>
            <ac:spMk id="8" creationId="{39CBC802-E4BA-516F-B89F-364E116CB583}"/>
          </ac:spMkLst>
        </pc:spChg>
        <pc:spChg chg="del">
          <ac:chgData name="Charlene McGoohan" userId="19f83413-9393-4618-ad98-50f9879b5b75" providerId="ADAL" clId="{0B9CA7A0-CF3E-4C87-A2C6-9A6AF1E1A5B2}" dt="2024-10-10T20:28:50.786" v="7875" actId="478"/>
          <ac:spMkLst>
            <pc:docMk/>
            <pc:sldMk cId="1143303599" sldId="303"/>
            <ac:spMk id="10" creationId="{49DB5A37-DD72-5A80-E1AB-73B7B9CA7ACF}"/>
          </ac:spMkLst>
        </pc:spChg>
        <pc:graphicFrameChg chg="add del">
          <ac:chgData name="Charlene McGoohan" userId="19f83413-9393-4618-ad98-50f9879b5b75" providerId="ADAL" clId="{0B9CA7A0-CF3E-4C87-A2C6-9A6AF1E1A5B2}" dt="2024-10-10T20:58:17.906" v="8654" actId="26606"/>
          <ac:graphicFrameMkLst>
            <pc:docMk/>
            <pc:sldMk cId="1143303599" sldId="303"/>
            <ac:graphicFrameMk id="11" creationId="{1E03279E-D14F-93CA-C0B0-17AE88C8EE5E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0:58:19.950" v="8656" actId="26606"/>
          <ac:graphicFrameMkLst>
            <pc:docMk/>
            <pc:sldMk cId="1143303599" sldId="303"/>
            <ac:graphicFrameMk id="13" creationId="{5D83E997-19E9-1FD0-F3F8-AFBA7B683B30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0:58:27.594" v="8658" actId="26606"/>
          <ac:graphicFrameMkLst>
            <pc:docMk/>
            <pc:sldMk cId="1143303599" sldId="303"/>
            <ac:graphicFrameMk id="15" creationId="{CDB322B7-78D6-83AD-5B80-17424DFD7965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0:58:38.023" v="8660" actId="26606"/>
          <ac:graphicFrameMkLst>
            <pc:docMk/>
            <pc:sldMk cId="1143303599" sldId="303"/>
            <ac:graphicFrameMk id="17" creationId="{0EF413AE-FFB3-1348-2CD3-F38B17912465}"/>
          </ac:graphicFrameMkLst>
        </pc:graphicFrameChg>
        <pc:graphicFrameChg chg="add del">
          <ac:chgData name="Charlene McGoohan" userId="19f83413-9393-4618-ad98-50f9879b5b75" providerId="ADAL" clId="{0B9CA7A0-CF3E-4C87-A2C6-9A6AF1E1A5B2}" dt="2024-10-10T20:58:55.552" v="8664" actId="26606"/>
          <ac:graphicFrameMkLst>
            <pc:docMk/>
            <pc:sldMk cId="1143303599" sldId="303"/>
            <ac:graphicFrameMk id="19" creationId="{1E03279E-D14F-93CA-C0B0-17AE88C8EE5E}"/>
          </ac:graphicFrameMkLst>
        </pc:graphicFrameChg>
      </pc:sldChg>
      <pc:sldChg chg="addSp delSp modSp add mod">
        <pc:chgData name="Charlene McGoohan" userId="19f83413-9393-4618-ad98-50f9879b5b75" providerId="ADAL" clId="{0B9CA7A0-CF3E-4C87-A2C6-9A6AF1E1A5B2}" dt="2024-10-14T11:37:10.800" v="11321" actId="14100"/>
        <pc:sldMkLst>
          <pc:docMk/>
          <pc:sldMk cId="1161148058" sldId="304"/>
        </pc:sldMkLst>
        <pc:spChg chg="mod">
          <ac:chgData name="Charlene McGoohan" userId="19f83413-9393-4618-ad98-50f9879b5b75" providerId="ADAL" clId="{0B9CA7A0-CF3E-4C87-A2C6-9A6AF1E1A5B2}" dt="2024-10-10T21:22:01.396" v="9475" actId="20577"/>
          <ac:spMkLst>
            <pc:docMk/>
            <pc:sldMk cId="1161148058" sldId="304"/>
            <ac:spMk id="2" creationId="{79A8ED43-493B-8E6C-32B0-9FF14531516A}"/>
          </ac:spMkLst>
        </pc:spChg>
        <pc:spChg chg="add mod">
          <ac:chgData name="Charlene McGoohan" userId="19f83413-9393-4618-ad98-50f9879b5b75" providerId="ADAL" clId="{0B9CA7A0-CF3E-4C87-A2C6-9A6AF1E1A5B2}" dt="2024-10-14T11:36:34.156" v="11314"/>
          <ac:spMkLst>
            <pc:docMk/>
            <pc:sldMk cId="1161148058" sldId="304"/>
            <ac:spMk id="3" creationId="{541BC4B1-0C5F-07D9-B30C-790CE929EF4C}"/>
          </ac:spMkLst>
        </pc:spChg>
        <pc:spChg chg="del mod">
          <ac:chgData name="Charlene McGoohan" userId="19f83413-9393-4618-ad98-50f9879b5b75" providerId="ADAL" clId="{0B9CA7A0-CF3E-4C87-A2C6-9A6AF1E1A5B2}" dt="2024-10-10T21:08:36.118" v="8879" actId="478"/>
          <ac:spMkLst>
            <pc:docMk/>
            <pc:sldMk cId="1161148058" sldId="304"/>
            <ac:spMk id="3" creationId="{8FE126DE-49E7-8625-D66B-0B3F1C458640}"/>
          </ac:spMkLst>
        </pc:spChg>
        <pc:spChg chg="add del mod">
          <ac:chgData name="Charlene McGoohan" userId="19f83413-9393-4618-ad98-50f9879b5b75" providerId="ADAL" clId="{0B9CA7A0-CF3E-4C87-A2C6-9A6AF1E1A5B2}" dt="2024-10-10T20:59:52.295" v="8668" actId="3680"/>
          <ac:spMkLst>
            <pc:docMk/>
            <pc:sldMk cId="1161148058" sldId="304"/>
            <ac:spMk id="5" creationId="{C7CB6EFC-18DE-E4D7-D50B-DFA9D10A96D3}"/>
          </ac:spMkLst>
        </pc:spChg>
        <pc:spChg chg="del">
          <ac:chgData name="Charlene McGoohan" userId="19f83413-9393-4618-ad98-50f9879b5b75" providerId="ADAL" clId="{0B9CA7A0-CF3E-4C87-A2C6-9A6AF1E1A5B2}" dt="2024-10-10T20:59:26.756" v="8667" actId="478"/>
          <ac:spMkLst>
            <pc:docMk/>
            <pc:sldMk cId="1161148058" sldId="304"/>
            <ac:spMk id="8" creationId="{39CBC802-E4BA-516F-B89F-364E116CB583}"/>
          </ac:spMkLst>
        </pc:spChg>
        <pc:graphicFrameChg chg="add mod ord modGraphic">
          <ac:chgData name="Charlene McGoohan" userId="19f83413-9393-4618-ad98-50f9879b5b75" providerId="ADAL" clId="{0B9CA7A0-CF3E-4C87-A2C6-9A6AF1E1A5B2}" dt="2024-10-14T11:37:10.800" v="11321" actId="14100"/>
          <ac:graphicFrameMkLst>
            <pc:docMk/>
            <pc:sldMk cId="1161148058" sldId="304"/>
            <ac:graphicFrameMk id="7" creationId="{8E9E9D6E-6DBD-D73B-A18F-B77C6A9E0FD4}"/>
          </ac:graphicFrameMkLst>
        </pc:graphicFrameChg>
        <pc:picChg chg="add del mod">
          <ac:chgData name="Charlene McGoohan" userId="19f83413-9393-4618-ad98-50f9879b5b75" providerId="ADAL" clId="{0B9CA7A0-CF3E-4C87-A2C6-9A6AF1E1A5B2}" dt="2024-10-14T11:28:39.905" v="11232" actId="1076"/>
          <ac:picMkLst>
            <pc:docMk/>
            <pc:sldMk cId="1161148058" sldId="304"/>
            <ac:picMk id="9" creationId="{FD175B2F-53F9-BBCC-642D-2324245A6275}"/>
          </ac:picMkLst>
        </pc:picChg>
      </pc:sldChg>
      <pc:sldChg chg="add del">
        <pc:chgData name="Charlene McGoohan" userId="19f83413-9393-4618-ad98-50f9879b5b75" providerId="ADAL" clId="{0B9CA7A0-CF3E-4C87-A2C6-9A6AF1E1A5B2}" dt="2024-10-10T20:58:54.875" v="8663"/>
        <pc:sldMkLst>
          <pc:docMk/>
          <pc:sldMk cId="1168461024" sldId="304"/>
        </pc:sldMkLst>
      </pc:sldChg>
      <pc:sldChg chg="addSp modSp add mod modAnim">
        <pc:chgData name="Charlene McGoohan" userId="19f83413-9393-4618-ad98-50f9879b5b75" providerId="ADAL" clId="{0B9CA7A0-CF3E-4C87-A2C6-9A6AF1E1A5B2}" dt="2024-10-14T11:37:25.524" v="11322"/>
        <pc:sldMkLst>
          <pc:docMk/>
          <pc:sldMk cId="593653688" sldId="305"/>
        </pc:sldMkLst>
        <pc:spChg chg="mod">
          <ac:chgData name="Charlene McGoohan" userId="19f83413-9393-4618-ad98-50f9879b5b75" providerId="ADAL" clId="{0B9CA7A0-CF3E-4C87-A2C6-9A6AF1E1A5B2}" dt="2024-10-10T21:45:37.811" v="9728" actId="207"/>
          <ac:spMkLst>
            <pc:docMk/>
            <pc:sldMk cId="593653688" sldId="305"/>
            <ac:spMk id="3" creationId="{2B3CE92E-D869-5E62-4FC6-FF9CF3500BF9}"/>
          </ac:spMkLst>
        </pc:spChg>
        <pc:spChg chg="add mod">
          <ac:chgData name="Charlene McGoohan" userId="19f83413-9393-4618-ad98-50f9879b5b75" providerId="ADAL" clId="{0B9CA7A0-CF3E-4C87-A2C6-9A6AF1E1A5B2}" dt="2024-10-14T09:21:04.969" v="10595"/>
          <ac:spMkLst>
            <pc:docMk/>
            <pc:sldMk cId="593653688" sldId="305"/>
            <ac:spMk id="4" creationId="{A06CB398-BB18-6EDA-3E1C-481232164F48}"/>
          </ac:spMkLst>
        </pc:spChg>
        <pc:spChg chg="add mod">
          <ac:chgData name="Charlene McGoohan" userId="19f83413-9393-4618-ad98-50f9879b5b75" providerId="ADAL" clId="{0B9CA7A0-CF3E-4C87-A2C6-9A6AF1E1A5B2}" dt="2024-10-14T11:37:25.524" v="11322"/>
          <ac:spMkLst>
            <pc:docMk/>
            <pc:sldMk cId="593653688" sldId="305"/>
            <ac:spMk id="6" creationId="{EA22E2B1-E2C3-1460-E1BB-E6158DB51971}"/>
          </ac:spMkLst>
        </pc:spChg>
        <pc:picChg chg="mod">
          <ac:chgData name="Charlene McGoohan" userId="19f83413-9393-4618-ad98-50f9879b5b75" providerId="ADAL" clId="{0B9CA7A0-CF3E-4C87-A2C6-9A6AF1E1A5B2}" dt="2024-10-14T11:28:46.377" v="11233" actId="1076"/>
          <ac:picMkLst>
            <pc:docMk/>
            <pc:sldMk cId="593653688" sldId="305"/>
            <ac:picMk id="5" creationId="{F64AAB5B-CCD3-BA31-E449-99F007A636AB}"/>
          </ac:picMkLst>
        </pc:picChg>
      </pc:sldChg>
      <pc:sldChg chg="addSp delSp modSp add mod">
        <pc:chgData name="Charlene McGoohan" userId="19f83413-9393-4618-ad98-50f9879b5b75" providerId="ADAL" clId="{0B9CA7A0-CF3E-4C87-A2C6-9A6AF1E1A5B2}" dt="2024-10-14T11:30:14.050" v="11258" actId="1076"/>
        <pc:sldMkLst>
          <pc:docMk/>
          <pc:sldMk cId="3787593221" sldId="306"/>
        </pc:sldMkLst>
        <pc:spChg chg="mod">
          <ac:chgData name="Charlene McGoohan" userId="19f83413-9393-4618-ad98-50f9879b5b75" providerId="ADAL" clId="{0B9CA7A0-CF3E-4C87-A2C6-9A6AF1E1A5B2}" dt="2024-10-14T09:13:59.605" v="10564" actId="1076"/>
          <ac:spMkLst>
            <pc:docMk/>
            <pc:sldMk cId="3787593221" sldId="306"/>
            <ac:spMk id="2" creationId="{1469E3C4-5A82-74D9-A78B-A779555CC73B}"/>
          </ac:spMkLst>
        </pc:spChg>
        <pc:spChg chg="del">
          <ac:chgData name="Charlene McGoohan" userId="19f83413-9393-4618-ad98-50f9879b5b75" providerId="ADAL" clId="{0B9CA7A0-CF3E-4C87-A2C6-9A6AF1E1A5B2}" dt="2024-10-14T09:13:32.114" v="10530" actId="478"/>
          <ac:spMkLst>
            <pc:docMk/>
            <pc:sldMk cId="3787593221" sldId="306"/>
            <ac:spMk id="3" creationId="{8B047E5F-2EC2-6925-CB3A-C6FC919B1A31}"/>
          </ac:spMkLst>
        </pc:spChg>
        <pc:spChg chg="add del mod">
          <ac:chgData name="Charlene McGoohan" userId="19f83413-9393-4618-ad98-50f9879b5b75" providerId="ADAL" clId="{0B9CA7A0-CF3E-4C87-A2C6-9A6AF1E1A5B2}" dt="2024-10-14T09:13:33.830" v="10531" actId="478"/>
          <ac:spMkLst>
            <pc:docMk/>
            <pc:sldMk cId="3787593221" sldId="306"/>
            <ac:spMk id="5" creationId="{5A6E6078-90D0-9666-2B15-EF26D23C2240}"/>
          </ac:spMkLst>
        </pc:spChg>
        <pc:picChg chg="mod">
          <ac:chgData name="Charlene McGoohan" userId="19f83413-9393-4618-ad98-50f9879b5b75" providerId="ADAL" clId="{0B9CA7A0-CF3E-4C87-A2C6-9A6AF1E1A5B2}" dt="2024-10-14T11:30:14.050" v="11258" actId="1076"/>
          <ac:picMkLst>
            <pc:docMk/>
            <pc:sldMk cId="3787593221" sldId="306"/>
            <ac:picMk id="8" creationId="{39884F71-2DF4-EB4A-840A-6F9435DD823D}"/>
          </ac:picMkLst>
        </pc:picChg>
      </pc:sldChg>
      <pc:sldChg chg="addSp delSp modSp add mod">
        <pc:chgData name="Charlene McGoohan" userId="19f83413-9393-4618-ad98-50f9879b5b75" providerId="ADAL" clId="{0B9CA7A0-CF3E-4C87-A2C6-9A6AF1E1A5B2}" dt="2024-10-14T11:31:53.531" v="11274"/>
        <pc:sldMkLst>
          <pc:docMk/>
          <pc:sldMk cId="173195411" sldId="307"/>
        </pc:sldMkLst>
        <pc:spChg chg="add del mod">
          <ac:chgData name="Charlene McGoohan" userId="19f83413-9393-4618-ad98-50f9879b5b75" providerId="ADAL" clId="{0B9CA7A0-CF3E-4C87-A2C6-9A6AF1E1A5B2}" dt="2024-10-14T11:16:28.373" v="11092" actId="478"/>
          <ac:spMkLst>
            <pc:docMk/>
            <pc:sldMk cId="173195411" sldId="307"/>
            <ac:spMk id="5" creationId="{7AAF20B2-8F8D-C5EF-33C7-A56F10311764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7" creationId="{C68414EE-2271-9BB2-0770-C99AA60328B1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9" creationId="{804667D3-8CE9-3088-0C23-E701C4BCA12E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0" creationId="{3CBB6709-0E99-CC80-9F2B-4915BA2114EA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1" creationId="{50C3BC98-7C8F-46D1-3ED2-CBBAAF472D7C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2" creationId="{2DFE7EF4-BBBD-2DDE-C094-7A56316BBD77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13" creationId="{EA45AF83-19C1-E0F9-11A8-55135B6CE5C0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14" creationId="{41812203-02A4-0D4A-1FE4-F631F429DB7D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15" creationId="{7F58B370-FB7C-BBBC-FDD9-00B2C66DC990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6" creationId="{50E28782-6E9B-C743-A0D2-AC808AABB19B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7" creationId="{82499496-5401-3085-706A-995C8A2A4483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8" creationId="{87FE40C3-E05A-542B-7A82-5FD9088E3695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19" creationId="{B50CCFED-640D-80DC-E470-CAB60B895B8A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0" creationId="{84C5CAB4-ABE8-F81A-8DF0-5188121A6B5A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1" creationId="{FD41D16C-34D9-4A7B-5C3C-D74D95F5098E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2" creationId="{3C68A74F-431B-1383-317B-BB83F5B94D56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3" creationId="{BE121F8F-1E21-B03F-DC9B-23A900F5D128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4" creationId="{4E948A68-F0AC-6C19-BCF3-3F0AD0EFD747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5" creationId="{2AFBD3EF-C4E9-A876-8E21-0DC1BF5492A1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6" creationId="{E211AE6A-24B2-3781-725C-2E8491B23609}"/>
          </ac:spMkLst>
        </pc:spChg>
        <pc:spChg chg="del">
          <ac:chgData name="Charlene McGoohan" userId="19f83413-9393-4618-ad98-50f9879b5b75" providerId="ADAL" clId="{0B9CA7A0-CF3E-4C87-A2C6-9A6AF1E1A5B2}" dt="2024-10-14T11:16:25.762" v="11091" actId="478"/>
          <ac:spMkLst>
            <pc:docMk/>
            <pc:sldMk cId="173195411" sldId="307"/>
            <ac:spMk id="27" creationId="{321F2401-A141-483D-6FA7-EDDECC768ED1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29" creationId="{1D0EA16C-5D94-F4B7-5FF6-C31307C7E011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0" creationId="{4F6A0612-4D9A-5CBE-2F9C-CBF98C365C97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1" creationId="{1F5E99FC-489F-1444-EBEB-0411196E1346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2" creationId="{7328B128-1D39-DA9B-A8A0-E49AAAAD9C20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3" creationId="{847FA954-24DD-2690-CF35-12C7D0CB4F6C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4" creationId="{E5A5D2CC-BF18-1D94-1983-D63A447C134E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5" creationId="{40876876-C2F8-957C-543B-0651381FB865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6" creationId="{8EC3BECD-6347-FC52-D325-B944BFE4A6F9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7" creationId="{C61F3E22-6DAC-88F7-3902-B00E13A4C542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8" creationId="{AAC645B6-558D-FB46-5141-49EA4D8ACCC1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39" creationId="{33CDA211-0A1B-935C-1702-E1DB8AA40A23}"/>
          </ac:spMkLst>
        </pc:spChg>
        <pc:spChg chg="add mod">
          <ac:chgData name="Charlene McGoohan" userId="19f83413-9393-4618-ad98-50f9879b5b75" providerId="ADAL" clId="{0B9CA7A0-CF3E-4C87-A2C6-9A6AF1E1A5B2}" dt="2024-10-14T11:16:35.020" v="11093"/>
          <ac:spMkLst>
            <pc:docMk/>
            <pc:sldMk cId="173195411" sldId="307"/>
            <ac:spMk id="40" creationId="{C024837C-A53C-37D3-AA7D-956B3D55377D}"/>
          </ac:spMkLst>
        </pc:spChg>
        <pc:spChg chg="add mod">
          <ac:chgData name="Charlene McGoohan" userId="19f83413-9393-4618-ad98-50f9879b5b75" providerId="ADAL" clId="{0B9CA7A0-CF3E-4C87-A2C6-9A6AF1E1A5B2}" dt="2024-10-14T11:31:53.531" v="11274"/>
          <ac:spMkLst>
            <pc:docMk/>
            <pc:sldMk cId="173195411" sldId="307"/>
            <ac:spMk id="42" creationId="{3F5918A7-F172-305E-8655-BBA7E116BA15}"/>
          </ac:spMkLst>
        </pc:spChg>
        <pc:graphicFrameChg chg="add mod">
          <ac:chgData name="Charlene McGoohan" userId="19f83413-9393-4618-ad98-50f9879b5b75" providerId="ADAL" clId="{0B9CA7A0-CF3E-4C87-A2C6-9A6AF1E1A5B2}" dt="2024-10-14T11:16:35.020" v="11093"/>
          <ac:graphicFrameMkLst>
            <pc:docMk/>
            <pc:sldMk cId="173195411" sldId="307"/>
            <ac:graphicFrameMk id="6" creationId="{DDC09C97-BFE6-E4C6-4BBD-1BA77ED5494D}"/>
          </ac:graphicFrameMkLst>
        </pc:graphicFrameChg>
        <pc:graphicFrameChg chg="del">
          <ac:chgData name="Charlene McGoohan" userId="19f83413-9393-4618-ad98-50f9879b5b75" providerId="ADAL" clId="{0B9CA7A0-CF3E-4C87-A2C6-9A6AF1E1A5B2}" dt="2024-10-14T11:16:25.762" v="11091" actId="478"/>
          <ac:graphicFrameMkLst>
            <pc:docMk/>
            <pc:sldMk cId="173195411" sldId="307"/>
            <ac:graphicFrameMk id="8" creationId="{EBBC54A5-BB39-B55C-76AD-4AAC423A2AAF}"/>
          </ac:graphicFrameMkLst>
        </pc:graphicFrameChg>
        <pc:picChg chg="mod">
          <ac:chgData name="Charlene McGoohan" userId="19f83413-9393-4618-ad98-50f9879b5b75" providerId="ADAL" clId="{0B9CA7A0-CF3E-4C87-A2C6-9A6AF1E1A5B2}" dt="2024-10-14T11:21:47.730" v="11155" actId="1076"/>
          <ac:picMkLst>
            <pc:docMk/>
            <pc:sldMk cId="173195411" sldId="307"/>
            <ac:picMk id="28" creationId="{7752776D-0FCF-B8EC-3062-D409A2CC30EE}"/>
          </ac:picMkLst>
        </pc:picChg>
        <pc:picChg chg="add mod">
          <ac:chgData name="Charlene McGoohan" userId="19f83413-9393-4618-ad98-50f9879b5b75" providerId="ADAL" clId="{0B9CA7A0-CF3E-4C87-A2C6-9A6AF1E1A5B2}" dt="2024-10-14T11:16:46.361" v="11097" actId="14100"/>
          <ac:picMkLst>
            <pc:docMk/>
            <pc:sldMk cId="173195411" sldId="307"/>
            <ac:picMk id="41" creationId="{BB92430B-18D6-8094-D269-E7C6188746BD}"/>
          </ac:picMkLst>
        </pc:picChg>
      </pc:sldChg>
      <pc:sldChg chg="addSp delSp modSp add mod delAnim modAnim">
        <pc:chgData name="Charlene McGoohan" userId="19f83413-9393-4618-ad98-50f9879b5b75" providerId="ADAL" clId="{0B9CA7A0-CF3E-4C87-A2C6-9A6AF1E1A5B2}" dt="2024-10-14T11:31:56.394" v="11275"/>
        <pc:sldMkLst>
          <pc:docMk/>
          <pc:sldMk cId="1702985855" sldId="308"/>
        </pc:sldMkLst>
        <pc:spChg chg="add del mod">
          <ac:chgData name="Charlene McGoohan" userId="19f83413-9393-4618-ad98-50f9879b5b75" providerId="ADAL" clId="{0B9CA7A0-CF3E-4C87-A2C6-9A6AF1E1A5B2}" dt="2024-10-14T11:17:12.094" v="11101" actId="478"/>
          <ac:spMkLst>
            <pc:docMk/>
            <pc:sldMk cId="1702985855" sldId="308"/>
            <ac:spMk id="6" creationId="{A9896BAD-8F39-9469-3EFF-0817CF6F67B7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9" creationId="{EDDDE152-9EDC-5617-5B6F-B91EFD2FC0B1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0" creationId="{21373586-3011-7346-BF6D-C5CAC0F5A0AF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1" creationId="{1C162BC3-C82C-0769-0B2A-2B2673E3F288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2" creationId="{3FDCA0C8-FC74-B2E1-A894-BBB2C4AA9A23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13" creationId="{83DBE380-F222-D26A-1195-7FA67CF29031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14" creationId="{B74E38C8-42AF-AE79-A552-CF45CB001FB0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15" creationId="{9D4734DB-2845-9109-24D8-57C8B6D2322E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6" creationId="{AA2C6EED-85CC-C707-BCEB-B380DDCB4D26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7" creationId="{CE1475EA-3E2F-5F90-7020-48B3D725C26A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8" creationId="{63F42406-E92C-EF0F-7274-90E6BE8E3B5A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19" creationId="{CF40686C-3F01-1FAA-5BE1-679605D76D4A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0" creationId="{54FA105E-6DE6-06D5-4B1B-B4B6AF00F498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1" creationId="{2691BBF6-5016-4B57-DAD4-3050A8A59E65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2" creationId="{962AE28C-F6D0-2B5D-99AD-1275F5F4CDE1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3" creationId="{7EFDC4AB-157B-136F-D2CC-24BD4ECA97DF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4" creationId="{240E57AA-8795-2067-3542-91799295D1B4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5" creationId="{BFCDD933-8921-1961-6C92-FF94362D7E9E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6" creationId="{5E129A94-3C59-93A9-143E-93E3F9957EF4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27" creationId="{E953758F-F782-B480-2555-9B8DE95A7CE7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28" creationId="{D060BFD3-C5C7-FB92-D445-6C4FE17FFFE1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29" creationId="{A7A2BE10-ED9C-2FDB-1563-9EC231EA8C42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0" creationId="{2A3265E8-377F-A79D-DBDE-C6FFB2663133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1" creationId="{27997289-15FC-CFE5-10E5-2EBFCE63F58B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2" creationId="{3E33ADF4-E990-5D82-B225-FBFB028679A6}"/>
          </ac:spMkLst>
        </pc:spChg>
        <pc:spChg chg="del">
          <ac:chgData name="Charlene McGoohan" userId="19f83413-9393-4618-ad98-50f9879b5b75" providerId="ADAL" clId="{0B9CA7A0-CF3E-4C87-A2C6-9A6AF1E1A5B2}" dt="2024-10-14T11:17:09.324" v="11100" actId="478"/>
          <ac:spMkLst>
            <pc:docMk/>
            <pc:sldMk cId="1702985855" sldId="308"/>
            <ac:spMk id="33" creationId="{C510672F-A75B-A6A1-ACF6-22D95D9E037A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4" creationId="{482F7E58-E1FC-2830-98FC-D1D71FE1EF3A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5" creationId="{F48EE720-BADB-E655-3344-C16E5D313535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6" creationId="{490FD7BE-3B07-88AB-FACE-10EA92EDCE7C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7" creationId="{3AD65A42-3FC5-90CD-F1BA-BACA7807DC0E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8" creationId="{CAA4A1E3-A0A5-36A5-3BB2-1D57EE4B5553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39" creationId="{BF2B7432-8543-D3BD-69D6-4F073ADCDBCD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40" creationId="{F0F53096-9ECA-A701-5437-57F605362728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41" creationId="{16978D45-4F5B-0C18-897C-A1B64B256564}"/>
          </ac:spMkLst>
        </pc:spChg>
        <pc:spChg chg="add mod">
          <ac:chgData name="Charlene McGoohan" userId="19f83413-9393-4618-ad98-50f9879b5b75" providerId="ADAL" clId="{0B9CA7A0-CF3E-4C87-A2C6-9A6AF1E1A5B2}" dt="2024-10-14T11:17:18.657" v="11102"/>
          <ac:spMkLst>
            <pc:docMk/>
            <pc:sldMk cId="1702985855" sldId="308"/>
            <ac:spMk id="42" creationId="{4D955EB5-DFAC-BBB4-619E-23776B5EE636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45" creationId="{EDEBA612-2D04-24FF-3C39-A2E89AB5D4B0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46" creationId="{30F27225-6811-4A35-7A4D-529000B9D912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47" creationId="{CB2E7644-DF41-3BFC-A8FA-562EFB08DAAF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48" creationId="{FDDB268F-A17D-978F-20F8-E835E3C37A2A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49" creationId="{0510EA55-FFB7-4CF7-7B0B-01A98DBDCB07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0" creationId="{DF4E178A-7629-2D3D-B8D6-60DEC95BF407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1" creationId="{C59A59CE-B5BA-AA17-D1C7-69EB2D62E7EC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2" creationId="{3E4DBA6F-7E09-084B-8416-FF4FF3F56260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3" creationId="{F18D3BB6-16B8-0DE4-CFC2-8E64799BE774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4" creationId="{3F2D4EC8-AAA9-917E-E91C-4BC6AC10B8BC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5" creationId="{7B071571-79AF-D37B-D6F7-D27FDE54138D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6" creationId="{0A0FBB39-B73A-4D3C-87E0-E20DCC7BFB59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7" creationId="{6658D11E-2AE3-98B2-3E54-5454FAFD6BDD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8" creationId="{DAB39B67-2FD2-CD14-4760-D84888A98646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59" creationId="{187FF83A-B357-6004-8D7C-4C96816FC2EF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60" creationId="{DCFF137B-54ED-4881-C7E4-7E37ED0F051F}"/>
          </ac:spMkLst>
        </pc:spChg>
        <pc:spChg chg="add mod">
          <ac:chgData name="Charlene McGoohan" userId="19f83413-9393-4618-ad98-50f9879b5b75" providerId="ADAL" clId="{0B9CA7A0-CF3E-4C87-A2C6-9A6AF1E1A5B2}" dt="2024-10-14T11:17:40.226" v="11111" actId="14100"/>
          <ac:spMkLst>
            <pc:docMk/>
            <pc:sldMk cId="1702985855" sldId="308"/>
            <ac:spMk id="61" creationId="{EF89A4E7-1E79-D96F-CB55-4943788510C5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3" creationId="{8B7D8BE2-FAEA-A6DD-4AA0-16CC0CDCFBD2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4" creationId="{859521E8-4794-84DC-47BF-4275833148CA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5" creationId="{BFE74752-B015-D748-D63C-98868AACE909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6" creationId="{EDAFB91F-3EB7-FC9E-AF67-79C4D96B597D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7" creationId="{5F17CEF6-2B48-23E7-EE6B-652C66884BBC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8" creationId="{CD3C7164-FB38-AA58-703B-D80870A64D4A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69" creationId="{A70024BE-B817-1978-51E2-84DFD55834F8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0" creationId="{4198013B-C4A8-22BB-245C-73FA824C9A0F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1" creationId="{9B3FE27E-D882-0C8D-4D05-8879FD96C66D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2" creationId="{EDF1A728-E600-31DD-EB4B-8B6C7EEB49BE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3" creationId="{87317526-1608-5B0A-91E7-D77CC6DA8EDA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4" creationId="{CD7793BC-D423-EAED-0EF4-7630746D2006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5" creationId="{4324FDBF-6560-5050-B197-DF24874A7939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6" creationId="{7C0EF0C7-3691-F2B2-2BCA-8C1C2DA3E741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7" creationId="{7F140287-DB0C-ABB3-01A1-AAC734115B1A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8" creationId="{F795736C-10D2-4504-E44F-BB5BA6620451}"/>
          </ac:spMkLst>
        </pc:spChg>
        <pc:spChg chg="add del mod">
          <ac:chgData name="Charlene McGoohan" userId="19f83413-9393-4618-ad98-50f9879b5b75" providerId="ADAL" clId="{0B9CA7A0-CF3E-4C87-A2C6-9A6AF1E1A5B2}" dt="2024-10-14T11:18:08.442" v="11117" actId="478"/>
          <ac:spMkLst>
            <pc:docMk/>
            <pc:sldMk cId="1702985855" sldId="308"/>
            <ac:spMk id="79" creationId="{E3C048A7-AD0F-65BB-B604-2290C97B41A5}"/>
          </ac:spMkLst>
        </pc:spChg>
        <pc:spChg chg="add del mod">
          <ac:chgData name="Charlene McGoohan" userId="19f83413-9393-4618-ad98-50f9879b5b75" providerId="ADAL" clId="{0B9CA7A0-CF3E-4C87-A2C6-9A6AF1E1A5B2}" dt="2024-10-14T11:18:12.333" v="11118" actId="478"/>
          <ac:spMkLst>
            <pc:docMk/>
            <pc:sldMk cId="1702985855" sldId="308"/>
            <ac:spMk id="81" creationId="{AF02034E-8BCE-BA42-3AA0-40206C63F3DC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3" creationId="{F4378021-480F-0690-EE95-BE0588DC3B3C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4" creationId="{8417B0F2-3B80-4A68-BC86-55ED0A0FBCE6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5" creationId="{BD7A8FD1-92F8-2CBF-1E46-55FC1137AF7C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6" creationId="{211B58E9-2116-1EFF-FCCD-199B144CB4B9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7" creationId="{62CCD751-6689-DF14-C79B-549B11B1BE6A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8" creationId="{2AADE9BB-D963-4E13-56EE-72C4D23C0E18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89" creationId="{D8C06D33-54F4-37B4-207E-1E56CFA23276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0" creationId="{97E5C46C-F48D-B540-6B63-EF6BBA640117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1" creationId="{B03ADA0D-6575-C8CE-6AB2-B67C3B0D305B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2" creationId="{72B58BB0-23EA-5965-EFA5-A1E7503CF06E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3" creationId="{44FA5193-1267-A37B-FA61-3324D62B3FD3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4" creationId="{08F0D6D7-85E6-6CA5-3ABC-A45CAF30C076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5" creationId="{AB2A7370-11D9-CB57-2A4D-8B9981ECB76B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6" creationId="{0BF7E712-2274-3571-7885-8C70FA78213D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7" creationId="{57BA66E4-AB41-7DD9-F3A2-A0485D5B0986}"/>
          </ac:spMkLst>
        </pc:spChg>
        <pc:spChg chg="add mod">
          <ac:chgData name="Charlene McGoohan" userId="19f83413-9393-4618-ad98-50f9879b5b75" providerId="ADAL" clId="{0B9CA7A0-CF3E-4C87-A2C6-9A6AF1E1A5B2}" dt="2024-10-14T11:18:21.272" v="11119"/>
          <ac:spMkLst>
            <pc:docMk/>
            <pc:sldMk cId="1702985855" sldId="308"/>
            <ac:spMk id="98" creationId="{A2D4E09C-9FBB-D13F-8D12-355C660809D9}"/>
          </ac:spMkLst>
        </pc:spChg>
        <pc:spChg chg="add mod">
          <ac:chgData name="Charlene McGoohan" userId="19f83413-9393-4618-ad98-50f9879b5b75" providerId="ADAL" clId="{0B9CA7A0-CF3E-4C87-A2C6-9A6AF1E1A5B2}" dt="2024-10-14T11:20:35.455" v="11145" actId="1076"/>
          <ac:spMkLst>
            <pc:docMk/>
            <pc:sldMk cId="1702985855" sldId="308"/>
            <ac:spMk id="100" creationId="{3B762CCB-D1E8-FB56-8A1E-FF0627BC4F86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2" creationId="{D181041E-08C4-C190-1EE9-11733BB307AC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3" creationId="{1C0C7013-4A4B-4322-2D59-2A30B624A42B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4" creationId="{21244CD5-571C-B71D-C2C2-96A348D6DDF3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5" creationId="{434F774C-C080-F53B-5253-D9266213EFAE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6" creationId="{10A39213-2B3A-41E2-360D-4F1A607BAA27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7" creationId="{F0C1316D-EDD1-ECED-FC4C-4FBB7DF20078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8" creationId="{425F0CBC-B0B0-BF55-C07F-18F86BEA2059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09" creationId="{76EF1492-9C68-B699-7293-0A6967F74413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0" creationId="{E43A175F-E9F7-68BA-616D-7D356F625707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1" creationId="{31E0B411-139A-51FB-69E2-4BA64DBE41A8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2" creationId="{A9A24325-C2C7-400A-90D2-1C2CFEB3502A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3" creationId="{4C2EBA9A-01E6-20DC-DE09-DB2B825FF6E2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4" creationId="{8FD2A149-7055-E0AF-70C7-B3ECE3F35B81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5" creationId="{E1C39E00-47A8-FC9E-DF70-4A1EFA23C469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6" creationId="{FCE088EA-023A-8DDC-8AA1-DA0679EFEF89}"/>
          </ac:spMkLst>
        </pc:spChg>
        <pc:spChg chg="add mod">
          <ac:chgData name="Charlene McGoohan" userId="19f83413-9393-4618-ad98-50f9879b5b75" providerId="ADAL" clId="{0B9CA7A0-CF3E-4C87-A2C6-9A6AF1E1A5B2}" dt="2024-10-14T11:20:15.226" v="11140"/>
          <ac:spMkLst>
            <pc:docMk/>
            <pc:sldMk cId="1702985855" sldId="308"/>
            <ac:spMk id="117" creationId="{5AAA99CD-2D30-A8E0-97DD-311C6BE1C605}"/>
          </ac:spMkLst>
        </pc:spChg>
        <pc:spChg chg="add mod">
          <ac:chgData name="Charlene McGoohan" userId="19f83413-9393-4618-ad98-50f9879b5b75" providerId="ADAL" clId="{0B9CA7A0-CF3E-4C87-A2C6-9A6AF1E1A5B2}" dt="2024-10-14T11:31:56.394" v="11275"/>
          <ac:spMkLst>
            <pc:docMk/>
            <pc:sldMk cId="1702985855" sldId="308"/>
            <ac:spMk id="119" creationId="{FBC884F4-B8B4-5EBA-C94E-1C7E3925CF5B}"/>
          </ac:spMkLst>
        </pc:spChg>
        <pc:graphicFrameChg chg="add mod">
          <ac:chgData name="Charlene McGoohan" userId="19f83413-9393-4618-ad98-50f9879b5b75" providerId="ADAL" clId="{0B9CA7A0-CF3E-4C87-A2C6-9A6AF1E1A5B2}" dt="2024-10-14T11:17:18.657" v="11102"/>
          <ac:graphicFrameMkLst>
            <pc:docMk/>
            <pc:sldMk cId="1702985855" sldId="308"/>
            <ac:graphicFrameMk id="7" creationId="{F01BD3D4-140B-3176-CC3A-1A5514D3FF3F}"/>
          </ac:graphicFrameMkLst>
        </pc:graphicFrameChg>
        <pc:graphicFrameChg chg="del">
          <ac:chgData name="Charlene McGoohan" userId="19f83413-9393-4618-ad98-50f9879b5b75" providerId="ADAL" clId="{0B9CA7A0-CF3E-4C87-A2C6-9A6AF1E1A5B2}" dt="2024-10-14T11:17:09.324" v="11100" actId="478"/>
          <ac:graphicFrameMkLst>
            <pc:docMk/>
            <pc:sldMk cId="1702985855" sldId="308"/>
            <ac:graphicFrameMk id="8" creationId="{53F1B8F6-4D39-EDB7-CE06-8A4648971AAB}"/>
          </ac:graphicFrameMkLst>
        </pc:graphicFrameChg>
        <pc:graphicFrameChg chg="add mod modGraphic">
          <ac:chgData name="Charlene McGoohan" userId="19f83413-9393-4618-ad98-50f9879b5b75" providerId="ADAL" clId="{0B9CA7A0-CF3E-4C87-A2C6-9A6AF1E1A5B2}" dt="2024-10-14T11:17:40.226" v="11111" actId="14100"/>
          <ac:graphicFrameMkLst>
            <pc:docMk/>
            <pc:sldMk cId="1702985855" sldId="308"/>
            <ac:graphicFrameMk id="44" creationId="{DA6A39E9-9C80-0032-2BEB-EEF52032F591}"/>
          </ac:graphicFrameMkLst>
        </pc:graphicFrameChg>
        <pc:graphicFrameChg chg="add del mod">
          <ac:chgData name="Charlene McGoohan" userId="19f83413-9393-4618-ad98-50f9879b5b75" providerId="ADAL" clId="{0B9CA7A0-CF3E-4C87-A2C6-9A6AF1E1A5B2}" dt="2024-10-14T11:18:08.442" v="11117" actId="478"/>
          <ac:graphicFrameMkLst>
            <pc:docMk/>
            <pc:sldMk cId="1702985855" sldId="308"/>
            <ac:graphicFrameMk id="62" creationId="{EB231585-6AF1-A2EC-9FB4-C100FEBAD6C7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14T11:18:21.272" v="11119"/>
          <ac:graphicFrameMkLst>
            <pc:docMk/>
            <pc:sldMk cId="1702985855" sldId="308"/>
            <ac:graphicFrameMk id="82" creationId="{DFC4E575-2187-0849-F41A-3ACB4A67572C}"/>
          </ac:graphicFrameMkLst>
        </pc:graphicFrameChg>
        <pc:graphicFrameChg chg="add mod">
          <ac:chgData name="Charlene McGoohan" userId="19f83413-9393-4618-ad98-50f9879b5b75" providerId="ADAL" clId="{0B9CA7A0-CF3E-4C87-A2C6-9A6AF1E1A5B2}" dt="2024-10-14T11:20:15.226" v="11140"/>
          <ac:graphicFrameMkLst>
            <pc:docMk/>
            <pc:sldMk cId="1702985855" sldId="308"/>
            <ac:graphicFrameMk id="101" creationId="{DE9383E0-C403-B63D-1314-69296FB21674}"/>
          </ac:graphicFrameMkLst>
        </pc:graphicFrameChg>
        <pc:picChg chg="mod">
          <ac:chgData name="Charlene McGoohan" userId="19f83413-9393-4618-ad98-50f9879b5b75" providerId="ADAL" clId="{0B9CA7A0-CF3E-4C87-A2C6-9A6AF1E1A5B2}" dt="2024-10-14T11:21:56.462" v="11156" actId="1076"/>
          <ac:picMkLst>
            <pc:docMk/>
            <pc:sldMk cId="1702985855" sldId="308"/>
            <ac:picMk id="3" creationId="{9D900BC2-D79F-96E9-AC63-963AB3891445}"/>
          </ac:picMkLst>
        </pc:picChg>
        <pc:picChg chg="add mod">
          <ac:chgData name="Charlene McGoohan" userId="19f83413-9393-4618-ad98-50f9879b5b75" providerId="ADAL" clId="{0B9CA7A0-CF3E-4C87-A2C6-9A6AF1E1A5B2}" dt="2024-10-14T11:17:31.029" v="11108" actId="14100"/>
          <ac:picMkLst>
            <pc:docMk/>
            <pc:sldMk cId="1702985855" sldId="308"/>
            <ac:picMk id="43" creationId="{2FC9983B-E2F9-F581-4034-E0E0CB04FEC3}"/>
          </ac:picMkLst>
        </pc:picChg>
        <pc:picChg chg="add del mod">
          <ac:chgData name="Charlene McGoohan" userId="19f83413-9393-4618-ad98-50f9879b5b75" providerId="ADAL" clId="{0B9CA7A0-CF3E-4C87-A2C6-9A6AF1E1A5B2}" dt="2024-10-14T11:20:14.237" v="11139" actId="478"/>
          <ac:picMkLst>
            <pc:docMk/>
            <pc:sldMk cId="1702985855" sldId="308"/>
            <ac:picMk id="99" creationId="{25EB8E4A-0881-BE97-1A1E-57866FDFAFA2}"/>
          </ac:picMkLst>
        </pc:picChg>
        <pc:picChg chg="add mod ord">
          <ac:chgData name="Charlene McGoohan" userId="19f83413-9393-4618-ad98-50f9879b5b75" providerId="ADAL" clId="{0B9CA7A0-CF3E-4C87-A2C6-9A6AF1E1A5B2}" dt="2024-10-14T11:20:41.482" v="11146" actId="167"/>
          <ac:picMkLst>
            <pc:docMk/>
            <pc:sldMk cId="1702985855" sldId="308"/>
            <ac:picMk id="118" creationId="{3DE6F779-0B9D-8FCF-7873-15B10C293550}"/>
          </ac:picMkLst>
        </pc:picChg>
      </pc:sldChg>
      <pc:sldChg chg="addSp delSp modSp add mod">
        <pc:chgData name="Charlene McGoohan" userId="19f83413-9393-4618-ad98-50f9879b5b75" providerId="ADAL" clId="{0B9CA7A0-CF3E-4C87-A2C6-9A6AF1E1A5B2}" dt="2024-10-14T11:39:33.258" v="11340"/>
        <pc:sldMkLst>
          <pc:docMk/>
          <pc:sldMk cId="3514950596" sldId="309"/>
        </pc:sldMkLst>
        <pc:spChg chg="mod">
          <ac:chgData name="Charlene McGoohan" userId="19f83413-9393-4618-ad98-50f9879b5b75" providerId="ADAL" clId="{0B9CA7A0-CF3E-4C87-A2C6-9A6AF1E1A5B2}" dt="2024-10-14T11:34:29.064" v="11290"/>
          <ac:spMkLst>
            <pc:docMk/>
            <pc:sldMk cId="3514950596" sldId="309"/>
            <ac:spMk id="2" creationId="{478BB9C5-11B8-CAD4-E4B2-702266E5B013}"/>
          </ac:spMkLst>
        </pc:spChg>
        <pc:spChg chg="del">
          <ac:chgData name="Charlene McGoohan" userId="19f83413-9393-4618-ad98-50f9879b5b75" providerId="ADAL" clId="{0B9CA7A0-CF3E-4C87-A2C6-9A6AF1E1A5B2}" dt="2024-10-14T11:34:40.921" v="11291" actId="478"/>
          <ac:spMkLst>
            <pc:docMk/>
            <pc:sldMk cId="3514950596" sldId="309"/>
            <ac:spMk id="3" creationId="{07B3DB31-EB0D-462E-1E99-C0431E35A659}"/>
          </ac:spMkLst>
        </pc:spChg>
        <pc:spChg chg="add del mod">
          <ac:chgData name="Charlene McGoohan" userId="19f83413-9393-4618-ad98-50f9879b5b75" providerId="ADAL" clId="{0B9CA7A0-CF3E-4C87-A2C6-9A6AF1E1A5B2}" dt="2024-10-14T11:34:46.244" v="11292" actId="478"/>
          <ac:spMkLst>
            <pc:docMk/>
            <pc:sldMk cId="3514950596" sldId="309"/>
            <ac:spMk id="5" creationId="{C90996B0-C892-6B14-24EB-9481EF30621C}"/>
          </ac:spMkLst>
        </pc:spChg>
        <pc:spChg chg="add mod">
          <ac:chgData name="Charlene McGoohan" userId="19f83413-9393-4618-ad98-50f9879b5b75" providerId="ADAL" clId="{0B9CA7A0-CF3E-4C87-A2C6-9A6AF1E1A5B2}" dt="2024-10-14T11:35:35.925" v="11305" actId="12"/>
          <ac:spMkLst>
            <pc:docMk/>
            <pc:sldMk cId="3514950596" sldId="309"/>
            <ac:spMk id="10" creationId="{6F1F9A3B-291C-A48F-4B97-96840B653663}"/>
          </ac:spMkLst>
        </pc:spChg>
        <pc:spChg chg="add mod">
          <ac:chgData name="Charlene McGoohan" userId="19f83413-9393-4618-ad98-50f9879b5b75" providerId="ADAL" clId="{0B9CA7A0-CF3E-4C87-A2C6-9A6AF1E1A5B2}" dt="2024-10-14T11:39:33.258" v="11340"/>
          <ac:spMkLst>
            <pc:docMk/>
            <pc:sldMk cId="3514950596" sldId="309"/>
            <ac:spMk id="11" creationId="{21D8A83B-DA38-4E76-5973-3540CD8C3B6E}"/>
          </ac:spMkLst>
        </pc:spChg>
        <pc:graphicFrameChg chg="del mod">
          <ac:chgData name="Charlene McGoohan" userId="19f83413-9393-4618-ad98-50f9879b5b75" providerId="ADAL" clId="{0B9CA7A0-CF3E-4C87-A2C6-9A6AF1E1A5B2}" dt="2024-10-14T11:34:50.031" v="11294" actId="478"/>
          <ac:graphicFrameMkLst>
            <pc:docMk/>
            <pc:sldMk cId="3514950596" sldId="309"/>
            <ac:graphicFrameMk id="8" creationId="{4A96E810-0945-30F8-DF69-D6B998157153}"/>
          </ac:graphicFrameMkLst>
        </pc:graphicFrameChg>
      </pc:sldChg>
      <pc:sldMasterChg chg="delSldLayout">
        <pc:chgData name="Charlene McGoohan" userId="19f83413-9393-4618-ad98-50f9879b5b75" providerId="ADAL" clId="{0B9CA7A0-CF3E-4C87-A2C6-9A6AF1E1A5B2}" dt="2024-10-10T09:15:26.724" v="4521" actId="47"/>
        <pc:sldMasterMkLst>
          <pc:docMk/>
          <pc:sldMasterMk cId="142515273" sldId="2147483994"/>
        </pc:sldMasterMkLst>
        <pc:sldLayoutChg chg="del">
          <pc:chgData name="Charlene McGoohan" userId="19f83413-9393-4618-ad98-50f9879b5b75" providerId="ADAL" clId="{0B9CA7A0-CF3E-4C87-A2C6-9A6AF1E1A5B2}" dt="2024-10-10T09:15:26.724" v="4521" actId="47"/>
          <pc:sldLayoutMkLst>
            <pc:docMk/>
            <pc:sldMasterMk cId="142515273" sldId="2147483994"/>
            <pc:sldLayoutMk cId="1278231739" sldId="2147484014"/>
          </pc:sldLayoutMkLst>
        </pc:sldLayoutChg>
      </pc:sldMasterChg>
    </pc:docChg>
  </pc:docChgLst>
  <pc:docChgLst>
    <pc:chgData name="Thomas O'Brien" userId="S::thomas.obrien@mu.ie::d0ce0b0c-5c77-40ea-9a2a-f0b0b342d8aa" providerId="AD" clId="Web-{3D7EEFCE-176F-4C25-8CC9-913FD9FF8BE2}"/>
    <pc:docChg chg="addSld delSld modSld">
      <pc:chgData name="Thomas O'Brien" userId="S::thomas.obrien@mu.ie::d0ce0b0c-5c77-40ea-9a2a-f0b0b342d8aa" providerId="AD" clId="Web-{3D7EEFCE-176F-4C25-8CC9-913FD9FF8BE2}" dt="2024-09-19T15:10:14.579" v="159" actId="20577"/>
      <pc:docMkLst>
        <pc:docMk/>
      </pc:docMkLst>
      <pc:sldChg chg="addSp modSp mod modClrScheme chgLayout">
        <pc:chgData name="Thomas O'Brien" userId="S::thomas.obrien@mu.ie::d0ce0b0c-5c77-40ea-9a2a-f0b0b342d8aa" providerId="AD" clId="Web-{3D7EEFCE-176F-4C25-8CC9-913FD9FF8BE2}" dt="2024-09-19T15:03:37.970" v="90" actId="1076"/>
        <pc:sldMkLst>
          <pc:docMk/>
          <pc:sldMk cId="697961536" sldId="257"/>
        </pc:sldMkLst>
        <pc:spChg chg="add mod ord">
          <ac:chgData name="Thomas O'Brien" userId="S::thomas.obrien@mu.ie::d0ce0b0c-5c77-40ea-9a2a-f0b0b342d8aa" providerId="AD" clId="Web-{3D7EEFCE-176F-4C25-8CC9-913FD9FF8BE2}" dt="2024-09-19T15:01:09.043" v="1"/>
          <ac:spMkLst>
            <pc:docMk/>
            <pc:sldMk cId="697961536" sldId="257"/>
            <ac:spMk id="2" creationId="{CAEA6BBC-7D8B-F48F-ADC0-D1A5829798E5}"/>
          </ac:spMkLst>
        </pc:spChg>
        <pc:spChg chg="add mod ord">
          <ac:chgData name="Thomas O'Brien" userId="S::thomas.obrien@mu.ie::d0ce0b0c-5c77-40ea-9a2a-f0b0b342d8aa" providerId="AD" clId="Web-{3D7EEFCE-176F-4C25-8CC9-913FD9FF8BE2}" dt="2024-09-19T15:01:09.043" v="1"/>
          <ac:spMkLst>
            <pc:docMk/>
            <pc:sldMk cId="697961536" sldId="257"/>
            <ac:spMk id="3" creationId="{39568A0A-6BDA-9BDF-859C-BB663B6283B8}"/>
          </ac:spMkLst>
        </pc:spChg>
        <pc:spChg chg="add mod">
          <ac:chgData name="Thomas O'Brien" userId="S::thomas.obrien@mu.ie::d0ce0b0c-5c77-40ea-9a2a-f0b0b342d8aa" providerId="AD" clId="Web-{3D7EEFCE-176F-4C25-8CC9-913FD9FF8BE2}" dt="2024-09-19T15:03:37.970" v="90" actId="1076"/>
          <ac:spMkLst>
            <pc:docMk/>
            <pc:sldMk cId="697961536" sldId="257"/>
            <ac:spMk id="5" creationId="{17DF4FFF-D822-240C-9ADF-9AE0FCF24415}"/>
          </ac:spMkLst>
        </pc:spChg>
        <pc:spChg chg="mod ord">
          <ac:chgData name="Thomas O'Brien" userId="S::thomas.obrien@mu.ie::d0ce0b0c-5c77-40ea-9a2a-f0b0b342d8aa" providerId="AD" clId="Web-{3D7EEFCE-176F-4C25-8CC9-913FD9FF8BE2}" dt="2024-09-19T15:01:58.873" v="48" actId="20577"/>
          <ac:spMkLst>
            <pc:docMk/>
            <pc:sldMk cId="697961536" sldId="257"/>
            <ac:spMk id="17" creationId="{449AA0D1-AE4A-9CB4-C190-1C8A3C3B3A28}"/>
          </ac:spMkLst>
        </pc:spChg>
        <pc:spChg chg="mod ord">
          <ac:chgData name="Thomas O'Brien" userId="S::thomas.obrien@mu.ie::d0ce0b0c-5c77-40ea-9a2a-f0b0b342d8aa" providerId="AD" clId="Web-{3D7EEFCE-176F-4C25-8CC9-913FD9FF8BE2}" dt="2024-09-19T15:03:14.970" v="81" actId="20577"/>
          <ac:spMkLst>
            <pc:docMk/>
            <pc:sldMk cId="697961536" sldId="257"/>
            <ac:spMk id="18" creationId="{EF321CF7-6FA1-2DF9-2B3E-2A8D63802B0C}"/>
          </ac:spMkLst>
        </pc:spChg>
      </pc:sldChg>
      <pc:sldChg chg="modSp add replId">
        <pc:chgData name="Thomas O'Brien" userId="S::thomas.obrien@mu.ie::d0ce0b0c-5c77-40ea-9a2a-f0b0b342d8aa" providerId="AD" clId="Web-{3D7EEFCE-176F-4C25-8CC9-913FD9FF8BE2}" dt="2024-09-19T15:10:14.579" v="159" actId="20577"/>
        <pc:sldMkLst>
          <pc:docMk/>
          <pc:sldMk cId="397146580" sldId="258"/>
        </pc:sldMkLst>
        <pc:spChg chg="mod">
          <ac:chgData name="Thomas O'Brien" userId="S::thomas.obrien@mu.ie::d0ce0b0c-5c77-40ea-9a2a-f0b0b342d8aa" providerId="AD" clId="Web-{3D7EEFCE-176F-4C25-8CC9-913FD9FF8BE2}" dt="2024-09-19T15:10:06.517" v="145" actId="20577"/>
          <ac:spMkLst>
            <pc:docMk/>
            <pc:sldMk cId="397146580" sldId="258"/>
            <ac:spMk id="5" creationId="{17DF4FFF-D822-240C-9ADF-9AE0FCF24415}"/>
          </ac:spMkLst>
        </pc:spChg>
        <pc:spChg chg="mod">
          <ac:chgData name="Thomas O'Brien" userId="S::thomas.obrien@mu.ie::d0ce0b0c-5c77-40ea-9a2a-f0b0b342d8aa" providerId="AD" clId="Web-{3D7EEFCE-176F-4C25-8CC9-913FD9FF8BE2}" dt="2024-09-19T15:10:14.579" v="159" actId="20577"/>
          <ac:spMkLst>
            <pc:docMk/>
            <pc:sldMk cId="397146580" sldId="258"/>
            <ac:spMk id="17" creationId="{449AA0D1-AE4A-9CB4-C190-1C8A3C3B3A28}"/>
          </ac:spMkLst>
        </pc:spChg>
      </pc:sldChg>
      <pc:sldChg chg="addSp delSp modSp add del replId">
        <pc:chgData name="Thomas O'Brien" userId="S::thomas.obrien@mu.ie::d0ce0b0c-5c77-40ea-9a2a-f0b0b342d8aa" providerId="AD" clId="Web-{3D7EEFCE-176F-4C25-8CC9-913FD9FF8BE2}" dt="2024-09-19T15:09:59.454" v="141"/>
        <pc:sldMkLst>
          <pc:docMk/>
          <pc:sldMk cId="3990506581" sldId="258"/>
        </pc:sldMkLst>
        <pc:spChg chg="del">
          <ac:chgData name="Thomas O'Brien" userId="S::thomas.obrien@mu.ie::d0ce0b0c-5c77-40ea-9a2a-f0b0b342d8aa" providerId="AD" clId="Web-{3D7EEFCE-176F-4C25-8CC9-913FD9FF8BE2}" dt="2024-09-19T15:05:08.818" v="94"/>
          <ac:spMkLst>
            <pc:docMk/>
            <pc:sldMk cId="3990506581" sldId="258"/>
            <ac:spMk id="2" creationId="{CAEA6BBC-7D8B-F48F-ADC0-D1A5829798E5}"/>
          </ac:spMkLst>
        </pc:spChg>
        <pc:spChg chg="add del mod">
          <ac:chgData name="Thomas O'Brien" userId="S::thomas.obrien@mu.ie::d0ce0b0c-5c77-40ea-9a2a-f0b0b342d8aa" providerId="AD" clId="Web-{3D7EEFCE-176F-4C25-8CC9-913FD9FF8BE2}" dt="2024-09-19T15:07:51.777" v="116"/>
          <ac:spMkLst>
            <pc:docMk/>
            <pc:sldMk cId="3990506581" sldId="258"/>
            <ac:spMk id="3" creationId="{39568A0A-6BDA-9BDF-859C-BB663B6283B8}"/>
          </ac:spMkLst>
        </pc:spChg>
        <pc:spChg chg="add mod">
          <ac:chgData name="Thomas O'Brien" userId="S::thomas.obrien@mu.ie::d0ce0b0c-5c77-40ea-9a2a-f0b0b342d8aa" providerId="AD" clId="Web-{3D7EEFCE-176F-4C25-8CC9-913FD9FF8BE2}" dt="2024-09-19T15:03:45.752" v="93" actId="20577"/>
          <ac:spMkLst>
            <pc:docMk/>
            <pc:sldMk cId="3990506581" sldId="258"/>
            <ac:spMk id="5" creationId="{2CA6132D-E443-1C66-0D91-146D7637B140}"/>
          </ac:spMkLst>
        </pc:spChg>
        <pc:spChg chg="add del mod">
          <ac:chgData name="Thomas O'Brien" userId="S::thomas.obrien@mu.ie::d0ce0b0c-5c77-40ea-9a2a-f0b0b342d8aa" providerId="AD" clId="Web-{3D7EEFCE-176F-4C25-8CC9-913FD9FF8BE2}" dt="2024-09-19T15:07:10.432" v="104"/>
          <ac:spMkLst>
            <pc:docMk/>
            <pc:sldMk cId="3990506581" sldId="258"/>
            <ac:spMk id="7" creationId="{FE6C8D89-E117-A208-505A-F3A4372BA450}"/>
          </ac:spMkLst>
        </pc:spChg>
        <pc:spChg chg="add del mod">
          <ac:chgData name="Thomas O'Brien" userId="S::thomas.obrien@mu.ie::d0ce0b0c-5c77-40ea-9a2a-f0b0b342d8aa" providerId="AD" clId="Web-{3D7EEFCE-176F-4C25-8CC9-913FD9FF8BE2}" dt="2024-09-19T15:08:39.419" v="135"/>
          <ac:spMkLst>
            <pc:docMk/>
            <pc:sldMk cId="3990506581" sldId="258"/>
            <ac:spMk id="8" creationId="{A721B095-231D-B78A-A31B-FC901384B446}"/>
          </ac:spMkLst>
        </pc:spChg>
        <pc:spChg chg="add del mod">
          <ac:chgData name="Thomas O'Brien" userId="S::thomas.obrien@mu.ie::d0ce0b0c-5c77-40ea-9a2a-f0b0b342d8aa" providerId="AD" clId="Web-{3D7EEFCE-176F-4C25-8CC9-913FD9FF8BE2}" dt="2024-09-19T15:08:35.576" v="134"/>
          <ac:spMkLst>
            <pc:docMk/>
            <pc:sldMk cId="3990506581" sldId="258"/>
            <ac:spMk id="9" creationId="{9C16AE75-A8B9-8EA6-2954-C3472ED28923}"/>
          </ac:spMkLst>
        </pc:spChg>
        <pc:spChg chg="add del mod">
          <ac:chgData name="Thomas O'Brien" userId="S::thomas.obrien@mu.ie::d0ce0b0c-5c77-40ea-9a2a-f0b0b342d8aa" providerId="AD" clId="Web-{3D7EEFCE-176F-4C25-8CC9-913FD9FF8BE2}" dt="2024-09-19T15:09:54.547" v="140"/>
          <ac:spMkLst>
            <pc:docMk/>
            <pc:sldMk cId="3990506581" sldId="258"/>
            <ac:spMk id="10" creationId="{31FEC29F-6E33-3278-9333-A0B1A0B6947B}"/>
          </ac:spMkLst>
        </pc:spChg>
        <pc:spChg chg="mod">
          <ac:chgData name="Thomas O'Brien" userId="S::thomas.obrien@mu.ie::d0ce0b0c-5c77-40ea-9a2a-f0b0b342d8aa" providerId="AD" clId="Web-{3D7EEFCE-176F-4C25-8CC9-913FD9FF8BE2}" dt="2024-09-19T15:02:12.748" v="58" actId="20577"/>
          <ac:spMkLst>
            <pc:docMk/>
            <pc:sldMk cId="3990506581" sldId="258"/>
            <ac:spMk id="17" creationId="{449AA0D1-AE4A-9CB4-C190-1C8A3C3B3A28}"/>
          </ac:spMkLst>
        </pc:spChg>
        <pc:spChg chg="mod">
          <ac:chgData name="Thomas O'Brien" userId="S::thomas.obrien@mu.ie::d0ce0b0c-5c77-40ea-9a2a-f0b0b342d8aa" providerId="AD" clId="Web-{3D7EEFCE-176F-4C25-8CC9-913FD9FF8BE2}" dt="2024-09-19T15:02:39.906" v="69" actId="20577"/>
          <ac:spMkLst>
            <pc:docMk/>
            <pc:sldMk cId="3990506581" sldId="258"/>
            <ac:spMk id="18" creationId="{EF321CF7-6FA1-2DF9-2B3E-2A8D63802B0C}"/>
          </ac:spMkLst>
        </pc:spChg>
        <pc:picChg chg="add mod ord">
          <ac:chgData name="Thomas O'Brien" userId="S::thomas.obrien@mu.ie::d0ce0b0c-5c77-40ea-9a2a-f0b0b342d8aa" providerId="AD" clId="Web-{3D7EEFCE-176F-4C25-8CC9-913FD9FF8BE2}" dt="2024-09-19T15:05:25.740" v="99" actId="1076"/>
          <ac:picMkLst>
            <pc:docMk/>
            <pc:sldMk cId="3990506581" sldId="258"/>
            <ac:picMk id="6" creationId="{3E973748-E168-D2F7-ECF4-B8B849DCC49D}"/>
          </ac:picMkLst>
        </pc:picChg>
      </pc:sldChg>
    </pc:docChg>
  </pc:docChgLst>
  <pc:docChgLst>
    <pc:chgData name="Charlene McGoohan" userId="19f83413-9393-4618-ad98-50f9879b5b75" providerId="ADAL" clId="{4A1102FB-9A74-4551-8F01-2401002EA09F}"/>
    <pc:docChg chg="addSld modSld">
      <pc:chgData name="Charlene McGoohan" userId="19f83413-9393-4618-ad98-50f9879b5b75" providerId="ADAL" clId="{4A1102FB-9A74-4551-8F01-2401002EA09F}" dt="2021-11-22T15:57:44.419" v="60" actId="14734"/>
      <pc:docMkLst>
        <pc:docMk/>
      </pc:docMkLst>
      <pc:sldChg chg="addSp delSp modSp new mod">
        <pc:chgData name="Charlene McGoohan" userId="19f83413-9393-4618-ad98-50f9879b5b75" providerId="ADAL" clId="{4A1102FB-9A74-4551-8F01-2401002EA09F}" dt="2021-11-22T15:57:44.419" v="60" actId="14734"/>
        <pc:sldMkLst>
          <pc:docMk/>
          <pc:sldMk cId="440411447" sldId="257"/>
        </pc:sldMkLst>
        <pc:spChg chg="mod">
          <ac:chgData name="Charlene McGoohan" userId="19f83413-9393-4618-ad98-50f9879b5b75" providerId="ADAL" clId="{4A1102FB-9A74-4551-8F01-2401002EA09F}" dt="2021-11-22T15:56:01.917" v="14" actId="1076"/>
          <ac:spMkLst>
            <pc:docMk/>
            <pc:sldMk cId="440411447" sldId="257"/>
            <ac:spMk id="2" creationId="{B84AFEE3-9D20-44A7-99A0-CB7A510393B7}"/>
          </ac:spMkLst>
        </pc:spChg>
        <pc:spChg chg="del">
          <ac:chgData name="Charlene McGoohan" userId="19f83413-9393-4618-ad98-50f9879b5b75" providerId="ADAL" clId="{4A1102FB-9A74-4551-8F01-2401002EA09F}" dt="2021-11-22T15:55:42.493" v="1" actId="3680"/>
          <ac:spMkLst>
            <pc:docMk/>
            <pc:sldMk cId="440411447" sldId="257"/>
            <ac:spMk id="3" creationId="{31E64DAD-B20C-436B-945A-304B35DD1914}"/>
          </ac:spMkLst>
        </pc:spChg>
        <pc:spChg chg="mod">
          <ac:chgData name="Charlene McGoohan" userId="19f83413-9393-4618-ad98-50f9879b5b75" providerId="ADAL" clId="{4A1102FB-9A74-4551-8F01-2401002EA09F}" dt="2021-11-22T15:55:50.240" v="12" actId="20577"/>
          <ac:spMkLst>
            <pc:docMk/>
            <pc:sldMk cId="440411447" sldId="257"/>
            <ac:spMk id="4" creationId="{FE6BA179-BB40-4B2B-BA78-8F6B63CA4A94}"/>
          </ac:spMkLst>
        </pc:spChg>
        <pc:graphicFrameChg chg="add mod ord modGraphic">
          <ac:chgData name="Charlene McGoohan" userId="19f83413-9393-4618-ad98-50f9879b5b75" providerId="ADAL" clId="{4A1102FB-9A74-4551-8F01-2401002EA09F}" dt="2021-11-22T15:57:44.419" v="60" actId="14734"/>
          <ac:graphicFrameMkLst>
            <pc:docMk/>
            <pc:sldMk cId="440411447" sldId="257"/>
            <ac:graphicFrameMk id="5" creationId="{34C3E318-DE0A-4344-998A-03F898EA9126}"/>
          </ac:graphicFrameMkLst>
        </pc:graphicFrameChg>
      </pc:sldChg>
    </pc:docChg>
  </pc:docChgLst>
  <pc:docChgLst>
    <pc:chgData name="Charlene McGoohan" userId="S::charlene.mcgoohan@mu.ie::19f83413-9393-4618-ad98-50f9879b5b75" providerId="AD" clId="Web-{3A68D214-CFBB-494A-8575-4C262A6C5F7B}"/>
    <pc:docChg chg="addSld modSld">
      <pc:chgData name="Charlene McGoohan" userId="S::charlene.mcgoohan@mu.ie::19f83413-9393-4618-ad98-50f9879b5b75" providerId="AD" clId="Web-{3A68D214-CFBB-494A-8575-4C262A6C5F7B}" dt="2024-09-30T15:30:24.910" v="119"/>
      <pc:docMkLst>
        <pc:docMk/>
      </pc:docMkLst>
      <pc:sldChg chg="addSp modSp new">
        <pc:chgData name="Charlene McGoohan" userId="S::charlene.mcgoohan@mu.ie::19f83413-9393-4618-ad98-50f9879b5b75" providerId="AD" clId="Web-{3A68D214-CFBB-494A-8575-4C262A6C5F7B}" dt="2024-09-30T15:27:56.656" v="97" actId="20577"/>
        <pc:sldMkLst>
          <pc:docMk/>
          <pc:sldMk cId="3542806997" sldId="263"/>
        </pc:sldMkLst>
        <pc:spChg chg="mod">
          <ac:chgData name="Charlene McGoohan" userId="S::charlene.mcgoohan@mu.ie::19f83413-9393-4618-ad98-50f9879b5b75" providerId="AD" clId="Web-{3A68D214-CFBB-494A-8575-4C262A6C5F7B}" dt="2024-09-30T15:23:44.508" v="23" actId="20577"/>
          <ac:spMkLst>
            <pc:docMk/>
            <pc:sldMk cId="3542806997" sldId="263"/>
            <ac:spMk id="2" creationId="{C44EFF08-EE4D-4C30-00C7-DE5319905737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7:56.656" v="97" actId="20577"/>
          <ac:spMkLst>
            <pc:docMk/>
            <pc:sldMk cId="3542806997" sldId="263"/>
            <ac:spMk id="6" creationId="{2396A775-13C7-262D-EEE1-895DB17BFFB6}"/>
          </ac:spMkLst>
        </pc:spChg>
      </pc:sldChg>
      <pc:sldChg chg="addSp modSp new">
        <pc:chgData name="Charlene McGoohan" userId="S::charlene.mcgoohan@mu.ie::19f83413-9393-4618-ad98-50f9879b5b75" providerId="AD" clId="Web-{3A68D214-CFBB-494A-8575-4C262A6C5F7B}" dt="2024-09-30T15:28:01.156" v="99" actId="20577"/>
        <pc:sldMkLst>
          <pc:docMk/>
          <pc:sldMk cId="3467493577" sldId="264"/>
        </pc:sldMkLst>
        <pc:spChg chg="mod">
          <ac:chgData name="Charlene McGoohan" userId="S::charlene.mcgoohan@mu.ie::19f83413-9393-4618-ad98-50f9879b5b75" providerId="AD" clId="Web-{3A68D214-CFBB-494A-8575-4C262A6C5F7B}" dt="2024-09-30T15:23:56.743" v="35" actId="20577"/>
          <ac:spMkLst>
            <pc:docMk/>
            <pc:sldMk cId="3467493577" sldId="264"/>
            <ac:spMk id="2" creationId="{6D5C6DE6-7BB1-86BA-4BF5-03B26E0C0710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8:01.156" v="99" actId="20577"/>
          <ac:spMkLst>
            <pc:docMk/>
            <pc:sldMk cId="3467493577" sldId="264"/>
            <ac:spMk id="6" creationId="{AC060618-F41B-A4A3-5F60-6C0EFC38BBDD}"/>
          </ac:spMkLst>
        </pc:spChg>
      </pc:sldChg>
      <pc:sldChg chg="addSp modSp new">
        <pc:chgData name="Charlene McGoohan" userId="S::charlene.mcgoohan@mu.ie::19f83413-9393-4618-ad98-50f9879b5b75" providerId="AD" clId="Web-{3A68D214-CFBB-494A-8575-4C262A6C5F7B}" dt="2024-09-30T15:28:09.891" v="100"/>
        <pc:sldMkLst>
          <pc:docMk/>
          <pc:sldMk cId="2181919779" sldId="265"/>
        </pc:sldMkLst>
        <pc:spChg chg="mod">
          <ac:chgData name="Charlene McGoohan" userId="S::charlene.mcgoohan@mu.ie::19f83413-9393-4618-ad98-50f9879b5b75" providerId="AD" clId="Web-{3A68D214-CFBB-494A-8575-4C262A6C5F7B}" dt="2024-09-30T15:24:10.775" v="43" actId="20577"/>
          <ac:spMkLst>
            <pc:docMk/>
            <pc:sldMk cId="2181919779" sldId="265"/>
            <ac:spMk id="2" creationId="{D3AA3EDA-C8EB-AB10-736E-0DFA9BC87404}"/>
          </ac:spMkLst>
        </pc:spChg>
        <pc:spChg chg="add">
          <ac:chgData name="Charlene McGoohan" userId="S::charlene.mcgoohan@mu.ie::19f83413-9393-4618-ad98-50f9879b5b75" providerId="AD" clId="Web-{3A68D214-CFBB-494A-8575-4C262A6C5F7B}" dt="2024-09-30T15:28:09.891" v="100"/>
          <ac:spMkLst>
            <pc:docMk/>
            <pc:sldMk cId="2181919779" sldId="265"/>
            <ac:spMk id="6" creationId="{05A84CC5-B267-2701-AA59-4B8A1B232993}"/>
          </ac:spMkLst>
        </pc:spChg>
      </pc:sldChg>
      <pc:sldChg chg="addSp modSp new">
        <pc:chgData name="Charlene McGoohan" userId="S::charlene.mcgoohan@mu.ie::19f83413-9393-4618-ad98-50f9879b5b75" providerId="AD" clId="Web-{3A68D214-CFBB-494A-8575-4C262A6C5F7B}" dt="2024-09-30T15:28:51.595" v="102" actId="20577"/>
        <pc:sldMkLst>
          <pc:docMk/>
          <pc:sldMk cId="3603278624" sldId="266"/>
        </pc:sldMkLst>
        <pc:spChg chg="mod">
          <ac:chgData name="Charlene McGoohan" userId="S::charlene.mcgoohan@mu.ie::19f83413-9393-4618-ad98-50f9879b5b75" providerId="AD" clId="Web-{3A68D214-CFBB-494A-8575-4C262A6C5F7B}" dt="2024-09-30T15:24:20.322" v="53" actId="20577"/>
          <ac:spMkLst>
            <pc:docMk/>
            <pc:sldMk cId="3603278624" sldId="266"/>
            <ac:spMk id="2" creationId="{457602A9-723A-4862-5366-F82E65F1078D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8:51.595" v="102" actId="20577"/>
          <ac:spMkLst>
            <pc:docMk/>
            <pc:sldMk cId="3603278624" sldId="266"/>
            <ac:spMk id="6" creationId="{40D23EA6-DEA6-EA70-D1B9-A1A56CE227AD}"/>
          </ac:spMkLst>
        </pc:spChg>
      </pc:sldChg>
      <pc:sldChg chg="addSp modSp new">
        <pc:chgData name="Charlene McGoohan" userId="S::charlene.mcgoohan@mu.ie::19f83413-9393-4618-ad98-50f9879b5b75" providerId="AD" clId="Web-{3A68D214-CFBB-494A-8575-4C262A6C5F7B}" dt="2024-09-30T15:29:34.596" v="110" actId="20577"/>
        <pc:sldMkLst>
          <pc:docMk/>
          <pc:sldMk cId="1071192987" sldId="267"/>
        </pc:sldMkLst>
        <pc:spChg chg="mod">
          <ac:chgData name="Charlene McGoohan" userId="S::charlene.mcgoohan@mu.ie::19f83413-9393-4618-ad98-50f9879b5b75" providerId="AD" clId="Web-{3A68D214-CFBB-494A-8575-4C262A6C5F7B}" dt="2024-09-30T15:24:24.963" v="58" actId="20577"/>
          <ac:spMkLst>
            <pc:docMk/>
            <pc:sldMk cId="1071192987" sldId="267"/>
            <ac:spMk id="2" creationId="{79A8ED43-493B-8E6C-32B0-9FF14531516A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9:34.596" v="110" actId="20577"/>
          <ac:spMkLst>
            <pc:docMk/>
            <pc:sldMk cId="1071192987" sldId="267"/>
            <ac:spMk id="6" creationId="{F8CB400C-CC6C-188C-898C-374D77AC1434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29:49.753" v="113" actId="20577"/>
        <pc:sldMkLst>
          <pc:docMk/>
          <pc:sldMk cId="2646860494" sldId="268"/>
        </pc:sldMkLst>
        <pc:spChg chg="mod">
          <ac:chgData name="Charlene McGoohan" userId="S::charlene.mcgoohan@mu.ie::19f83413-9393-4618-ad98-50f9879b5b75" providerId="AD" clId="Web-{3A68D214-CFBB-494A-8575-4C262A6C5F7B}" dt="2024-09-30T15:24:53.198" v="73" actId="20577"/>
          <ac:spMkLst>
            <pc:docMk/>
            <pc:sldMk cId="2646860494" sldId="268"/>
            <ac:spMk id="2" creationId="{79A8ED43-493B-8E6C-32B0-9FF14531516A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9:49.753" v="113" actId="20577"/>
          <ac:spMkLst>
            <pc:docMk/>
            <pc:sldMk cId="2646860494" sldId="268"/>
            <ac:spMk id="6" creationId="{052EB256-B6D4-A011-A682-5C4BAB8DC33D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29:42.581" v="111" actId="20577"/>
        <pc:sldMkLst>
          <pc:docMk/>
          <pc:sldMk cId="710456438" sldId="269"/>
        </pc:sldMkLst>
        <pc:spChg chg="mod">
          <ac:chgData name="Charlene McGoohan" userId="S::charlene.mcgoohan@mu.ie::19f83413-9393-4618-ad98-50f9879b5b75" providerId="AD" clId="Web-{3A68D214-CFBB-494A-8575-4C262A6C5F7B}" dt="2024-09-30T15:24:46.994" v="70" actId="20577"/>
          <ac:spMkLst>
            <pc:docMk/>
            <pc:sldMk cId="710456438" sldId="269"/>
            <ac:spMk id="2" creationId="{457602A9-723A-4862-5366-F82E65F1078D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29:42.581" v="111" actId="20577"/>
          <ac:spMkLst>
            <pc:docMk/>
            <pc:sldMk cId="710456438" sldId="269"/>
            <ac:spMk id="6" creationId="{FECA1197-2718-C469-F613-0B24536383C5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29:18.768" v="104"/>
        <pc:sldMkLst>
          <pc:docMk/>
          <pc:sldMk cId="3083664373" sldId="270"/>
        </pc:sldMkLst>
        <pc:spChg chg="mod">
          <ac:chgData name="Charlene McGoohan" userId="S::charlene.mcgoohan@mu.ie::19f83413-9393-4618-ad98-50f9879b5b75" providerId="AD" clId="Web-{3A68D214-CFBB-494A-8575-4C262A6C5F7B}" dt="2024-09-30T15:24:42.463" v="69" actId="20577"/>
          <ac:spMkLst>
            <pc:docMk/>
            <pc:sldMk cId="3083664373" sldId="270"/>
            <ac:spMk id="2" creationId="{D3AA3EDA-C8EB-AB10-736E-0DFA9BC87404}"/>
          </ac:spMkLst>
        </pc:spChg>
        <pc:spChg chg="add">
          <ac:chgData name="Charlene McGoohan" userId="S::charlene.mcgoohan@mu.ie::19f83413-9393-4618-ad98-50f9879b5b75" providerId="AD" clId="Web-{3A68D214-CFBB-494A-8575-4C262A6C5F7B}" dt="2024-09-30T15:29:18.768" v="104"/>
          <ac:spMkLst>
            <pc:docMk/>
            <pc:sldMk cId="3083664373" sldId="270"/>
            <ac:spMk id="6" creationId="{83ECB6A0-9676-D1E0-AE95-C773454D87A6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30:21.676" v="118" actId="20577"/>
        <pc:sldMkLst>
          <pc:docMk/>
          <pc:sldMk cId="715693508" sldId="271"/>
        </pc:sldMkLst>
        <pc:spChg chg="mod">
          <ac:chgData name="Charlene McGoohan" userId="S::charlene.mcgoohan@mu.ie::19f83413-9393-4618-ad98-50f9879b5b75" providerId="AD" clId="Web-{3A68D214-CFBB-494A-8575-4C262A6C5F7B}" dt="2024-09-30T15:25:09.714" v="79" actId="20577"/>
          <ac:spMkLst>
            <pc:docMk/>
            <pc:sldMk cId="715693508" sldId="271"/>
            <ac:spMk id="2" creationId="{79A8ED43-493B-8E6C-32B0-9FF14531516A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30:21.676" v="118" actId="20577"/>
          <ac:spMkLst>
            <pc:docMk/>
            <pc:sldMk cId="715693508" sldId="271"/>
            <ac:spMk id="6" creationId="{7BF5C669-C5B5-EC8C-2EAE-BD573EBFBBF3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30:15.738" v="116" actId="20577"/>
        <pc:sldMkLst>
          <pc:docMk/>
          <pc:sldMk cId="2551282690" sldId="272"/>
        </pc:sldMkLst>
        <pc:spChg chg="mod">
          <ac:chgData name="Charlene McGoohan" userId="S::charlene.mcgoohan@mu.ie::19f83413-9393-4618-ad98-50f9879b5b75" providerId="AD" clId="Web-{3A68D214-CFBB-494A-8575-4C262A6C5F7B}" dt="2024-09-30T15:25:04.057" v="77" actId="20577"/>
          <ac:spMkLst>
            <pc:docMk/>
            <pc:sldMk cId="2551282690" sldId="272"/>
            <ac:spMk id="2" creationId="{457602A9-723A-4862-5366-F82E65F1078D}"/>
          </ac:spMkLst>
        </pc:spChg>
        <pc:spChg chg="add mod">
          <ac:chgData name="Charlene McGoohan" userId="S::charlene.mcgoohan@mu.ie::19f83413-9393-4618-ad98-50f9879b5b75" providerId="AD" clId="Web-{3A68D214-CFBB-494A-8575-4C262A6C5F7B}" dt="2024-09-30T15:30:15.738" v="116" actId="20577"/>
          <ac:spMkLst>
            <pc:docMk/>
            <pc:sldMk cId="2551282690" sldId="272"/>
            <ac:spMk id="6" creationId="{05D26D1D-9F14-BA8F-7B4B-775B3247A1DC}"/>
          </ac:spMkLst>
        </pc:spChg>
      </pc:sldChg>
      <pc:sldChg chg="addSp modSp add replId">
        <pc:chgData name="Charlene McGoohan" userId="S::charlene.mcgoohan@mu.ie::19f83413-9393-4618-ad98-50f9879b5b75" providerId="AD" clId="Web-{3A68D214-CFBB-494A-8575-4C262A6C5F7B}" dt="2024-09-30T15:29:53.628" v="114"/>
        <pc:sldMkLst>
          <pc:docMk/>
          <pc:sldMk cId="383783796" sldId="273"/>
        </pc:sldMkLst>
        <pc:spChg chg="mod">
          <ac:chgData name="Charlene McGoohan" userId="S::charlene.mcgoohan@mu.ie::19f83413-9393-4618-ad98-50f9879b5b75" providerId="AD" clId="Web-{3A68D214-CFBB-494A-8575-4C262A6C5F7B}" dt="2024-09-30T15:24:59.620" v="75" actId="20577"/>
          <ac:spMkLst>
            <pc:docMk/>
            <pc:sldMk cId="383783796" sldId="273"/>
            <ac:spMk id="2" creationId="{D3AA3EDA-C8EB-AB10-736E-0DFA9BC87404}"/>
          </ac:spMkLst>
        </pc:spChg>
        <pc:spChg chg="add">
          <ac:chgData name="Charlene McGoohan" userId="S::charlene.mcgoohan@mu.ie::19f83413-9393-4618-ad98-50f9879b5b75" providerId="AD" clId="Web-{3A68D214-CFBB-494A-8575-4C262A6C5F7B}" dt="2024-09-30T15:29:53.628" v="114"/>
          <ac:spMkLst>
            <pc:docMk/>
            <pc:sldMk cId="383783796" sldId="273"/>
            <ac:spMk id="6" creationId="{5280C476-BC7F-CA7C-B246-47AE19BC73EF}"/>
          </ac:spMkLst>
        </pc:spChg>
      </pc:sldChg>
      <pc:sldChg chg="addSp modSp new">
        <pc:chgData name="Charlene McGoohan" userId="S::charlene.mcgoohan@mu.ie::19f83413-9393-4618-ad98-50f9879b5b75" providerId="AD" clId="Web-{3A68D214-CFBB-494A-8575-4C262A6C5F7B}" dt="2024-09-30T15:30:24.910" v="119"/>
        <pc:sldMkLst>
          <pc:docMk/>
          <pc:sldMk cId="3018588510" sldId="274"/>
        </pc:sldMkLst>
        <pc:spChg chg="mod">
          <ac:chgData name="Charlene McGoohan" userId="S::charlene.mcgoohan@mu.ie::19f83413-9393-4618-ad98-50f9879b5b75" providerId="AD" clId="Web-{3A68D214-CFBB-494A-8575-4C262A6C5F7B}" dt="2024-09-30T15:25:23.136" v="95" actId="20577"/>
          <ac:spMkLst>
            <pc:docMk/>
            <pc:sldMk cId="3018588510" sldId="274"/>
            <ac:spMk id="2" creationId="{FE9C0877-373F-4BFE-0AF2-BA1877A66768}"/>
          </ac:spMkLst>
        </pc:spChg>
        <pc:spChg chg="add">
          <ac:chgData name="Charlene McGoohan" userId="S::charlene.mcgoohan@mu.ie::19f83413-9393-4618-ad98-50f9879b5b75" providerId="AD" clId="Web-{3A68D214-CFBB-494A-8575-4C262A6C5F7B}" dt="2024-09-30T15:30:24.910" v="119"/>
          <ac:spMkLst>
            <pc:docMk/>
            <pc:sldMk cId="3018588510" sldId="274"/>
            <ac:spMk id="6" creationId="{41FBCC07-FCBA-5602-E0CF-E39790E57FAB}"/>
          </ac:spMkLst>
        </pc:spChg>
      </pc:sldChg>
    </pc:docChg>
  </pc:docChgLst>
  <pc:docChgLst>
    <pc:chgData name="Thomas O'Brien" userId="S::thomas.obrien@mu.ie::d0ce0b0c-5c77-40ea-9a2a-f0b0b342d8aa" providerId="AD" clId="Web-{B43D9A58-B5D3-4E31-AB61-378DA7374651}"/>
    <pc:docChg chg="addSld delSld modSld">
      <pc:chgData name="Thomas O'Brien" userId="S::thomas.obrien@mu.ie::d0ce0b0c-5c77-40ea-9a2a-f0b0b342d8aa" providerId="AD" clId="Web-{B43D9A58-B5D3-4E31-AB61-378DA7374651}" dt="2024-09-19T15:39:57.108" v="252" actId="20577"/>
      <pc:docMkLst>
        <pc:docMk/>
      </pc:docMkLst>
      <pc:sldChg chg="del">
        <pc:chgData name="Thomas O'Brien" userId="S::thomas.obrien@mu.ie::d0ce0b0c-5c77-40ea-9a2a-f0b0b342d8aa" providerId="AD" clId="Web-{B43D9A58-B5D3-4E31-AB61-378DA7374651}" dt="2024-09-19T15:35:55.664" v="86"/>
        <pc:sldMkLst>
          <pc:docMk/>
          <pc:sldMk cId="1478600706" sldId="259"/>
        </pc:sldMkLst>
      </pc:sldChg>
      <pc:sldChg chg="addSp delSp modSp mod modClrScheme chgLayout">
        <pc:chgData name="Thomas O'Brien" userId="S::thomas.obrien@mu.ie::d0ce0b0c-5c77-40ea-9a2a-f0b0b342d8aa" providerId="AD" clId="Web-{B43D9A58-B5D3-4E31-AB61-378DA7374651}" dt="2024-09-19T15:37:43.261" v="187" actId="1076"/>
        <pc:sldMkLst>
          <pc:docMk/>
          <pc:sldMk cId="3590781435" sldId="260"/>
        </pc:sldMkLst>
        <pc:spChg chg="add del mod ord">
          <ac:chgData name="Thomas O'Brien" userId="S::thomas.obrien@mu.ie::d0ce0b0c-5c77-40ea-9a2a-f0b0b342d8aa" providerId="AD" clId="Web-{B43D9A58-B5D3-4E31-AB61-378DA7374651}" dt="2024-09-19T15:37:43.261" v="187" actId="1076"/>
          <ac:spMkLst>
            <pc:docMk/>
            <pc:sldMk cId="3590781435" sldId="260"/>
            <ac:spMk id="2" creationId="{CAEA6BBC-7D8B-F48F-ADC0-D1A5829798E5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4:31.302" v="70"/>
          <ac:spMkLst>
            <pc:docMk/>
            <pc:sldMk cId="3590781435" sldId="260"/>
            <ac:spMk id="3" creationId="{39568A0A-6BDA-9BDF-859C-BB663B6283B8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0:25.701" v="5"/>
          <ac:spMkLst>
            <pc:docMk/>
            <pc:sldMk cId="3590781435" sldId="260"/>
            <ac:spMk id="4" creationId="{61376BA6-97F4-76CD-76BF-BAEC39641959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6:17.211" v="100" actId="20577"/>
          <ac:spMkLst>
            <pc:docMk/>
            <pc:sldMk cId="3590781435" sldId="260"/>
            <ac:spMk id="5" creationId="{17DF4FFF-D822-240C-9ADF-9AE0FCF24415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2:23.064" v="22"/>
          <ac:spMkLst>
            <pc:docMk/>
            <pc:sldMk cId="3590781435" sldId="260"/>
            <ac:spMk id="7" creationId="{C1190B00-078B-7DD8-69A0-29BDFEEB0CCD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4:02.114" v="67"/>
          <ac:spMkLst>
            <pc:docMk/>
            <pc:sldMk cId="3590781435" sldId="260"/>
            <ac:spMk id="10" creationId="{B38D14B5-E365-3AA8-D774-0314A048E338}"/>
          </ac:spMkLst>
        </pc:spChg>
        <pc:spChg chg="add del mod ord">
          <ac:chgData name="Thomas O'Brien" userId="S::thomas.obrien@mu.ie::d0ce0b0c-5c77-40ea-9a2a-f0b0b342d8aa" providerId="AD" clId="Web-{B43D9A58-B5D3-4E31-AB61-378DA7374651}" dt="2024-09-19T15:33:47.582" v="49"/>
          <ac:spMkLst>
            <pc:docMk/>
            <pc:sldMk cId="3590781435" sldId="260"/>
            <ac:spMk id="12" creationId="{8148D51D-A413-17E7-497A-7D1CD4E6BEA7}"/>
          </ac:spMkLst>
        </pc:spChg>
        <pc:spChg chg="add mod ord">
          <ac:chgData name="Thomas O'Brien" userId="S::thomas.obrien@mu.ie::d0ce0b0c-5c77-40ea-9a2a-f0b0b342d8aa" providerId="AD" clId="Web-{B43D9A58-B5D3-4E31-AB61-378DA7374651}" dt="2024-09-19T15:34:49.240" v="76" actId="20577"/>
          <ac:spMkLst>
            <pc:docMk/>
            <pc:sldMk cId="3590781435" sldId="260"/>
            <ac:spMk id="13" creationId="{93BE1FD4-71C2-CBE6-1D4B-AB21C9B29519}"/>
          </ac:spMkLst>
        </pc:spChg>
        <pc:spChg chg="mod ord">
          <ac:chgData name="Thomas O'Brien" userId="S::thomas.obrien@mu.ie::d0ce0b0c-5c77-40ea-9a2a-f0b0b342d8aa" providerId="AD" clId="Web-{B43D9A58-B5D3-4E31-AB61-378DA7374651}" dt="2024-09-19T15:36:09.274" v="98" actId="14100"/>
          <ac:spMkLst>
            <pc:docMk/>
            <pc:sldMk cId="3590781435" sldId="260"/>
            <ac:spMk id="17" creationId="{449AA0D1-AE4A-9CB4-C190-1C8A3C3B3A28}"/>
          </ac:spMkLst>
        </pc:spChg>
        <pc:spChg chg="mod ord">
          <ac:chgData name="Thomas O'Brien" userId="S::thomas.obrien@mu.ie::d0ce0b0c-5c77-40ea-9a2a-f0b0b342d8aa" providerId="AD" clId="Web-{B43D9A58-B5D3-4E31-AB61-378DA7374651}" dt="2024-09-19T15:36:31.368" v="109" actId="20577"/>
          <ac:spMkLst>
            <pc:docMk/>
            <pc:sldMk cId="3590781435" sldId="260"/>
            <ac:spMk id="18" creationId="{EF321CF7-6FA1-2DF9-2B3E-2A8D63802B0C}"/>
          </ac:spMkLst>
        </pc:spChg>
        <pc:spChg chg="add del mod">
          <ac:chgData name="Thomas O'Brien" userId="S::thomas.obrien@mu.ie::d0ce0b0c-5c77-40ea-9a2a-f0b0b342d8aa" providerId="AD" clId="Web-{B43D9A58-B5D3-4E31-AB61-378DA7374651}" dt="2024-09-19T15:34:05.348" v="69"/>
          <ac:spMkLst>
            <pc:docMk/>
            <pc:sldMk cId="3590781435" sldId="260"/>
            <ac:spMk id="23" creationId="{40E07C31-28AC-75B5-66F3-973E054C4CF0}"/>
          </ac:spMkLst>
        </pc:spChg>
        <pc:picChg chg="add del mod ord">
          <ac:chgData name="Thomas O'Brien" userId="S::thomas.obrien@mu.ie::d0ce0b0c-5c77-40ea-9a2a-f0b0b342d8aa" providerId="AD" clId="Web-{B43D9A58-B5D3-4E31-AB61-378DA7374651}" dt="2024-09-19T15:32:20.298" v="18"/>
          <ac:picMkLst>
            <pc:docMk/>
            <pc:sldMk cId="3590781435" sldId="260"/>
            <ac:picMk id="8" creationId="{302598BA-2504-25A8-C46C-415B7BC4565F}"/>
          </ac:picMkLst>
        </pc:picChg>
        <pc:picChg chg="add del mod ord">
          <ac:chgData name="Thomas O'Brien" userId="S::thomas.obrien@mu.ie::d0ce0b0c-5c77-40ea-9a2a-f0b0b342d8aa" providerId="AD" clId="Web-{B43D9A58-B5D3-4E31-AB61-378DA7374651}" dt="2024-09-19T15:33:54.395" v="63"/>
          <ac:picMkLst>
            <pc:docMk/>
            <pc:sldMk cId="3590781435" sldId="260"/>
            <ac:picMk id="11" creationId="{1DE21AD6-CE98-DD4D-5B37-D05FDDAB674F}"/>
          </ac:picMkLst>
        </pc:picChg>
        <pc:picChg chg="add del mod ord">
          <ac:chgData name="Thomas O'Brien" userId="S::thomas.obrien@mu.ie::d0ce0b0c-5c77-40ea-9a2a-f0b0b342d8aa" providerId="AD" clId="Web-{B43D9A58-B5D3-4E31-AB61-378DA7374651}" dt="2024-09-19T15:34:57.209" v="78"/>
          <ac:picMkLst>
            <pc:docMk/>
            <pc:sldMk cId="3590781435" sldId="260"/>
            <ac:picMk id="14" creationId="{4E799287-2A63-7DEE-CA90-874049921E9F}"/>
          </ac:picMkLst>
        </pc:picChg>
        <pc:picChg chg="add del mod ord">
          <ac:chgData name="Thomas O'Brien" userId="S::thomas.obrien@mu.ie::d0ce0b0c-5c77-40ea-9a2a-f0b0b342d8aa" providerId="AD" clId="Web-{B43D9A58-B5D3-4E31-AB61-378DA7374651}" dt="2024-09-19T15:35:07.178" v="81"/>
          <ac:picMkLst>
            <pc:docMk/>
            <pc:sldMk cId="3590781435" sldId="260"/>
            <ac:picMk id="15" creationId="{EDB558C5-7075-2215-2209-D105EB22A7AA}"/>
          </ac:picMkLst>
        </pc:picChg>
        <pc:picChg chg="add del mod ord">
          <ac:chgData name="Thomas O'Brien" userId="S::thomas.obrien@mu.ie::d0ce0b0c-5c77-40ea-9a2a-f0b0b342d8aa" providerId="AD" clId="Web-{B43D9A58-B5D3-4E31-AB61-378DA7374651}" dt="2024-09-19T15:35:48.773" v="84"/>
          <ac:picMkLst>
            <pc:docMk/>
            <pc:sldMk cId="3590781435" sldId="260"/>
            <ac:picMk id="16" creationId="{04CBDB81-32B5-90D2-F83B-2033702E8238}"/>
          </ac:picMkLst>
        </pc:picChg>
      </pc:sldChg>
      <pc:sldChg chg="addSp delSp modSp add replId">
        <pc:chgData name="Thomas O'Brien" userId="S::thomas.obrien@mu.ie::d0ce0b0c-5c77-40ea-9a2a-f0b0b342d8aa" providerId="AD" clId="Web-{B43D9A58-B5D3-4E31-AB61-378DA7374651}" dt="2024-09-19T15:39:57.108" v="252" actId="20577"/>
        <pc:sldMkLst>
          <pc:docMk/>
          <pc:sldMk cId="1839769263" sldId="261"/>
        </pc:sldMkLst>
        <pc:spChg chg="del">
          <ac:chgData name="Thomas O'Brien" userId="S::thomas.obrien@mu.ie::d0ce0b0c-5c77-40ea-9a2a-f0b0b342d8aa" providerId="AD" clId="Web-{B43D9A58-B5D3-4E31-AB61-378DA7374651}" dt="2024-09-19T15:36:22.540" v="101"/>
          <ac:spMkLst>
            <pc:docMk/>
            <pc:sldMk cId="1839769263" sldId="261"/>
            <ac:spMk id="2" creationId="{CAEA6BBC-7D8B-F48F-ADC0-D1A5829798E5}"/>
          </ac:spMkLst>
        </pc:spChg>
        <pc:spChg chg="mod">
          <ac:chgData name="Thomas O'Brien" userId="S::thomas.obrien@mu.ie::d0ce0b0c-5c77-40ea-9a2a-f0b0b342d8aa" providerId="AD" clId="Web-{B43D9A58-B5D3-4E31-AB61-378DA7374651}" dt="2024-09-19T15:39:57.108" v="252" actId="20577"/>
          <ac:spMkLst>
            <pc:docMk/>
            <pc:sldMk cId="1839769263" sldId="261"/>
            <ac:spMk id="18" creationId="{EF321CF7-6FA1-2DF9-2B3E-2A8D63802B0C}"/>
          </ac:spMkLst>
        </pc:spChg>
        <pc:picChg chg="add mod ord">
          <ac:chgData name="Thomas O'Brien" userId="S::thomas.obrien@mu.ie::d0ce0b0c-5c77-40ea-9a2a-f0b0b342d8aa" providerId="AD" clId="Web-{B43D9A58-B5D3-4E31-AB61-378DA7374651}" dt="2024-09-19T15:37:36.932" v="186" actId="1076"/>
          <ac:picMkLst>
            <pc:docMk/>
            <pc:sldMk cId="1839769263" sldId="261"/>
            <ac:picMk id="3" creationId="{31D18A53-A6BC-78ED-4677-246A59A97182}"/>
          </ac:picMkLst>
        </pc:picChg>
      </pc:sldChg>
      <pc:sldChg chg="addSp delSp modSp new mod modClrScheme chgLayout">
        <pc:chgData name="Thomas O'Brien" userId="S::thomas.obrien@mu.ie::d0ce0b0c-5c77-40ea-9a2a-f0b0b342d8aa" providerId="AD" clId="Web-{B43D9A58-B5D3-4E31-AB61-378DA7374651}" dt="2024-09-19T15:39:23.936" v="240" actId="20577"/>
        <pc:sldMkLst>
          <pc:docMk/>
          <pc:sldMk cId="992803180" sldId="262"/>
        </pc:sldMkLst>
        <pc:spChg chg="mod ord">
          <ac:chgData name="Thomas O'Brien" userId="S::thomas.obrien@mu.ie::d0ce0b0c-5c77-40ea-9a2a-f0b0b342d8aa" providerId="AD" clId="Web-{B43D9A58-B5D3-4E31-AB61-378DA7374651}" dt="2024-09-19T15:39:23.936" v="240" actId="20577"/>
          <ac:spMkLst>
            <pc:docMk/>
            <pc:sldMk cId="992803180" sldId="262"/>
            <ac:spMk id="2" creationId="{B0A3D192-AAB1-E8B2-0D73-6F148EEB7E2E}"/>
          </ac:spMkLst>
        </pc:spChg>
        <pc:spChg chg="mod ord">
          <ac:chgData name="Thomas O'Brien" userId="S::thomas.obrien@mu.ie::d0ce0b0c-5c77-40ea-9a2a-f0b0b342d8aa" providerId="AD" clId="Web-{B43D9A58-B5D3-4E31-AB61-378DA7374651}" dt="2024-09-19T15:39:01.685" v="221" actId="20577"/>
          <ac:spMkLst>
            <pc:docMk/>
            <pc:sldMk cId="992803180" sldId="262"/>
            <ac:spMk id="3" creationId="{9818FEB7-A465-28BF-3093-7C4C4006A09B}"/>
          </ac:spMkLst>
        </pc:spChg>
        <pc:spChg chg="mod ord">
          <ac:chgData name="Thomas O'Brien" userId="S::thomas.obrien@mu.ie::d0ce0b0c-5c77-40ea-9a2a-f0b0b342d8aa" providerId="AD" clId="Web-{B43D9A58-B5D3-4E31-AB61-378DA7374651}" dt="2024-09-19T15:38:28.747" v="206" actId="20577"/>
          <ac:spMkLst>
            <pc:docMk/>
            <pc:sldMk cId="992803180" sldId="262"/>
            <ac:spMk id="4" creationId="{9626B218-2DFF-6DCC-3CBB-937D9DFABDD7}"/>
          </ac:spMkLst>
        </pc:spChg>
        <pc:spChg chg="del">
          <ac:chgData name="Thomas O'Brien" userId="S::thomas.obrien@mu.ie::d0ce0b0c-5c77-40ea-9a2a-f0b0b342d8aa" providerId="AD" clId="Web-{B43D9A58-B5D3-4E31-AB61-378DA7374651}" dt="2024-09-19T15:38:04.824" v="189"/>
          <ac:spMkLst>
            <pc:docMk/>
            <pc:sldMk cId="992803180" sldId="262"/>
            <ac:spMk id="5" creationId="{5D647151-6E4A-8D02-3BCB-360E9D7E6CC2}"/>
          </ac:spMkLst>
        </pc:spChg>
        <pc:spChg chg="add mod">
          <ac:chgData name="Thomas O'Brien" userId="S::thomas.obrien@mu.ie::d0ce0b0c-5c77-40ea-9a2a-f0b0b342d8aa" providerId="AD" clId="Web-{B43D9A58-B5D3-4E31-AB61-378DA7374651}" dt="2024-09-19T15:38:44.888" v="216" actId="14100"/>
          <ac:spMkLst>
            <pc:docMk/>
            <pc:sldMk cId="992803180" sldId="262"/>
            <ac:spMk id="7" creationId="{DC702A13-DCC9-3DC4-4198-3E869EBEA830}"/>
          </ac:spMkLst>
        </pc:spChg>
      </pc:sldChg>
    </pc:docChg>
  </pc:docChgLst>
  <pc:docChgLst>
    <pc:chgData name="Thomas O'Brien" userId="S::thomas.obrien@mu.ie::d0ce0b0c-5c77-40ea-9a2a-f0b0b342d8aa" providerId="AD" clId="Web-{1E493063-DC94-4C0A-9C75-FA9722E44C5F}"/>
    <pc:docChg chg="addSld modSld">
      <pc:chgData name="Thomas O'Brien" userId="S::thomas.obrien@mu.ie::d0ce0b0c-5c77-40ea-9a2a-f0b0b342d8aa" providerId="AD" clId="Web-{1E493063-DC94-4C0A-9C75-FA9722E44C5F}" dt="2024-09-19T15:00:29.599" v="67"/>
      <pc:docMkLst>
        <pc:docMk/>
      </pc:docMkLst>
      <pc:sldChg chg="modSp">
        <pc:chgData name="Thomas O'Brien" userId="S::thomas.obrien@mu.ie::d0ce0b0c-5c77-40ea-9a2a-f0b0b342d8aa" providerId="AD" clId="Web-{1E493063-DC94-4C0A-9C75-FA9722E44C5F}" dt="2024-09-19T14:58:30.543" v="58" actId="14100"/>
        <pc:sldMkLst>
          <pc:docMk/>
          <pc:sldMk cId="913719630" sldId="256"/>
        </pc:sldMkLst>
        <pc:spChg chg="mod">
          <ac:chgData name="Thomas O'Brien" userId="S::thomas.obrien@mu.ie::d0ce0b0c-5c77-40ea-9a2a-f0b0b342d8aa" providerId="AD" clId="Web-{1E493063-DC94-4C0A-9C75-FA9722E44C5F}" dt="2024-09-19T14:58:30.543" v="58" actId="14100"/>
          <ac:spMkLst>
            <pc:docMk/>
            <pc:sldMk cId="913719630" sldId="256"/>
            <ac:spMk id="2" creationId="{00000000-0000-0000-0000-000000000000}"/>
          </ac:spMkLst>
        </pc:spChg>
        <pc:spChg chg="mod">
          <ac:chgData name="Thomas O'Brien" userId="S::thomas.obrien@mu.ie::d0ce0b0c-5c77-40ea-9a2a-f0b0b342d8aa" providerId="AD" clId="Web-{1E493063-DC94-4C0A-9C75-FA9722E44C5F}" dt="2024-09-19T14:58:15.074" v="55" actId="20577"/>
          <ac:spMkLst>
            <pc:docMk/>
            <pc:sldMk cId="913719630" sldId="256"/>
            <ac:spMk id="3" creationId="{00000000-0000-0000-0000-000000000000}"/>
          </ac:spMkLst>
        </pc:spChg>
      </pc:sldChg>
      <pc:sldChg chg="addSp delSp modSp new mod modClrScheme chgLayout">
        <pc:chgData name="Thomas O'Brien" userId="S::thomas.obrien@mu.ie::d0ce0b0c-5c77-40ea-9a2a-f0b0b342d8aa" providerId="AD" clId="Web-{1E493063-DC94-4C0A-9C75-FA9722E44C5F}" dt="2024-09-19T15:00:29.599" v="67"/>
        <pc:sldMkLst>
          <pc:docMk/>
          <pc:sldMk cId="697961536" sldId="257"/>
        </pc:sldMkLst>
        <pc:spChg chg="add del mod or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2" creationId="{89F715E4-18F1-A0A2-147A-A7A664402E43}"/>
          </ac:spMkLst>
        </pc:spChg>
        <pc:spChg chg="del mod ord">
          <ac:chgData name="Thomas O'Brien" userId="S::thomas.obrien@mu.ie::d0ce0b0c-5c77-40ea-9a2a-f0b0b342d8aa" providerId="AD" clId="Web-{1E493063-DC94-4C0A-9C75-FA9722E44C5F}" dt="2024-09-19T14:59:41.580" v="63"/>
          <ac:spMkLst>
            <pc:docMk/>
            <pc:sldMk cId="697961536" sldId="257"/>
            <ac:spMk id="3" creationId="{FE53F693-7817-0F05-0416-9A96B9C565CE}"/>
          </ac:spMkLst>
        </pc:spChg>
        <pc:spChg chg="add del mod or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4" creationId="{EEC6B130-5BBF-07B5-2224-BECA8A939808}"/>
          </ac:spMkLst>
        </pc:spChg>
        <pc:spChg chg="add del mod ord">
          <ac:chgData name="Thomas O'Brien" userId="S::thomas.obrien@mu.ie::d0ce0b0c-5c77-40ea-9a2a-f0b0b342d8aa" providerId="AD" clId="Web-{1E493063-DC94-4C0A-9C75-FA9722E44C5F}" dt="2024-09-19T14:59:41.580" v="63"/>
          <ac:spMkLst>
            <pc:docMk/>
            <pc:sldMk cId="697961536" sldId="257"/>
            <ac:spMk id="5" creationId="{E90F13EE-6737-0C93-6D43-AC52C69E66A6}"/>
          </ac:spMkLst>
        </pc:spChg>
        <pc:spChg chg="add del mod ord">
          <ac:chgData name="Thomas O'Brien" userId="S::thomas.obrien@mu.ie::d0ce0b0c-5c77-40ea-9a2a-f0b0b342d8aa" providerId="AD" clId="Web-{1E493063-DC94-4C0A-9C75-FA9722E44C5F}" dt="2024-09-19T14:59:55.159" v="64"/>
          <ac:spMkLst>
            <pc:docMk/>
            <pc:sldMk cId="697961536" sldId="257"/>
            <ac:spMk id="6" creationId="{CDB0BB7A-993B-1D1A-E30C-8B6919EE7ED4}"/>
          </ac:spMkLst>
        </pc:spChg>
        <pc:spChg chg="add del mod or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7" creationId="{F1F3166C-05D2-09C8-724F-57537A9EC8DE}"/>
          </ac:spMkLst>
        </pc:spChg>
        <pc:spChg chg="add del mod or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8" creationId="{500DE769-986A-14CA-4B69-17F63B8AF81A}"/>
          </ac:spMkLst>
        </pc:spChg>
        <pc:spChg chg="add del mod">
          <ac:chgData name="Thomas O'Brien" userId="S::thomas.obrien@mu.ie::d0ce0b0c-5c77-40ea-9a2a-f0b0b342d8aa" providerId="AD" clId="Web-{1E493063-DC94-4C0A-9C75-FA9722E44C5F}" dt="2024-09-19T15:00:29.599" v="66"/>
          <ac:spMkLst>
            <pc:docMk/>
            <pc:sldMk cId="697961536" sldId="257"/>
            <ac:spMk id="13" creationId="{2336F541-2424-267E-CD38-2BCCBE61D373}"/>
          </ac:spMkLst>
        </pc:spChg>
        <pc:spChg chg="add del mod">
          <ac:chgData name="Thomas O'Brien" userId="S::thomas.obrien@mu.ie::d0ce0b0c-5c77-40ea-9a2a-f0b0b342d8aa" providerId="AD" clId="Web-{1E493063-DC94-4C0A-9C75-FA9722E44C5F}" dt="2024-09-19T15:00:29.599" v="66"/>
          <ac:spMkLst>
            <pc:docMk/>
            <pc:sldMk cId="697961536" sldId="257"/>
            <ac:spMk id="15" creationId="{F74610BA-15FC-E8EA-F8E1-3089B70A295E}"/>
          </ac:spMkLst>
        </pc:spChg>
        <pc:spChg chg="add mo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17" creationId="{449AA0D1-AE4A-9CB4-C190-1C8A3C3B3A28}"/>
          </ac:spMkLst>
        </pc:spChg>
        <pc:spChg chg="add mod">
          <ac:chgData name="Thomas O'Brien" userId="S::thomas.obrien@mu.ie::d0ce0b0c-5c77-40ea-9a2a-f0b0b342d8aa" providerId="AD" clId="Web-{1E493063-DC94-4C0A-9C75-FA9722E44C5F}" dt="2024-09-19T15:00:29.599" v="67"/>
          <ac:spMkLst>
            <pc:docMk/>
            <pc:sldMk cId="697961536" sldId="257"/>
            <ac:spMk id="18" creationId="{EF321CF7-6FA1-2DF9-2B3E-2A8D63802B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Disk Format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FORMAT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C-4B75-B902-5190FAD8FE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C-4B75-B902-5190FAD8FE9B}"/>
              </c:ext>
            </c:extLst>
          </c:dPt>
          <c:cat>
            <c:strRef>
              <c:f>Sheet1!$A$2:$A$3</c:f>
              <c:strCache>
                <c:ptCount val="2"/>
                <c:pt idx="0">
                  <c:v>RAW</c:v>
                </c:pt>
                <c:pt idx="1">
                  <c:v>QCOW2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236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2-4633-A895-32B8EEB00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333D3-D97F-4FE7-9A39-C36E6E6034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01977-B562-424F-B970-8B5CBFDAB864}">
      <dgm:prSet/>
      <dgm:spPr/>
      <dgm:t>
        <a:bodyPr/>
        <a:lstStyle/>
        <a:p>
          <a:r>
            <a:rPr lang="en-US" b="0" i="0"/>
            <a:t>Support contract on existing backup expiring</a:t>
          </a:r>
          <a:endParaRPr lang="en-US"/>
        </a:p>
      </dgm:t>
    </dgm:pt>
    <dgm:pt modelId="{40A16D76-31E1-449B-AEB0-6BFEB70DC352}" type="parTrans" cxnId="{60C5094C-0D8D-4304-9FA8-3A17367F54B3}">
      <dgm:prSet/>
      <dgm:spPr/>
      <dgm:t>
        <a:bodyPr/>
        <a:lstStyle/>
        <a:p>
          <a:endParaRPr lang="en-US"/>
        </a:p>
      </dgm:t>
    </dgm:pt>
    <dgm:pt modelId="{F8C57FC1-782E-4653-AEE5-7BC8C11582EF}" type="sibTrans" cxnId="{60C5094C-0D8D-4304-9FA8-3A17367F54B3}">
      <dgm:prSet/>
      <dgm:spPr/>
      <dgm:t>
        <a:bodyPr/>
        <a:lstStyle/>
        <a:p>
          <a:endParaRPr lang="en-US"/>
        </a:p>
      </dgm:t>
    </dgm:pt>
    <dgm:pt modelId="{5896B56F-859E-4276-88DE-FC6EDDB8EAD8}">
      <dgm:prSet/>
      <dgm:spPr/>
      <dgm:t>
        <a:bodyPr/>
        <a:lstStyle/>
        <a:p>
          <a:r>
            <a:rPr lang="en-US" b="0" i="0"/>
            <a:t>Renew backup solution architect cyber security model</a:t>
          </a:r>
          <a:endParaRPr lang="en-US"/>
        </a:p>
      </dgm:t>
    </dgm:pt>
    <dgm:pt modelId="{27DB8941-DD40-44CE-A85A-814EC5BCCDAD}" type="parTrans" cxnId="{127A8922-D531-4262-A301-B0C7F625E01A}">
      <dgm:prSet/>
      <dgm:spPr/>
      <dgm:t>
        <a:bodyPr/>
        <a:lstStyle/>
        <a:p>
          <a:endParaRPr lang="en-US"/>
        </a:p>
      </dgm:t>
    </dgm:pt>
    <dgm:pt modelId="{DEC5D868-B4DC-4573-A123-E103BD0E662B}" type="sibTrans" cxnId="{127A8922-D531-4262-A301-B0C7F625E01A}">
      <dgm:prSet/>
      <dgm:spPr/>
      <dgm:t>
        <a:bodyPr/>
        <a:lstStyle/>
        <a:p>
          <a:endParaRPr lang="en-US"/>
        </a:p>
      </dgm:t>
    </dgm:pt>
    <dgm:pt modelId="{9845F031-573D-4C7D-937D-14C6B0E79496}">
      <dgm:prSet/>
      <dgm:spPr/>
      <dgm:t>
        <a:bodyPr/>
        <a:lstStyle/>
        <a:p>
          <a:r>
            <a:rPr lang="en-US" b="0" i="0"/>
            <a:t>Enable targeted storage for backups</a:t>
          </a:r>
          <a:endParaRPr lang="en-US"/>
        </a:p>
      </dgm:t>
    </dgm:pt>
    <dgm:pt modelId="{D9C9B0BB-1FD4-43E6-AD04-2679E65EB804}" type="parTrans" cxnId="{8C20206B-7C6E-4881-B913-2C3554379E1E}">
      <dgm:prSet/>
      <dgm:spPr/>
      <dgm:t>
        <a:bodyPr/>
        <a:lstStyle/>
        <a:p>
          <a:endParaRPr lang="en-US"/>
        </a:p>
      </dgm:t>
    </dgm:pt>
    <dgm:pt modelId="{352F8641-5297-4FEB-BE47-FA0F233786C5}" type="sibTrans" cxnId="{8C20206B-7C6E-4881-B913-2C3554379E1E}">
      <dgm:prSet/>
      <dgm:spPr/>
      <dgm:t>
        <a:bodyPr/>
        <a:lstStyle/>
        <a:p>
          <a:endParaRPr lang="en-US"/>
        </a:p>
      </dgm:t>
    </dgm:pt>
    <dgm:pt modelId="{C9805650-B29F-409A-B1B5-78F9EEDDB35A}">
      <dgm:prSet/>
      <dgm:spPr/>
      <dgm:t>
        <a:bodyPr/>
        <a:lstStyle/>
        <a:p>
          <a:r>
            <a:rPr lang="en-US"/>
            <a:t>Immutable storage for use in cyber recovery</a:t>
          </a:r>
        </a:p>
      </dgm:t>
    </dgm:pt>
    <dgm:pt modelId="{DF94BEDF-7CF4-4A29-AFA8-BB70D126E19C}" type="parTrans" cxnId="{E13E2A54-710B-404F-8725-AE6DB8CA93CE}">
      <dgm:prSet/>
      <dgm:spPr/>
      <dgm:t>
        <a:bodyPr/>
        <a:lstStyle/>
        <a:p>
          <a:endParaRPr lang="en-US"/>
        </a:p>
      </dgm:t>
    </dgm:pt>
    <dgm:pt modelId="{68E67269-1EAB-4658-BBFB-CA422E73F1BD}" type="sibTrans" cxnId="{E13E2A54-710B-404F-8725-AE6DB8CA93CE}">
      <dgm:prSet/>
      <dgm:spPr/>
      <dgm:t>
        <a:bodyPr/>
        <a:lstStyle/>
        <a:p>
          <a:endParaRPr lang="en-US"/>
        </a:p>
      </dgm:t>
    </dgm:pt>
    <dgm:pt modelId="{5B077A5B-1B16-4BBE-82CE-7D37FC7EC94E}">
      <dgm:prSet/>
      <dgm:spPr/>
      <dgm:t>
        <a:bodyPr/>
        <a:lstStyle/>
        <a:p>
          <a:r>
            <a:rPr lang="en-US" b="0" i="0"/>
            <a:t>Control all backups from centralized service</a:t>
          </a:r>
          <a:r>
            <a:rPr lang="en-US"/>
            <a:t> </a:t>
          </a:r>
        </a:p>
      </dgm:t>
    </dgm:pt>
    <dgm:pt modelId="{D1F720D2-16D9-43CC-9C72-95F5193408DF}" type="parTrans" cxnId="{16F18F78-B47C-4D2D-9DE4-D395E3CE1F58}">
      <dgm:prSet/>
      <dgm:spPr/>
      <dgm:t>
        <a:bodyPr/>
        <a:lstStyle/>
        <a:p>
          <a:endParaRPr lang="en-US"/>
        </a:p>
      </dgm:t>
    </dgm:pt>
    <dgm:pt modelId="{6635D138-3165-44D7-A350-4B2C8EA08BD3}" type="sibTrans" cxnId="{16F18F78-B47C-4D2D-9DE4-D395E3CE1F58}">
      <dgm:prSet/>
      <dgm:spPr/>
      <dgm:t>
        <a:bodyPr/>
        <a:lstStyle/>
        <a:p>
          <a:endParaRPr lang="en-US"/>
        </a:p>
      </dgm:t>
    </dgm:pt>
    <dgm:pt modelId="{5DCD9064-4F96-4A3F-94B8-2FC4F50C8412}">
      <dgm:prSet/>
      <dgm:spPr/>
      <dgm:t>
        <a:bodyPr/>
        <a:lstStyle/>
        <a:p>
          <a:r>
            <a:rPr lang="en-US"/>
            <a:t>Update MU backup policies inline with implemented best practices</a:t>
          </a:r>
        </a:p>
      </dgm:t>
    </dgm:pt>
    <dgm:pt modelId="{8AA87C90-BC0C-42F9-8031-860944029D1F}" type="parTrans" cxnId="{8CC9C276-FB6B-4EB5-BB9F-435F8150CA4F}">
      <dgm:prSet/>
      <dgm:spPr/>
      <dgm:t>
        <a:bodyPr/>
        <a:lstStyle/>
        <a:p>
          <a:endParaRPr lang="en-US"/>
        </a:p>
      </dgm:t>
    </dgm:pt>
    <dgm:pt modelId="{4740EA6A-532D-4781-8CEE-1C3D604BFB84}" type="sibTrans" cxnId="{8CC9C276-FB6B-4EB5-BB9F-435F8150CA4F}">
      <dgm:prSet/>
      <dgm:spPr/>
      <dgm:t>
        <a:bodyPr/>
        <a:lstStyle/>
        <a:p>
          <a:endParaRPr lang="en-US"/>
        </a:p>
      </dgm:t>
    </dgm:pt>
    <dgm:pt modelId="{3BA034E6-390E-41E6-B7B1-0899A54C5A27}" type="pres">
      <dgm:prSet presAssocID="{566333D3-D97F-4FE7-9A39-C36E6E603467}" presName="diagram" presStyleCnt="0">
        <dgm:presLayoutVars>
          <dgm:dir/>
          <dgm:resizeHandles val="exact"/>
        </dgm:presLayoutVars>
      </dgm:prSet>
      <dgm:spPr/>
    </dgm:pt>
    <dgm:pt modelId="{196D1583-1AFE-404B-AC5C-306AE4F4F347}" type="pres">
      <dgm:prSet presAssocID="{24201977-B562-424F-B970-8B5CBFDAB864}" presName="node" presStyleLbl="node1" presStyleIdx="0" presStyleCnt="6">
        <dgm:presLayoutVars>
          <dgm:bulletEnabled val="1"/>
        </dgm:presLayoutVars>
      </dgm:prSet>
      <dgm:spPr/>
    </dgm:pt>
    <dgm:pt modelId="{5B381755-CB70-4AB0-A42B-19EB7E5CC0F8}" type="pres">
      <dgm:prSet presAssocID="{F8C57FC1-782E-4653-AEE5-7BC8C11582EF}" presName="sibTrans" presStyleCnt="0"/>
      <dgm:spPr/>
    </dgm:pt>
    <dgm:pt modelId="{A0B80CC7-30C4-459F-B843-5703622BB76C}" type="pres">
      <dgm:prSet presAssocID="{5896B56F-859E-4276-88DE-FC6EDDB8EAD8}" presName="node" presStyleLbl="node1" presStyleIdx="1" presStyleCnt="6">
        <dgm:presLayoutVars>
          <dgm:bulletEnabled val="1"/>
        </dgm:presLayoutVars>
      </dgm:prSet>
      <dgm:spPr/>
    </dgm:pt>
    <dgm:pt modelId="{7C9EA978-7614-4E04-8049-D4D0E7A2B5AA}" type="pres">
      <dgm:prSet presAssocID="{DEC5D868-B4DC-4573-A123-E103BD0E662B}" presName="sibTrans" presStyleCnt="0"/>
      <dgm:spPr/>
    </dgm:pt>
    <dgm:pt modelId="{2B8FE52E-623D-4351-B8B6-EEB88D1CCD66}" type="pres">
      <dgm:prSet presAssocID="{9845F031-573D-4C7D-937D-14C6B0E79496}" presName="node" presStyleLbl="node1" presStyleIdx="2" presStyleCnt="6">
        <dgm:presLayoutVars>
          <dgm:bulletEnabled val="1"/>
        </dgm:presLayoutVars>
      </dgm:prSet>
      <dgm:spPr/>
    </dgm:pt>
    <dgm:pt modelId="{3CC36715-7200-4511-9482-B6265BB34B28}" type="pres">
      <dgm:prSet presAssocID="{352F8641-5297-4FEB-BE47-FA0F233786C5}" presName="sibTrans" presStyleCnt="0"/>
      <dgm:spPr/>
    </dgm:pt>
    <dgm:pt modelId="{83C09A16-C236-4884-B5A7-2D3F3BFA961D}" type="pres">
      <dgm:prSet presAssocID="{C9805650-B29F-409A-B1B5-78F9EEDDB35A}" presName="node" presStyleLbl="node1" presStyleIdx="3" presStyleCnt="6">
        <dgm:presLayoutVars>
          <dgm:bulletEnabled val="1"/>
        </dgm:presLayoutVars>
      </dgm:prSet>
      <dgm:spPr/>
    </dgm:pt>
    <dgm:pt modelId="{EA5CF0DE-34A5-4456-A010-C7DD2467CD27}" type="pres">
      <dgm:prSet presAssocID="{68E67269-1EAB-4658-BBFB-CA422E73F1BD}" presName="sibTrans" presStyleCnt="0"/>
      <dgm:spPr/>
    </dgm:pt>
    <dgm:pt modelId="{CA5B8CF4-A99C-4B8D-AB50-D1600CE7CBE0}" type="pres">
      <dgm:prSet presAssocID="{5B077A5B-1B16-4BBE-82CE-7D37FC7EC94E}" presName="node" presStyleLbl="node1" presStyleIdx="4" presStyleCnt="6">
        <dgm:presLayoutVars>
          <dgm:bulletEnabled val="1"/>
        </dgm:presLayoutVars>
      </dgm:prSet>
      <dgm:spPr/>
    </dgm:pt>
    <dgm:pt modelId="{0082569E-5725-4906-8729-6FE6F8331B6A}" type="pres">
      <dgm:prSet presAssocID="{6635D138-3165-44D7-A350-4B2C8EA08BD3}" presName="sibTrans" presStyleCnt="0"/>
      <dgm:spPr/>
    </dgm:pt>
    <dgm:pt modelId="{13AAC540-5B48-4670-BAD3-2D0B54000A38}" type="pres">
      <dgm:prSet presAssocID="{5DCD9064-4F96-4A3F-94B8-2FC4F50C8412}" presName="node" presStyleLbl="node1" presStyleIdx="5" presStyleCnt="6">
        <dgm:presLayoutVars>
          <dgm:bulletEnabled val="1"/>
        </dgm:presLayoutVars>
      </dgm:prSet>
      <dgm:spPr/>
    </dgm:pt>
  </dgm:ptLst>
  <dgm:cxnLst>
    <dgm:cxn modelId="{A4B52D05-490B-4D06-92A0-21F037BDC237}" type="presOf" srcId="{9845F031-573D-4C7D-937D-14C6B0E79496}" destId="{2B8FE52E-623D-4351-B8B6-EEB88D1CCD66}" srcOrd="0" destOrd="0" presId="urn:microsoft.com/office/officeart/2005/8/layout/default"/>
    <dgm:cxn modelId="{127A8922-D531-4262-A301-B0C7F625E01A}" srcId="{566333D3-D97F-4FE7-9A39-C36E6E603467}" destId="{5896B56F-859E-4276-88DE-FC6EDDB8EAD8}" srcOrd="1" destOrd="0" parTransId="{27DB8941-DD40-44CE-A85A-814EC5BCCDAD}" sibTransId="{DEC5D868-B4DC-4573-A123-E103BD0E662B}"/>
    <dgm:cxn modelId="{8C20206B-7C6E-4881-B913-2C3554379E1E}" srcId="{566333D3-D97F-4FE7-9A39-C36E6E603467}" destId="{9845F031-573D-4C7D-937D-14C6B0E79496}" srcOrd="2" destOrd="0" parTransId="{D9C9B0BB-1FD4-43E6-AD04-2679E65EB804}" sibTransId="{352F8641-5297-4FEB-BE47-FA0F233786C5}"/>
    <dgm:cxn modelId="{60C5094C-0D8D-4304-9FA8-3A17367F54B3}" srcId="{566333D3-D97F-4FE7-9A39-C36E6E603467}" destId="{24201977-B562-424F-B970-8B5CBFDAB864}" srcOrd="0" destOrd="0" parTransId="{40A16D76-31E1-449B-AEB0-6BFEB70DC352}" sibTransId="{F8C57FC1-782E-4653-AEE5-7BC8C11582EF}"/>
    <dgm:cxn modelId="{E13E2A54-710B-404F-8725-AE6DB8CA93CE}" srcId="{566333D3-D97F-4FE7-9A39-C36E6E603467}" destId="{C9805650-B29F-409A-B1B5-78F9EEDDB35A}" srcOrd="3" destOrd="0" parTransId="{DF94BEDF-7CF4-4A29-AFA8-BB70D126E19C}" sibTransId="{68E67269-1EAB-4658-BBFB-CA422E73F1BD}"/>
    <dgm:cxn modelId="{09837276-E17A-45A7-AEBE-A8BD75055829}" type="presOf" srcId="{5DCD9064-4F96-4A3F-94B8-2FC4F50C8412}" destId="{13AAC540-5B48-4670-BAD3-2D0B54000A38}" srcOrd="0" destOrd="0" presId="urn:microsoft.com/office/officeart/2005/8/layout/default"/>
    <dgm:cxn modelId="{8CC9C276-FB6B-4EB5-BB9F-435F8150CA4F}" srcId="{566333D3-D97F-4FE7-9A39-C36E6E603467}" destId="{5DCD9064-4F96-4A3F-94B8-2FC4F50C8412}" srcOrd="5" destOrd="0" parTransId="{8AA87C90-BC0C-42F9-8031-860944029D1F}" sibTransId="{4740EA6A-532D-4781-8CEE-1C3D604BFB84}"/>
    <dgm:cxn modelId="{16F18F78-B47C-4D2D-9DE4-D395E3CE1F58}" srcId="{566333D3-D97F-4FE7-9A39-C36E6E603467}" destId="{5B077A5B-1B16-4BBE-82CE-7D37FC7EC94E}" srcOrd="4" destOrd="0" parTransId="{D1F720D2-16D9-43CC-9C72-95F5193408DF}" sibTransId="{6635D138-3165-44D7-A350-4B2C8EA08BD3}"/>
    <dgm:cxn modelId="{82F7D17A-9F23-4F5F-B1F9-0361340DEE12}" type="presOf" srcId="{C9805650-B29F-409A-B1B5-78F9EEDDB35A}" destId="{83C09A16-C236-4884-B5A7-2D3F3BFA961D}" srcOrd="0" destOrd="0" presId="urn:microsoft.com/office/officeart/2005/8/layout/default"/>
    <dgm:cxn modelId="{B5DEBD9B-A185-44CA-B17A-9461CD91FC56}" type="presOf" srcId="{566333D3-D97F-4FE7-9A39-C36E6E603467}" destId="{3BA034E6-390E-41E6-B7B1-0899A54C5A27}" srcOrd="0" destOrd="0" presId="urn:microsoft.com/office/officeart/2005/8/layout/default"/>
    <dgm:cxn modelId="{517249D5-DA9B-4D1D-AE75-ABFD0041EEC9}" type="presOf" srcId="{5B077A5B-1B16-4BBE-82CE-7D37FC7EC94E}" destId="{CA5B8CF4-A99C-4B8D-AB50-D1600CE7CBE0}" srcOrd="0" destOrd="0" presId="urn:microsoft.com/office/officeart/2005/8/layout/default"/>
    <dgm:cxn modelId="{9998E3DA-D7FF-45CF-913B-09E7862F453E}" type="presOf" srcId="{5896B56F-859E-4276-88DE-FC6EDDB8EAD8}" destId="{A0B80CC7-30C4-459F-B843-5703622BB76C}" srcOrd="0" destOrd="0" presId="urn:microsoft.com/office/officeart/2005/8/layout/default"/>
    <dgm:cxn modelId="{5BE38FEA-7415-450C-8384-9BB5A2BDBAB0}" type="presOf" srcId="{24201977-B562-424F-B970-8B5CBFDAB864}" destId="{196D1583-1AFE-404B-AC5C-306AE4F4F347}" srcOrd="0" destOrd="0" presId="urn:microsoft.com/office/officeart/2005/8/layout/default"/>
    <dgm:cxn modelId="{C4BA17C4-9B7C-47B2-B448-A0A83E357013}" type="presParOf" srcId="{3BA034E6-390E-41E6-B7B1-0899A54C5A27}" destId="{196D1583-1AFE-404B-AC5C-306AE4F4F347}" srcOrd="0" destOrd="0" presId="urn:microsoft.com/office/officeart/2005/8/layout/default"/>
    <dgm:cxn modelId="{066B2AB6-2AFC-414B-80A4-F3E6DA504128}" type="presParOf" srcId="{3BA034E6-390E-41E6-B7B1-0899A54C5A27}" destId="{5B381755-CB70-4AB0-A42B-19EB7E5CC0F8}" srcOrd="1" destOrd="0" presId="urn:microsoft.com/office/officeart/2005/8/layout/default"/>
    <dgm:cxn modelId="{7DC09725-BEA5-48C9-97AD-53FE14C9560E}" type="presParOf" srcId="{3BA034E6-390E-41E6-B7B1-0899A54C5A27}" destId="{A0B80CC7-30C4-459F-B843-5703622BB76C}" srcOrd="2" destOrd="0" presId="urn:microsoft.com/office/officeart/2005/8/layout/default"/>
    <dgm:cxn modelId="{D5BD7ABC-501E-4F50-9084-0CB9E83F2E22}" type="presParOf" srcId="{3BA034E6-390E-41E6-B7B1-0899A54C5A27}" destId="{7C9EA978-7614-4E04-8049-D4D0E7A2B5AA}" srcOrd="3" destOrd="0" presId="urn:microsoft.com/office/officeart/2005/8/layout/default"/>
    <dgm:cxn modelId="{5BFFE091-43D8-42E6-B26A-B299543BCD01}" type="presParOf" srcId="{3BA034E6-390E-41E6-B7B1-0899A54C5A27}" destId="{2B8FE52E-623D-4351-B8B6-EEB88D1CCD66}" srcOrd="4" destOrd="0" presId="urn:microsoft.com/office/officeart/2005/8/layout/default"/>
    <dgm:cxn modelId="{6E9E21E7-75F9-4DB9-891C-691936A1C19F}" type="presParOf" srcId="{3BA034E6-390E-41E6-B7B1-0899A54C5A27}" destId="{3CC36715-7200-4511-9482-B6265BB34B28}" srcOrd="5" destOrd="0" presId="urn:microsoft.com/office/officeart/2005/8/layout/default"/>
    <dgm:cxn modelId="{49D2B458-8557-41E6-B8B7-16636B37073B}" type="presParOf" srcId="{3BA034E6-390E-41E6-B7B1-0899A54C5A27}" destId="{83C09A16-C236-4884-B5A7-2D3F3BFA961D}" srcOrd="6" destOrd="0" presId="urn:microsoft.com/office/officeart/2005/8/layout/default"/>
    <dgm:cxn modelId="{A3828841-3A87-421B-B49B-99F15F7C5A0C}" type="presParOf" srcId="{3BA034E6-390E-41E6-B7B1-0899A54C5A27}" destId="{EA5CF0DE-34A5-4456-A010-C7DD2467CD27}" srcOrd="7" destOrd="0" presId="urn:microsoft.com/office/officeart/2005/8/layout/default"/>
    <dgm:cxn modelId="{69B6DF00-75BA-4719-B4B0-0B771A19818C}" type="presParOf" srcId="{3BA034E6-390E-41E6-B7B1-0899A54C5A27}" destId="{CA5B8CF4-A99C-4B8D-AB50-D1600CE7CBE0}" srcOrd="8" destOrd="0" presId="urn:microsoft.com/office/officeart/2005/8/layout/default"/>
    <dgm:cxn modelId="{DBABB610-D9CE-48C9-8810-627D9AF81327}" type="presParOf" srcId="{3BA034E6-390E-41E6-B7B1-0899A54C5A27}" destId="{0082569E-5725-4906-8729-6FE6F8331B6A}" srcOrd="9" destOrd="0" presId="urn:microsoft.com/office/officeart/2005/8/layout/default"/>
    <dgm:cxn modelId="{1D7903FF-6346-4CCD-88C0-483AA146C68C}" type="presParOf" srcId="{3BA034E6-390E-41E6-B7B1-0899A54C5A27}" destId="{13AAC540-5B48-4670-BAD3-2D0B54000A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5A47C-5B3F-41C3-BC74-A5615B2E04E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48026-99E7-48D5-A59F-F512D088AB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Phase 1 – Software installation and storage set up </a:t>
          </a:r>
          <a:endParaRPr lang="en-US"/>
        </a:p>
      </dgm:t>
    </dgm:pt>
    <dgm:pt modelId="{FD26B0CF-71CB-42F4-AD29-2A508ACA7303}" type="parTrans" cxnId="{0AB9B016-CECC-4398-A873-7E2495C45D0B}">
      <dgm:prSet/>
      <dgm:spPr/>
      <dgm:t>
        <a:bodyPr/>
        <a:lstStyle/>
        <a:p>
          <a:endParaRPr lang="en-US"/>
        </a:p>
      </dgm:t>
    </dgm:pt>
    <dgm:pt modelId="{901B4155-A5E3-4366-AC13-926861B88B4A}" type="sibTrans" cxnId="{0AB9B016-CECC-4398-A873-7E2495C45D0B}">
      <dgm:prSet/>
      <dgm:spPr/>
      <dgm:t>
        <a:bodyPr/>
        <a:lstStyle/>
        <a:p>
          <a:endParaRPr lang="en-US"/>
        </a:p>
      </dgm:t>
    </dgm:pt>
    <dgm:pt modelId="{973D707B-47A7-4794-966D-05D304918BF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For completion January 2024</a:t>
          </a:r>
          <a:endParaRPr lang="en-US"/>
        </a:p>
      </dgm:t>
    </dgm:pt>
    <dgm:pt modelId="{4FF5FC31-31E1-466A-9878-A550E1027861}" type="parTrans" cxnId="{BD2F94DF-2858-4EB7-8F54-231379B8ABFD}">
      <dgm:prSet/>
      <dgm:spPr/>
      <dgm:t>
        <a:bodyPr/>
        <a:lstStyle/>
        <a:p>
          <a:endParaRPr lang="en-US"/>
        </a:p>
      </dgm:t>
    </dgm:pt>
    <dgm:pt modelId="{36667F89-DD2F-43E1-8577-7EA8326C81D5}" type="sibTrans" cxnId="{BD2F94DF-2858-4EB7-8F54-231379B8ABFD}">
      <dgm:prSet/>
      <dgm:spPr/>
      <dgm:t>
        <a:bodyPr/>
        <a:lstStyle/>
        <a:p>
          <a:endParaRPr lang="en-US"/>
        </a:p>
      </dgm:t>
    </dgm:pt>
    <dgm:pt modelId="{7FADE5FC-1F18-4847-AA91-428D5C214B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Phase 2 – Convert discs to allow incremental disc backup</a:t>
          </a:r>
          <a:endParaRPr lang="en-US"/>
        </a:p>
      </dgm:t>
    </dgm:pt>
    <dgm:pt modelId="{6B41F98E-B70D-425B-9407-6AF6BE107C6E}" type="parTrans" cxnId="{5D106BD0-286A-4325-998A-48510F0E0555}">
      <dgm:prSet/>
      <dgm:spPr/>
      <dgm:t>
        <a:bodyPr/>
        <a:lstStyle/>
        <a:p>
          <a:endParaRPr lang="en-US"/>
        </a:p>
      </dgm:t>
    </dgm:pt>
    <dgm:pt modelId="{F18BF623-D04E-4892-9D4A-9B15E939B058}" type="sibTrans" cxnId="{5D106BD0-286A-4325-998A-48510F0E0555}">
      <dgm:prSet/>
      <dgm:spPr/>
      <dgm:t>
        <a:bodyPr/>
        <a:lstStyle/>
        <a:p>
          <a:endParaRPr lang="en-US"/>
        </a:p>
      </dgm:t>
    </dgm:pt>
    <dgm:pt modelId="{BA1B609A-378D-4F2C-A28F-64FEFB3FB07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Phase 3 – Targeted backup for databases and agent based backup</a:t>
          </a:r>
          <a:endParaRPr lang="en-US"/>
        </a:p>
      </dgm:t>
    </dgm:pt>
    <dgm:pt modelId="{9574220E-532F-43A6-A927-DB53E25D6B22}" type="parTrans" cxnId="{5C85C2FD-FBBC-4296-9F48-68C9AE790BFE}">
      <dgm:prSet/>
      <dgm:spPr/>
      <dgm:t>
        <a:bodyPr/>
        <a:lstStyle/>
        <a:p>
          <a:endParaRPr lang="en-US"/>
        </a:p>
      </dgm:t>
    </dgm:pt>
    <dgm:pt modelId="{4BE80AE6-7628-4D34-8052-684C5ECF4DCF}" type="sibTrans" cxnId="{5C85C2FD-FBBC-4296-9F48-68C9AE790BFE}">
      <dgm:prSet/>
      <dgm:spPr/>
      <dgm:t>
        <a:bodyPr/>
        <a:lstStyle/>
        <a:p>
          <a:endParaRPr lang="en-US"/>
        </a:p>
      </dgm:t>
    </dgm:pt>
    <dgm:pt modelId="{E3860272-6EA3-4DD2-B1B6-CCEFCBA7825F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For completion March 2024</a:t>
          </a:r>
          <a:endParaRPr lang="en-US"/>
        </a:p>
      </dgm:t>
    </dgm:pt>
    <dgm:pt modelId="{3F47D68F-EA32-4496-B48E-D7DD4CC662AA}" type="parTrans" cxnId="{AD0BA135-B6F2-4DB6-97EF-125F83AC9002}">
      <dgm:prSet/>
      <dgm:spPr/>
      <dgm:t>
        <a:bodyPr/>
        <a:lstStyle/>
        <a:p>
          <a:endParaRPr lang="en-IE"/>
        </a:p>
      </dgm:t>
    </dgm:pt>
    <dgm:pt modelId="{3AF3EBAD-8A00-497E-87C6-68FA3B40118A}" type="sibTrans" cxnId="{AD0BA135-B6F2-4DB6-97EF-125F83AC9002}">
      <dgm:prSet/>
      <dgm:spPr/>
      <dgm:t>
        <a:bodyPr/>
        <a:lstStyle/>
        <a:p>
          <a:endParaRPr lang="en-IE"/>
        </a:p>
      </dgm:t>
    </dgm:pt>
    <dgm:pt modelId="{9BCA2EA4-3493-46D3-82E8-4C750F2B997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/>
            <a:t>Project Close</a:t>
          </a:r>
          <a:endParaRPr lang="en-US"/>
        </a:p>
      </dgm:t>
    </dgm:pt>
    <dgm:pt modelId="{2A13CEE6-C434-4726-A15D-807871E03907}" type="parTrans" cxnId="{59463630-94AC-4152-81F2-DAAE1B4DF17C}">
      <dgm:prSet/>
      <dgm:spPr/>
      <dgm:t>
        <a:bodyPr/>
        <a:lstStyle/>
        <a:p>
          <a:endParaRPr lang="en-IE"/>
        </a:p>
      </dgm:t>
    </dgm:pt>
    <dgm:pt modelId="{1D527434-C34D-4705-AE12-3D573744CE8B}" type="sibTrans" cxnId="{59463630-94AC-4152-81F2-DAAE1B4DF17C}">
      <dgm:prSet/>
      <dgm:spPr/>
      <dgm:t>
        <a:bodyPr/>
        <a:lstStyle/>
        <a:p>
          <a:endParaRPr lang="en-IE"/>
        </a:p>
      </dgm:t>
    </dgm:pt>
    <dgm:pt modelId="{F8291438-50E8-4D6A-8C64-FBA0DFA48B6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For completion April 2024</a:t>
          </a:r>
          <a:endParaRPr lang="en-US"/>
        </a:p>
      </dgm:t>
    </dgm:pt>
    <dgm:pt modelId="{761BD4BD-3500-4498-890E-54354B5477E7}" type="parTrans" cxnId="{73CBCE02-6165-41DD-B783-2864E14CE7E1}">
      <dgm:prSet/>
      <dgm:spPr/>
      <dgm:t>
        <a:bodyPr/>
        <a:lstStyle/>
        <a:p>
          <a:endParaRPr lang="en-IE"/>
        </a:p>
      </dgm:t>
    </dgm:pt>
    <dgm:pt modelId="{E1BC876F-51CD-450C-8615-945D8576918D}" type="sibTrans" cxnId="{73CBCE02-6165-41DD-B783-2864E14CE7E1}">
      <dgm:prSet/>
      <dgm:spPr/>
      <dgm:t>
        <a:bodyPr/>
        <a:lstStyle/>
        <a:p>
          <a:endParaRPr lang="en-IE"/>
        </a:p>
      </dgm:t>
    </dgm:pt>
    <dgm:pt modelId="{2382C020-ADBD-4EDB-B448-FD4D7AB9928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/>
            <a:t>April 2024</a:t>
          </a:r>
        </a:p>
      </dgm:t>
    </dgm:pt>
    <dgm:pt modelId="{69154377-B766-4AE3-BA3B-FA8120DD8B84}" type="parTrans" cxnId="{6CE6264F-261C-4284-B84D-8D4DAE50CEFE}">
      <dgm:prSet/>
      <dgm:spPr/>
      <dgm:t>
        <a:bodyPr/>
        <a:lstStyle/>
        <a:p>
          <a:endParaRPr lang="en-IE"/>
        </a:p>
      </dgm:t>
    </dgm:pt>
    <dgm:pt modelId="{494A99EC-F231-42DE-A625-CDA26270C5C2}" type="sibTrans" cxnId="{6CE6264F-261C-4284-B84D-8D4DAE50CEFE}">
      <dgm:prSet/>
      <dgm:spPr/>
      <dgm:t>
        <a:bodyPr/>
        <a:lstStyle/>
        <a:p>
          <a:endParaRPr lang="en-IE"/>
        </a:p>
      </dgm:t>
    </dgm:pt>
    <dgm:pt modelId="{21E286A2-6BAE-4660-85B8-0492191C86FB}" type="pres">
      <dgm:prSet presAssocID="{1765A47C-5B3F-41C3-BC74-A5615B2E04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54B91E-7C85-4C62-BC2B-1E4456F4E24E}" type="pres">
      <dgm:prSet presAssocID="{D0B48026-99E7-48D5-A59F-F512D088AB68}" presName="root" presStyleCnt="0"/>
      <dgm:spPr/>
    </dgm:pt>
    <dgm:pt modelId="{C3430821-BCAE-4940-9037-9125137B91D6}" type="pres">
      <dgm:prSet presAssocID="{D0B48026-99E7-48D5-A59F-F512D088AB68}" presName="rootComposite" presStyleCnt="0"/>
      <dgm:spPr/>
    </dgm:pt>
    <dgm:pt modelId="{04EAC073-39B3-4D6C-8562-9FF4E09349A3}" type="pres">
      <dgm:prSet presAssocID="{D0B48026-99E7-48D5-A59F-F512D088AB68}" presName="rootText" presStyleLbl="node1" presStyleIdx="0" presStyleCnt="4"/>
      <dgm:spPr/>
    </dgm:pt>
    <dgm:pt modelId="{1BA67C1A-AF89-4201-8F4D-1D3CFE154A29}" type="pres">
      <dgm:prSet presAssocID="{D0B48026-99E7-48D5-A59F-F512D088AB68}" presName="rootConnector" presStyleLbl="node1" presStyleIdx="0" presStyleCnt="4"/>
      <dgm:spPr/>
    </dgm:pt>
    <dgm:pt modelId="{A5C0FC3F-B1B5-451E-A4B8-1A8A5E3D5755}" type="pres">
      <dgm:prSet presAssocID="{D0B48026-99E7-48D5-A59F-F512D088AB68}" presName="childShape" presStyleCnt="0"/>
      <dgm:spPr/>
    </dgm:pt>
    <dgm:pt modelId="{E00AA9E2-E20B-43DE-9479-80BD82D8EAEE}" type="pres">
      <dgm:prSet presAssocID="{4FF5FC31-31E1-466A-9878-A550E1027861}" presName="Name13" presStyleLbl="parChTrans1D2" presStyleIdx="0" presStyleCnt="4"/>
      <dgm:spPr/>
    </dgm:pt>
    <dgm:pt modelId="{556801E5-74FE-4D95-8A49-D6B750D175BA}" type="pres">
      <dgm:prSet presAssocID="{973D707B-47A7-4794-966D-05D304918BFC}" presName="childText" presStyleLbl="bgAcc1" presStyleIdx="0" presStyleCnt="4">
        <dgm:presLayoutVars>
          <dgm:bulletEnabled val="1"/>
        </dgm:presLayoutVars>
      </dgm:prSet>
      <dgm:spPr/>
    </dgm:pt>
    <dgm:pt modelId="{B52A3FDA-A1AA-4995-A5CB-13A819EC7A69}" type="pres">
      <dgm:prSet presAssocID="{7FADE5FC-1F18-4847-AA91-428D5C214BF0}" presName="root" presStyleCnt="0"/>
      <dgm:spPr/>
    </dgm:pt>
    <dgm:pt modelId="{B116A18B-507E-4DEF-BCB0-6E564EE53C41}" type="pres">
      <dgm:prSet presAssocID="{7FADE5FC-1F18-4847-AA91-428D5C214BF0}" presName="rootComposite" presStyleCnt="0"/>
      <dgm:spPr/>
    </dgm:pt>
    <dgm:pt modelId="{2121F55F-F302-4290-9649-AC98851EF8F6}" type="pres">
      <dgm:prSet presAssocID="{7FADE5FC-1F18-4847-AA91-428D5C214BF0}" presName="rootText" presStyleLbl="node1" presStyleIdx="1" presStyleCnt="4"/>
      <dgm:spPr/>
    </dgm:pt>
    <dgm:pt modelId="{B1C7A359-3E04-4CC8-95A1-C2E299C9DF55}" type="pres">
      <dgm:prSet presAssocID="{7FADE5FC-1F18-4847-AA91-428D5C214BF0}" presName="rootConnector" presStyleLbl="node1" presStyleIdx="1" presStyleCnt="4"/>
      <dgm:spPr/>
    </dgm:pt>
    <dgm:pt modelId="{696EB814-D1B5-4879-852B-F1CBFC64BC5B}" type="pres">
      <dgm:prSet presAssocID="{7FADE5FC-1F18-4847-AA91-428D5C214BF0}" presName="childShape" presStyleCnt="0"/>
      <dgm:spPr/>
    </dgm:pt>
    <dgm:pt modelId="{52370AD8-E410-4D64-9E9A-AE5F8366A431}" type="pres">
      <dgm:prSet presAssocID="{3F47D68F-EA32-4496-B48E-D7DD4CC662AA}" presName="Name13" presStyleLbl="parChTrans1D2" presStyleIdx="1" presStyleCnt="4"/>
      <dgm:spPr/>
    </dgm:pt>
    <dgm:pt modelId="{3607467A-D04A-4AAD-AACB-9669DA33265F}" type="pres">
      <dgm:prSet presAssocID="{E3860272-6EA3-4DD2-B1B6-CCEFCBA7825F}" presName="childText" presStyleLbl="bgAcc1" presStyleIdx="1" presStyleCnt="4">
        <dgm:presLayoutVars>
          <dgm:bulletEnabled val="1"/>
        </dgm:presLayoutVars>
      </dgm:prSet>
      <dgm:spPr/>
    </dgm:pt>
    <dgm:pt modelId="{56DF9B38-B552-4C35-A09F-B992BD669FA6}" type="pres">
      <dgm:prSet presAssocID="{BA1B609A-378D-4F2C-A28F-64FEFB3FB070}" presName="root" presStyleCnt="0"/>
      <dgm:spPr/>
    </dgm:pt>
    <dgm:pt modelId="{8FF8A023-2A07-4D5B-ADB1-0D64AD54317A}" type="pres">
      <dgm:prSet presAssocID="{BA1B609A-378D-4F2C-A28F-64FEFB3FB070}" presName="rootComposite" presStyleCnt="0"/>
      <dgm:spPr/>
    </dgm:pt>
    <dgm:pt modelId="{9D8381BD-000B-4655-9095-84EFC996BF63}" type="pres">
      <dgm:prSet presAssocID="{BA1B609A-378D-4F2C-A28F-64FEFB3FB070}" presName="rootText" presStyleLbl="node1" presStyleIdx="2" presStyleCnt="4"/>
      <dgm:spPr/>
    </dgm:pt>
    <dgm:pt modelId="{CC0BFB68-0BA2-4E65-B5F8-8AED8589E261}" type="pres">
      <dgm:prSet presAssocID="{BA1B609A-378D-4F2C-A28F-64FEFB3FB070}" presName="rootConnector" presStyleLbl="node1" presStyleIdx="2" presStyleCnt="4"/>
      <dgm:spPr/>
    </dgm:pt>
    <dgm:pt modelId="{A719052A-37F7-4799-87DB-F5EF976A1803}" type="pres">
      <dgm:prSet presAssocID="{BA1B609A-378D-4F2C-A28F-64FEFB3FB070}" presName="childShape" presStyleCnt="0"/>
      <dgm:spPr/>
    </dgm:pt>
    <dgm:pt modelId="{366CF82A-3F3F-4350-B438-02413B23EDE3}" type="pres">
      <dgm:prSet presAssocID="{761BD4BD-3500-4498-890E-54354B5477E7}" presName="Name13" presStyleLbl="parChTrans1D2" presStyleIdx="2" presStyleCnt="4"/>
      <dgm:spPr/>
    </dgm:pt>
    <dgm:pt modelId="{D1A04D72-EA97-4510-8EBF-D5B00E5F16DD}" type="pres">
      <dgm:prSet presAssocID="{F8291438-50E8-4D6A-8C64-FBA0DFA48B68}" presName="childText" presStyleLbl="bgAcc1" presStyleIdx="2" presStyleCnt="4">
        <dgm:presLayoutVars>
          <dgm:bulletEnabled val="1"/>
        </dgm:presLayoutVars>
      </dgm:prSet>
      <dgm:spPr/>
    </dgm:pt>
    <dgm:pt modelId="{8F353BEB-35A1-4DEF-B812-D3945FBDF374}" type="pres">
      <dgm:prSet presAssocID="{9BCA2EA4-3493-46D3-82E8-4C750F2B997E}" presName="root" presStyleCnt="0"/>
      <dgm:spPr/>
    </dgm:pt>
    <dgm:pt modelId="{AF66EE96-D008-4975-AD5F-51E3787835D7}" type="pres">
      <dgm:prSet presAssocID="{9BCA2EA4-3493-46D3-82E8-4C750F2B997E}" presName="rootComposite" presStyleCnt="0"/>
      <dgm:spPr/>
    </dgm:pt>
    <dgm:pt modelId="{12D1250E-DE94-4961-A961-4FCD0EB5F55E}" type="pres">
      <dgm:prSet presAssocID="{9BCA2EA4-3493-46D3-82E8-4C750F2B997E}" presName="rootText" presStyleLbl="node1" presStyleIdx="3" presStyleCnt="4"/>
      <dgm:spPr/>
    </dgm:pt>
    <dgm:pt modelId="{7B00AFD0-7A14-4E37-A67F-7E40E428A0F1}" type="pres">
      <dgm:prSet presAssocID="{9BCA2EA4-3493-46D3-82E8-4C750F2B997E}" presName="rootConnector" presStyleLbl="node1" presStyleIdx="3" presStyleCnt="4"/>
      <dgm:spPr/>
    </dgm:pt>
    <dgm:pt modelId="{7E28924C-A6DA-4D70-B80D-EDA89812E188}" type="pres">
      <dgm:prSet presAssocID="{9BCA2EA4-3493-46D3-82E8-4C750F2B997E}" presName="childShape" presStyleCnt="0"/>
      <dgm:spPr/>
    </dgm:pt>
    <dgm:pt modelId="{95EB8586-D9C3-4BD0-8BD7-1AB7F71827F9}" type="pres">
      <dgm:prSet presAssocID="{69154377-B766-4AE3-BA3B-FA8120DD8B84}" presName="Name13" presStyleLbl="parChTrans1D2" presStyleIdx="3" presStyleCnt="4"/>
      <dgm:spPr/>
    </dgm:pt>
    <dgm:pt modelId="{0A0DA7B4-A546-4D03-A294-5D659F193CE3}" type="pres">
      <dgm:prSet presAssocID="{2382C020-ADBD-4EDB-B448-FD4D7AB9928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3CBCE02-6165-41DD-B783-2864E14CE7E1}" srcId="{BA1B609A-378D-4F2C-A28F-64FEFB3FB070}" destId="{F8291438-50E8-4D6A-8C64-FBA0DFA48B68}" srcOrd="0" destOrd="0" parTransId="{761BD4BD-3500-4498-890E-54354B5477E7}" sibTransId="{E1BC876F-51CD-450C-8615-945D8576918D}"/>
    <dgm:cxn modelId="{EC722713-1C30-4C64-825D-EA952A6BBAC9}" type="presOf" srcId="{3F47D68F-EA32-4496-B48E-D7DD4CC662AA}" destId="{52370AD8-E410-4D64-9E9A-AE5F8366A431}" srcOrd="0" destOrd="0" presId="urn:microsoft.com/office/officeart/2005/8/layout/hierarchy3"/>
    <dgm:cxn modelId="{0AB9B016-CECC-4398-A873-7E2495C45D0B}" srcId="{1765A47C-5B3F-41C3-BC74-A5615B2E04ED}" destId="{D0B48026-99E7-48D5-A59F-F512D088AB68}" srcOrd="0" destOrd="0" parTransId="{FD26B0CF-71CB-42F4-AD29-2A508ACA7303}" sibTransId="{901B4155-A5E3-4366-AC13-926861B88B4A}"/>
    <dgm:cxn modelId="{86BED41B-3A35-4FFB-87AA-1CBD53CA4169}" type="presOf" srcId="{69154377-B766-4AE3-BA3B-FA8120DD8B84}" destId="{95EB8586-D9C3-4BD0-8BD7-1AB7F71827F9}" srcOrd="0" destOrd="0" presId="urn:microsoft.com/office/officeart/2005/8/layout/hierarchy3"/>
    <dgm:cxn modelId="{0010C51D-40CC-45FE-905E-FA976E6E187E}" type="presOf" srcId="{BA1B609A-378D-4F2C-A28F-64FEFB3FB070}" destId="{9D8381BD-000B-4655-9095-84EFC996BF63}" srcOrd="0" destOrd="0" presId="urn:microsoft.com/office/officeart/2005/8/layout/hierarchy3"/>
    <dgm:cxn modelId="{59463630-94AC-4152-81F2-DAAE1B4DF17C}" srcId="{1765A47C-5B3F-41C3-BC74-A5615B2E04ED}" destId="{9BCA2EA4-3493-46D3-82E8-4C750F2B997E}" srcOrd="3" destOrd="0" parTransId="{2A13CEE6-C434-4726-A15D-807871E03907}" sibTransId="{1D527434-C34D-4705-AE12-3D573744CE8B}"/>
    <dgm:cxn modelId="{AD0BA135-B6F2-4DB6-97EF-125F83AC9002}" srcId="{7FADE5FC-1F18-4847-AA91-428D5C214BF0}" destId="{E3860272-6EA3-4DD2-B1B6-CCEFCBA7825F}" srcOrd="0" destOrd="0" parTransId="{3F47D68F-EA32-4496-B48E-D7DD4CC662AA}" sibTransId="{3AF3EBAD-8A00-497E-87C6-68FA3B40118A}"/>
    <dgm:cxn modelId="{E3D2155B-0F95-455D-B7FA-DA93446268AE}" type="presOf" srcId="{D0B48026-99E7-48D5-A59F-F512D088AB68}" destId="{1BA67C1A-AF89-4201-8F4D-1D3CFE154A29}" srcOrd="1" destOrd="0" presId="urn:microsoft.com/office/officeart/2005/8/layout/hierarchy3"/>
    <dgm:cxn modelId="{79B0B863-CF5E-4739-8199-B0D556B85FC3}" type="presOf" srcId="{4FF5FC31-31E1-466A-9878-A550E1027861}" destId="{E00AA9E2-E20B-43DE-9479-80BD82D8EAEE}" srcOrd="0" destOrd="0" presId="urn:microsoft.com/office/officeart/2005/8/layout/hierarchy3"/>
    <dgm:cxn modelId="{A2293E6C-EC6E-4F04-8F3D-F334C9D4F954}" type="presOf" srcId="{973D707B-47A7-4794-966D-05D304918BFC}" destId="{556801E5-74FE-4D95-8A49-D6B750D175BA}" srcOrd="0" destOrd="0" presId="urn:microsoft.com/office/officeart/2005/8/layout/hierarchy3"/>
    <dgm:cxn modelId="{6CE6264F-261C-4284-B84D-8D4DAE50CEFE}" srcId="{9BCA2EA4-3493-46D3-82E8-4C750F2B997E}" destId="{2382C020-ADBD-4EDB-B448-FD4D7AB9928C}" srcOrd="0" destOrd="0" parTransId="{69154377-B766-4AE3-BA3B-FA8120DD8B84}" sibTransId="{494A99EC-F231-42DE-A625-CDA26270C5C2}"/>
    <dgm:cxn modelId="{AA697A52-AD90-4FD8-87E2-3D2ECE3A3127}" type="presOf" srcId="{BA1B609A-378D-4F2C-A28F-64FEFB3FB070}" destId="{CC0BFB68-0BA2-4E65-B5F8-8AED8589E261}" srcOrd="1" destOrd="0" presId="urn:microsoft.com/office/officeart/2005/8/layout/hierarchy3"/>
    <dgm:cxn modelId="{10EF6073-CC0C-4DAA-ADA3-5982E9F6DF90}" type="presOf" srcId="{2382C020-ADBD-4EDB-B448-FD4D7AB9928C}" destId="{0A0DA7B4-A546-4D03-A294-5D659F193CE3}" srcOrd="0" destOrd="0" presId="urn:microsoft.com/office/officeart/2005/8/layout/hierarchy3"/>
    <dgm:cxn modelId="{70961C74-1E8E-4466-BC6B-BDAA823CF582}" type="presOf" srcId="{9BCA2EA4-3493-46D3-82E8-4C750F2B997E}" destId="{7B00AFD0-7A14-4E37-A67F-7E40E428A0F1}" srcOrd="1" destOrd="0" presId="urn:microsoft.com/office/officeart/2005/8/layout/hierarchy3"/>
    <dgm:cxn modelId="{9EC10980-FF54-42FA-9334-770B20414A02}" type="presOf" srcId="{761BD4BD-3500-4498-890E-54354B5477E7}" destId="{366CF82A-3F3F-4350-B438-02413B23EDE3}" srcOrd="0" destOrd="0" presId="urn:microsoft.com/office/officeart/2005/8/layout/hierarchy3"/>
    <dgm:cxn modelId="{FF591E9A-2D18-4E35-A6FD-B6EEEB8524CC}" type="presOf" srcId="{D0B48026-99E7-48D5-A59F-F512D088AB68}" destId="{04EAC073-39B3-4D6C-8562-9FF4E09349A3}" srcOrd="0" destOrd="0" presId="urn:microsoft.com/office/officeart/2005/8/layout/hierarchy3"/>
    <dgm:cxn modelId="{828FD6A2-4484-4139-9F05-2D5541290D70}" type="presOf" srcId="{9BCA2EA4-3493-46D3-82E8-4C750F2B997E}" destId="{12D1250E-DE94-4961-A961-4FCD0EB5F55E}" srcOrd="0" destOrd="0" presId="urn:microsoft.com/office/officeart/2005/8/layout/hierarchy3"/>
    <dgm:cxn modelId="{EF3AD9A3-1FF6-477B-8CAA-DD9648078CC0}" type="presOf" srcId="{7FADE5FC-1F18-4847-AA91-428D5C214BF0}" destId="{2121F55F-F302-4290-9649-AC98851EF8F6}" srcOrd="0" destOrd="0" presId="urn:microsoft.com/office/officeart/2005/8/layout/hierarchy3"/>
    <dgm:cxn modelId="{896371B9-3DFC-4B8B-955D-71DFCFB58E97}" type="presOf" srcId="{1765A47C-5B3F-41C3-BC74-A5615B2E04ED}" destId="{21E286A2-6BAE-4660-85B8-0492191C86FB}" srcOrd="0" destOrd="0" presId="urn:microsoft.com/office/officeart/2005/8/layout/hierarchy3"/>
    <dgm:cxn modelId="{485D0ABD-EA10-4801-BB38-DD46A0823A6C}" type="presOf" srcId="{E3860272-6EA3-4DD2-B1B6-CCEFCBA7825F}" destId="{3607467A-D04A-4AAD-AACB-9669DA33265F}" srcOrd="0" destOrd="0" presId="urn:microsoft.com/office/officeart/2005/8/layout/hierarchy3"/>
    <dgm:cxn modelId="{5956FCC0-41E4-45BC-9F16-405B87A06AD1}" type="presOf" srcId="{7FADE5FC-1F18-4847-AA91-428D5C214BF0}" destId="{B1C7A359-3E04-4CC8-95A1-C2E299C9DF55}" srcOrd="1" destOrd="0" presId="urn:microsoft.com/office/officeart/2005/8/layout/hierarchy3"/>
    <dgm:cxn modelId="{5D106BD0-286A-4325-998A-48510F0E0555}" srcId="{1765A47C-5B3F-41C3-BC74-A5615B2E04ED}" destId="{7FADE5FC-1F18-4847-AA91-428D5C214BF0}" srcOrd="1" destOrd="0" parTransId="{6B41F98E-B70D-425B-9407-6AF6BE107C6E}" sibTransId="{F18BF623-D04E-4892-9D4A-9B15E939B058}"/>
    <dgm:cxn modelId="{C5B0FBD9-2296-4E5A-A272-D511A1C04D3A}" type="presOf" srcId="{F8291438-50E8-4D6A-8C64-FBA0DFA48B68}" destId="{D1A04D72-EA97-4510-8EBF-D5B00E5F16DD}" srcOrd="0" destOrd="0" presId="urn:microsoft.com/office/officeart/2005/8/layout/hierarchy3"/>
    <dgm:cxn modelId="{BD2F94DF-2858-4EB7-8F54-231379B8ABFD}" srcId="{D0B48026-99E7-48D5-A59F-F512D088AB68}" destId="{973D707B-47A7-4794-966D-05D304918BFC}" srcOrd="0" destOrd="0" parTransId="{4FF5FC31-31E1-466A-9878-A550E1027861}" sibTransId="{36667F89-DD2F-43E1-8577-7EA8326C81D5}"/>
    <dgm:cxn modelId="{5C85C2FD-FBBC-4296-9F48-68C9AE790BFE}" srcId="{1765A47C-5B3F-41C3-BC74-A5615B2E04ED}" destId="{BA1B609A-378D-4F2C-A28F-64FEFB3FB070}" srcOrd="2" destOrd="0" parTransId="{9574220E-532F-43A6-A927-DB53E25D6B22}" sibTransId="{4BE80AE6-7628-4D34-8052-684C5ECF4DCF}"/>
    <dgm:cxn modelId="{8A7414E5-8BEC-49D2-8A69-7F4DE7C45B64}" type="presParOf" srcId="{21E286A2-6BAE-4660-85B8-0492191C86FB}" destId="{0854B91E-7C85-4C62-BC2B-1E4456F4E24E}" srcOrd="0" destOrd="0" presId="urn:microsoft.com/office/officeart/2005/8/layout/hierarchy3"/>
    <dgm:cxn modelId="{1D48F791-B424-41DA-9C86-64DEFD4A491C}" type="presParOf" srcId="{0854B91E-7C85-4C62-BC2B-1E4456F4E24E}" destId="{C3430821-BCAE-4940-9037-9125137B91D6}" srcOrd="0" destOrd="0" presId="urn:microsoft.com/office/officeart/2005/8/layout/hierarchy3"/>
    <dgm:cxn modelId="{CCB0233D-5C9F-4D58-9777-293CC55CDEF1}" type="presParOf" srcId="{C3430821-BCAE-4940-9037-9125137B91D6}" destId="{04EAC073-39B3-4D6C-8562-9FF4E09349A3}" srcOrd="0" destOrd="0" presId="urn:microsoft.com/office/officeart/2005/8/layout/hierarchy3"/>
    <dgm:cxn modelId="{7BB794A3-3545-40E1-94A3-83EC5D12847D}" type="presParOf" srcId="{C3430821-BCAE-4940-9037-9125137B91D6}" destId="{1BA67C1A-AF89-4201-8F4D-1D3CFE154A29}" srcOrd="1" destOrd="0" presId="urn:microsoft.com/office/officeart/2005/8/layout/hierarchy3"/>
    <dgm:cxn modelId="{CDE3FEDD-F4F4-4347-B831-D671A653257C}" type="presParOf" srcId="{0854B91E-7C85-4C62-BC2B-1E4456F4E24E}" destId="{A5C0FC3F-B1B5-451E-A4B8-1A8A5E3D5755}" srcOrd="1" destOrd="0" presId="urn:microsoft.com/office/officeart/2005/8/layout/hierarchy3"/>
    <dgm:cxn modelId="{570FA097-EDC4-4DC7-BE71-205A1B60EB8D}" type="presParOf" srcId="{A5C0FC3F-B1B5-451E-A4B8-1A8A5E3D5755}" destId="{E00AA9E2-E20B-43DE-9479-80BD82D8EAEE}" srcOrd="0" destOrd="0" presId="urn:microsoft.com/office/officeart/2005/8/layout/hierarchy3"/>
    <dgm:cxn modelId="{99DF7C01-C197-455B-A8F4-B2F8628A9D4A}" type="presParOf" srcId="{A5C0FC3F-B1B5-451E-A4B8-1A8A5E3D5755}" destId="{556801E5-74FE-4D95-8A49-D6B750D175BA}" srcOrd="1" destOrd="0" presId="urn:microsoft.com/office/officeart/2005/8/layout/hierarchy3"/>
    <dgm:cxn modelId="{A176EBC2-AA46-47EA-BE13-4BA1F70F0031}" type="presParOf" srcId="{21E286A2-6BAE-4660-85B8-0492191C86FB}" destId="{B52A3FDA-A1AA-4995-A5CB-13A819EC7A69}" srcOrd="1" destOrd="0" presId="urn:microsoft.com/office/officeart/2005/8/layout/hierarchy3"/>
    <dgm:cxn modelId="{604C6CD2-DE22-4562-A60E-7C5767BC7760}" type="presParOf" srcId="{B52A3FDA-A1AA-4995-A5CB-13A819EC7A69}" destId="{B116A18B-507E-4DEF-BCB0-6E564EE53C41}" srcOrd="0" destOrd="0" presId="urn:microsoft.com/office/officeart/2005/8/layout/hierarchy3"/>
    <dgm:cxn modelId="{469BBA48-821A-45F6-BF46-1B61031E42C7}" type="presParOf" srcId="{B116A18B-507E-4DEF-BCB0-6E564EE53C41}" destId="{2121F55F-F302-4290-9649-AC98851EF8F6}" srcOrd="0" destOrd="0" presId="urn:microsoft.com/office/officeart/2005/8/layout/hierarchy3"/>
    <dgm:cxn modelId="{781D24B9-D528-4E67-9C34-19F5ED002F19}" type="presParOf" srcId="{B116A18B-507E-4DEF-BCB0-6E564EE53C41}" destId="{B1C7A359-3E04-4CC8-95A1-C2E299C9DF55}" srcOrd="1" destOrd="0" presId="urn:microsoft.com/office/officeart/2005/8/layout/hierarchy3"/>
    <dgm:cxn modelId="{3DF849E9-262A-4190-AA07-4BE6A7E8C6EE}" type="presParOf" srcId="{B52A3FDA-A1AA-4995-A5CB-13A819EC7A69}" destId="{696EB814-D1B5-4879-852B-F1CBFC64BC5B}" srcOrd="1" destOrd="0" presId="urn:microsoft.com/office/officeart/2005/8/layout/hierarchy3"/>
    <dgm:cxn modelId="{16A3C063-1858-4A20-981D-F863E2AFCF56}" type="presParOf" srcId="{696EB814-D1B5-4879-852B-F1CBFC64BC5B}" destId="{52370AD8-E410-4D64-9E9A-AE5F8366A431}" srcOrd="0" destOrd="0" presId="urn:microsoft.com/office/officeart/2005/8/layout/hierarchy3"/>
    <dgm:cxn modelId="{EAD3D1F0-3207-4F47-AE61-5E5DA7E1AD36}" type="presParOf" srcId="{696EB814-D1B5-4879-852B-F1CBFC64BC5B}" destId="{3607467A-D04A-4AAD-AACB-9669DA33265F}" srcOrd="1" destOrd="0" presId="urn:microsoft.com/office/officeart/2005/8/layout/hierarchy3"/>
    <dgm:cxn modelId="{3F18D284-9F32-49F0-983C-B7C80031A32D}" type="presParOf" srcId="{21E286A2-6BAE-4660-85B8-0492191C86FB}" destId="{56DF9B38-B552-4C35-A09F-B992BD669FA6}" srcOrd="2" destOrd="0" presId="urn:microsoft.com/office/officeart/2005/8/layout/hierarchy3"/>
    <dgm:cxn modelId="{92422A46-AD3C-432F-82E2-A85088E4C65E}" type="presParOf" srcId="{56DF9B38-B552-4C35-A09F-B992BD669FA6}" destId="{8FF8A023-2A07-4D5B-ADB1-0D64AD54317A}" srcOrd="0" destOrd="0" presId="urn:microsoft.com/office/officeart/2005/8/layout/hierarchy3"/>
    <dgm:cxn modelId="{132C4F2D-E999-4471-8998-85AA179ADDDD}" type="presParOf" srcId="{8FF8A023-2A07-4D5B-ADB1-0D64AD54317A}" destId="{9D8381BD-000B-4655-9095-84EFC996BF63}" srcOrd="0" destOrd="0" presId="urn:microsoft.com/office/officeart/2005/8/layout/hierarchy3"/>
    <dgm:cxn modelId="{EAEA33AD-38FA-4053-B4ED-EF9B460E18B6}" type="presParOf" srcId="{8FF8A023-2A07-4D5B-ADB1-0D64AD54317A}" destId="{CC0BFB68-0BA2-4E65-B5F8-8AED8589E261}" srcOrd="1" destOrd="0" presId="urn:microsoft.com/office/officeart/2005/8/layout/hierarchy3"/>
    <dgm:cxn modelId="{0D89F8DB-4E2A-4DFC-BD68-C2C39A11F978}" type="presParOf" srcId="{56DF9B38-B552-4C35-A09F-B992BD669FA6}" destId="{A719052A-37F7-4799-87DB-F5EF976A1803}" srcOrd="1" destOrd="0" presId="urn:microsoft.com/office/officeart/2005/8/layout/hierarchy3"/>
    <dgm:cxn modelId="{6E2B9BD6-481D-46B4-9FC0-20BA2280AAAC}" type="presParOf" srcId="{A719052A-37F7-4799-87DB-F5EF976A1803}" destId="{366CF82A-3F3F-4350-B438-02413B23EDE3}" srcOrd="0" destOrd="0" presId="urn:microsoft.com/office/officeart/2005/8/layout/hierarchy3"/>
    <dgm:cxn modelId="{175397FD-4F7D-4465-8136-704765BB62B0}" type="presParOf" srcId="{A719052A-37F7-4799-87DB-F5EF976A1803}" destId="{D1A04D72-EA97-4510-8EBF-D5B00E5F16DD}" srcOrd="1" destOrd="0" presId="urn:microsoft.com/office/officeart/2005/8/layout/hierarchy3"/>
    <dgm:cxn modelId="{99704E21-0809-4457-8A14-344A33745CAC}" type="presParOf" srcId="{21E286A2-6BAE-4660-85B8-0492191C86FB}" destId="{8F353BEB-35A1-4DEF-B812-D3945FBDF374}" srcOrd="3" destOrd="0" presId="urn:microsoft.com/office/officeart/2005/8/layout/hierarchy3"/>
    <dgm:cxn modelId="{1F2E54FE-BC4C-4AA9-B103-F1F078A7DC28}" type="presParOf" srcId="{8F353BEB-35A1-4DEF-B812-D3945FBDF374}" destId="{AF66EE96-D008-4975-AD5F-51E3787835D7}" srcOrd="0" destOrd="0" presId="urn:microsoft.com/office/officeart/2005/8/layout/hierarchy3"/>
    <dgm:cxn modelId="{A508390B-982E-452C-BA71-C197FEC1F816}" type="presParOf" srcId="{AF66EE96-D008-4975-AD5F-51E3787835D7}" destId="{12D1250E-DE94-4961-A961-4FCD0EB5F55E}" srcOrd="0" destOrd="0" presId="urn:microsoft.com/office/officeart/2005/8/layout/hierarchy3"/>
    <dgm:cxn modelId="{A4FF92F4-6C1D-4A65-9DA7-2E39FDF077A4}" type="presParOf" srcId="{AF66EE96-D008-4975-AD5F-51E3787835D7}" destId="{7B00AFD0-7A14-4E37-A67F-7E40E428A0F1}" srcOrd="1" destOrd="0" presId="urn:microsoft.com/office/officeart/2005/8/layout/hierarchy3"/>
    <dgm:cxn modelId="{C076390E-C862-465C-A557-8B388247B150}" type="presParOf" srcId="{8F353BEB-35A1-4DEF-B812-D3945FBDF374}" destId="{7E28924C-A6DA-4D70-B80D-EDA89812E188}" srcOrd="1" destOrd="0" presId="urn:microsoft.com/office/officeart/2005/8/layout/hierarchy3"/>
    <dgm:cxn modelId="{F8A1EF34-C764-4972-B781-1A292C090193}" type="presParOf" srcId="{7E28924C-A6DA-4D70-B80D-EDA89812E188}" destId="{95EB8586-D9C3-4BD0-8BD7-1AB7F71827F9}" srcOrd="0" destOrd="0" presId="urn:microsoft.com/office/officeart/2005/8/layout/hierarchy3"/>
    <dgm:cxn modelId="{B8D3B0E1-C294-446B-B190-8231B74A356F}" type="presParOf" srcId="{7E28924C-A6DA-4D70-B80D-EDA89812E188}" destId="{0A0DA7B4-A546-4D03-A294-5D659F193CE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DC1E16-7C3C-47D5-B627-E3297C1FD512}" type="doc">
      <dgm:prSet loTypeId="urn:microsoft.com/office/officeart/2018/5/layout/CenteredIconLabelDescription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1E0DE5B8-14C6-4B0B-AEAC-7B70BDCAA36E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1</a:t>
          </a:r>
          <a:endParaRPr lang="en-IE" sz="1600"/>
        </a:p>
      </dgm:t>
    </dgm:pt>
    <dgm:pt modelId="{2C9F7AD8-4227-4219-89D1-CBE4FE9D49DA}" type="parTrans" cxnId="{8F790B27-FC96-4141-8601-3D9C07AA43B8}">
      <dgm:prSet/>
      <dgm:spPr/>
      <dgm:t>
        <a:bodyPr/>
        <a:lstStyle/>
        <a:p>
          <a:endParaRPr lang="en-IE"/>
        </a:p>
      </dgm:t>
    </dgm:pt>
    <dgm:pt modelId="{4F24E4A4-8559-495E-BB33-22E40C891F39}" type="sibTrans" cxnId="{8F790B27-FC96-4141-8601-3D9C07AA43B8}">
      <dgm:prSet/>
      <dgm:spPr/>
      <dgm:t>
        <a:bodyPr/>
        <a:lstStyle/>
        <a:p>
          <a:endParaRPr lang="en-IE"/>
        </a:p>
      </dgm:t>
    </dgm:pt>
    <dgm:pt modelId="{D41A0953-A064-4ADD-A593-70EB253EAF1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2</a:t>
          </a:r>
          <a:endParaRPr lang="en-IE" sz="160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9CAD4879-7D08-4D50-9144-2C85A668BAD7}" type="parTrans" cxnId="{728F408C-2487-4013-B87F-63CA3961119D}">
      <dgm:prSet/>
      <dgm:spPr/>
      <dgm:t>
        <a:bodyPr/>
        <a:lstStyle/>
        <a:p>
          <a:endParaRPr lang="en-IE"/>
        </a:p>
      </dgm:t>
    </dgm:pt>
    <dgm:pt modelId="{7377A1AF-5584-4765-BB07-04BDA78A6BBB}" type="sibTrans" cxnId="{728F408C-2487-4013-B87F-63CA3961119D}">
      <dgm:prSet/>
      <dgm:spPr/>
      <dgm:t>
        <a:bodyPr/>
        <a:lstStyle/>
        <a:p>
          <a:endParaRPr lang="en-IE"/>
        </a:p>
      </dgm:t>
    </dgm:pt>
    <dgm:pt modelId="{13222906-B23A-4790-8AEB-5B0EF926637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3</a:t>
          </a:r>
        </a:p>
      </dgm:t>
    </dgm:pt>
    <dgm:pt modelId="{9DC5C04C-870B-4637-A3A9-BA0017239910}" type="parTrans" cxnId="{5CA0B052-0F13-4315-9AF7-B242C0D66993}">
      <dgm:prSet/>
      <dgm:spPr/>
      <dgm:t>
        <a:bodyPr/>
        <a:lstStyle/>
        <a:p>
          <a:endParaRPr lang="en-IE"/>
        </a:p>
      </dgm:t>
    </dgm:pt>
    <dgm:pt modelId="{20C8A3FD-A1E4-4910-A284-C594A671497D}" type="sibTrans" cxnId="{5CA0B052-0F13-4315-9AF7-B242C0D66993}">
      <dgm:prSet/>
      <dgm:spPr/>
      <dgm:t>
        <a:bodyPr/>
        <a:lstStyle/>
        <a:p>
          <a:endParaRPr lang="en-IE"/>
        </a:p>
      </dgm:t>
    </dgm:pt>
    <dgm:pt modelId="{E7FEB810-F79C-4D67-ABEF-0D6207D156B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E" sz="1200"/>
            <a:t>Hardware/storage set up, and software installation/configuration</a:t>
          </a:r>
        </a:p>
      </dgm:t>
    </dgm:pt>
    <dgm:pt modelId="{2F0FB081-A28F-489A-A075-05EF2603B338}" type="parTrans" cxnId="{F2FDF8E8-3718-495F-BC8B-DE8FE2F78BC9}">
      <dgm:prSet/>
      <dgm:spPr/>
      <dgm:t>
        <a:bodyPr/>
        <a:lstStyle/>
        <a:p>
          <a:endParaRPr lang="en-IE"/>
        </a:p>
      </dgm:t>
    </dgm:pt>
    <dgm:pt modelId="{737FB7AE-DFE3-4BF8-9213-C5135F93C7B9}" type="sibTrans" cxnId="{F2FDF8E8-3718-495F-BC8B-DE8FE2F78BC9}">
      <dgm:prSet/>
      <dgm:spPr/>
      <dgm:t>
        <a:bodyPr/>
        <a:lstStyle/>
        <a:p>
          <a:endParaRPr lang="en-IE"/>
        </a:p>
      </dgm:t>
    </dgm:pt>
    <dgm:pt modelId="{92449B1D-7749-4CE1-A8EC-1BA01C54BB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200"/>
            <a:t>Converting of discs to allow incremental disc backup and setup of backup jobs</a:t>
          </a:r>
          <a:endParaRPr lang="en-IE" sz="120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6627492E-1DCD-423D-B02C-C9C074CB9AA7}" type="parTrans" cxnId="{353CE5AC-72C4-45D6-984C-32284D0483EB}">
      <dgm:prSet/>
      <dgm:spPr/>
      <dgm:t>
        <a:bodyPr/>
        <a:lstStyle/>
        <a:p>
          <a:endParaRPr lang="en-IE"/>
        </a:p>
      </dgm:t>
    </dgm:pt>
    <dgm:pt modelId="{A71EC0E6-AD2D-4CBB-8395-DAB78D57BCFF}" type="sibTrans" cxnId="{353CE5AC-72C4-45D6-984C-32284D0483EB}">
      <dgm:prSet/>
      <dgm:spPr/>
      <dgm:t>
        <a:bodyPr/>
        <a:lstStyle/>
        <a:p>
          <a:endParaRPr lang="en-IE"/>
        </a:p>
      </dgm:t>
    </dgm:pt>
    <dgm:pt modelId="{0EE4F29F-BE0D-40DF-B138-514783EE80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1200"/>
            <a:t>Installation of Veeam agents for application-aware processing and database transaction log backup</a:t>
          </a:r>
          <a:endParaRPr lang="en-IE" sz="120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0F8D7180-A0BC-4C21-B8E1-39D5FBABEFF5}" type="parTrans" cxnId="{FB4F04F2-312F-44AC-8CE7-0F3FA34E5DC3}">
      <dgm:prSet/>
      <dgm:spPr/>
      <dgm:t>
        <a:bodyPr/>
        <a:lstStyle/>
        <a:p>
          <a:endParaRPr lang="en-IE"/>
        </a:p>
      </dgm:t>
    </dgm:pt>
    <dgm:pt modelId="{D7430971-AF6D-4CAD-88D8-7B8A07943186}" type="sibTrans" cxnId="{FB4F04F2-312F-44AC-8CE7-0F3FA34E5DC3}">
      <dgm:prSet/>
      <dgm:spPr/>
      <dgm:t>
        <a:bodyPr/>
        <a:lstStyle/>
        <a:p>
          <a:endParaRPr lang="en-IE"/>
        </a:p>
      </dgm:t>
    </dgm:pt>
    <dgm:pt modelId="{95AC832F-6A21-4E77-8FA8-638CE1051BA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IE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Project Close</a:t>
          </a:r>
        </a:p>
      </dgm:t>
    </dgm:pt>
    <dgm:pt modelId="{812AC680-78C0-430C-8127-595FF3EE3475}" type="parTrans" cxnId="{8F99E452-8F43-41AB-B48B-87DFFEEFF8FE}">
      <dgm:prSet/>
      <dgm:spPr/>
      <dgm:t>
        <a:bodyPr/>
        <a:lstStyle/>
        <a:p>
          <a:endParaRPr lang="en-IE"/>
        </a:p>
      </dgm:t>
    </dgm:pt>
    <dgm:pt modelId="{A996F5A4-A9C6-411E-915D-CFEBFC7BEE46}" type="sibTrans" cxnId="{8F99E452-8F43-41AB-B48B-87DFFEEFF8FE}">
      <dgm:prSet/>
      <dgm:spPr/>
      <dgm:t>
        <a:bodyPr/>
        <a:lstStyle/>
        <a:p>
          <a:endParaRPr lang="en-IE"/>
        </a:p>
      </dgm:t>
    </dgm:pt>
    <dgm:pt modelId="{F0F85F02-0C3B-4B6F-B2C2-876CD4F2BB79}" type="pres">
      <dgm:prSet presAssocID="{2CDC1E16-7C3C-47D5-B627-E3297C1FD512}" presName="root" presStyleCnt="0">
        <dgm:presLayoutVars>
          <dgm:dir/>
          <dgm:resizeHandles val="exact"/>
        </dgm:presLayoutVars>
      </dgm:prSet>
      <dgm:spPr/>
    </dgm:pt>
    <dgm:pt modelId="{07D6FFAC-F6F8-46D3-8F85-B22D94B68ED9}" type="pres">
      <dgm:prSet presAssocID="{1E0DE5B8-14C6-4B0B-AEAC-7B70BDCAA36E}" presName="compNode" presStyleCnt="0"/>
      <dgm:spPr/>
    </dgm:pt>
    <dgm:pt modelId="{33D1136C-F1D9-4D17-8CB5-77878EA31CE9}" type="pres">
      <dgm:prSet presAssocID="{1E0DE5B8-14C6-4B0B-AEAC-7B70BDCAA3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7BA0DEB-D88F-48E0-8AE3-B61C0A547AB8}" type="pres">
      <dgm:prSet presAssocID="{1E0DE5B8-14C6-4B0B-AEAC-7B70BDCAA36E}" presName="iconSpace" presStyleCnt="0"/>
      <dgm:spPr/>
    </dgm:pt>
    <dgm:pt modelId="{4455C09C-1803-4873-9FB1-C0D540ADB53A}" type="pres">
      <dgm:prSet presAssocID="{1E0DE5B8-14C6-4B0B-AEAC-7B70BDCAA36E}" presName="parTx" presStyleLbl="revTx" presStyleIdx="0" presStyleCnt="8">
        <dgm:presLayoutVars>
          <dgm:chMax val="0"/>
          <dgm:chPref val="0"/>
        </dgm:presLayoutVars>
      </dgm:prSet>
      <dgm:spPr/>
    </dgm:pt>
    <dgm:pt modelId="{1271FEB9-46EC-4ABA-A6C8-A8DA6F9B4D07}" type="pres">
      <dgm:prSet presAssocID="{1E0DE5B8-14C6-4B0B-AEAC-7B70BDCAA36E}" presName="txSpace" presStyleCnt="0"/>
      <dgm:spPr/>
    </dgm:pt>
    <dgm:pt modelId="{DE6BA341-8562-4197-A4A7-904611CE952D}" type="pres">
      <dgm:prSet presAssocID="{1E0DE5B8-14C6-4B0B-AEAC-7B70BDCAA36E}" presName="desTx" presStyleLbl="revTx" presStyleIdx="1" presStyleCnt="8" custScaleX="144508">
        <dgm:presLayoutVars/>
      </dgm:prSet>
      <dgm:spPr/>
    </dgm:pt>
    <dgm:pt modelId="{A696C0FC-1581-4E84-A42C-6D67A9F52019}" type="pres">
      <dgm:prSet presAssocID="{4F24E4A4-8559-495E-BB33-22E40C891F39}" presName="sibTrans" presStyleCnt="0"/>
      <dgm:spPr/>
    </dgm:pt>
    <dgm:pt modelId="{402198DD-DEBF-4526-ACB0-9C437900E2EF}" type="pres">
      <dgm:prSet presAssocID="{D41A0953-A064-4ADD-A593-70EB253EAF19}" presName="compNode" presStyleCnt="0"/>
      <dgm:spPr/>
    </dgm:pt>
    <dgm:pt modelId="{C3D55E87-39CE-4B18-8701-0BEC932D2433}" type="pres">
      <dgm:prSet presAssocID="{D41A0953-A064-4ADD-A593-70EB253EAF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2F844375-D5D8-49BD-BBBA-B42AC0A347C7}" type="pres">
      <dgm:prSet presAssocID="{D41A0953-A064-4ADD-A593-70EB253EAF19}" presName="iconSpace" presStyleCnt="0"/>
      <dgm:spPr/>
    </dgm:pt>
    <dgm:pt modelId="{AC2E9A9E-675F-4A55-B955-453D4F0C8738}" type="pres">
      <dgm:prSet presAssocID="{D41A0953-A064-4ADD-A593-70EB253EAF19}" presName="parTx" presStyleLbl="revTx" presStyleIdx="2" presStyleCnt="8">
        <dgm:presLayoutVars>
          <dgm:chMax val="0"/>
          <dgm:chPref val="0"/>
        </dgm:presLayoutVars>
      </dgm:prSet>
      <dgm:spPr/>
    </dgm:pt>
    <dgm:pt modelId="{63DF22DA-F40F-4934-B414-133C320FF05A}" type="pres">
      <dgm:prSet presAssocID="{D41A0953-A064-4ADD-A593-70EB253EAF19}" presName="txSpace" presStyleCnt="0"/>
      <dgm:spPr/>
    </dgm:pt>
    <dgm:pt modelId="{DCF23E03-B903-4CE3-97DC-AF65DA703278}" type="pres">
      <dgm:prSet presAssocID="{D41A0953-A064-4ADD-A593-70EB253EAF19}" presName="desTx" presStyleLbl="revTx" presStyleIdx="3" presStyleCnt="8">
        <dgm:presLayoutVars/>
      </dgm:prSet>
      <dgm:spPr/>
    </dgm:pt>
    <dgm:pt modelId="{CFBF1631-CEB3-4044-843D-58454548A75F}" type="pres">
      <dgm:prSet presAssocID="{7377A1AF-5584-4765-BB07-04BDA78A6BBB}" presName="sibTrans" presStyleCnt="0"/>
      <dgm:spPr/>
    </dgm:pt>
    <dgm:pt modelId="{A77A225C-A135-4E5C-9C5E-50351F0959D8}" type="pres">
      <dgm:prSet presAssocID="{13222906-B23A-4790-8AEB-5B0EF9266374}" presName="compNode" presStyleCnt="0"/>
      <dgm:spPr/>
    </dgm:pt>
    <dgm:pt modelId="{FFEDD67A-B6B0-4A6C-A50B-43E2D4424C7E}" type="pres">
      <dgm:prSet presAssocID="{13222906-B23A-4790-8AEB-5B0EF92663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A53E390-7ECE-41FC-860E-E9DD0CB8A2CE}" type="pres">
      <dgm:prSet presAssocID="{13222906-B23A-4790-8AEB-5B0EF9266374}" presName="iconSpace" presStyleCnt="0"/>
      <dgm:spPr/>
    </dgm:pt>
    <dgm:pt modelId="{DAA5301C-ABB0-4D76-AC17-AA39B96F5805}" type="pres">
      <dgm:prSet presAssocID="{13222906-B23A-4790-8AEB-5B0EF9266374}" presName="parTx" presStyleLbl="revTx" presStyleIdx="4" presStyleCnt="8">
        <dgm:presLayoutVars>
          <dgm:chMax val="0"/>
          <dgm:chPref val="0"/>
        </dgm:presLayoutVars>
      </dgm:prSet>
      <dgm:spPr/>
    </dgm:pt>
    <dgm:pt modelId="{E2446927-6A88-4E71-B0A1-BBDBF14981B4}" type="pres">
      <dgm:prSet presAssocID="{13222906-B23A-4790-8AEB-5B0EF9266374}" presName="txSpace" presStyleCnt="0"/>
      <dgm:spPr/>
    </dgm:pt>
    <dgm:pt modelId="{3CD1BE16-CA54-4BD3-B27E-5EEB566334E6}" type="pres">
      <dgm:prSet presAssocID="{13222906-B23A-4790-8AEB-5B0EF9266374}" presName="desTx" presStyleLbl="revTx" presStyleIdx="5" presStyleCnt="8">
        <dgm:presLayoutVars/>
      </dgm:prSet>
      <dgm:spPr/>
    </dgm:pt>
    <dgm:pt modelId="{C30347C6-EE5D-493C-B3F0-261B57D29292}" type="pres">
      <dgm:prSet presAssocID="{20C8A3FD-A1E4-4910-A284-C594A671497D}" presName="sibTrans" presStyleCnt="0"/>
      <dgm:spPr/>
    </dgm:pt>
    <dgm:pt modelId="{0434C215-E22A-4086-B234-32D4B6814865}" type="pres">
      <dgm:prSet presAssocID="{95AC832F-6A21-4E77-8FA8-638CE1051BAC}" presName="compNode" presStyleCnt="0"/>
      <dgm:spPr/>
    </dgm:pt>
    <dgm:pt modelId="{64B53CB2-323F-42ED-A475-E643AFF7A372}" type="pres">
      <dgm:prSet presAssocID="{95AC832F-6A21-4E77-8FA8-638CE1051BAC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D2E6DAB2-499B-4BF2-B13A-5721C5365249}" type="pres">
      <dgm:prSet presAssocID="{95AC832F-6A21-4E77-8FA8-638CE1051BAC}" presName="iconSpace" presStyleCnt="0"/>
      <dgm:spPr/>
    </dgm:pt>
    <dgm:pt modelId="{E6F69CDF-CB37-491E-95DA-6D72048133FB}" type="pres">
      <dgm:prSet presAssocID="{95AC832F-6A21-4E77-8FA8-638CE1051BAC}" presName="parTx" presStyleLbl="revTx" presStyleIdx="6" presStyleCnt="8">
        <dgm:presLayoutVars>
          <dgm:chMax val="0"/>
          <dgm:chPref val="0"/>
        </dgm:presLayoutVars>
      </dgm:prSet>
      <dgm:spPr/>
    </dgm:pt>
    <dgm:pt modelId="{D1807315-E015-40CD-8DB9-3ACA43C24FD1}" type="pres">
      <dgm:prSet presAssocID="{95AC832F-6A21-4E77-8FA8-638CE1051BAC}" presName="txSpace" presStyleCnt="0"/>
      <dgm:spPr/>
    </dgm:pt>
    <dgm:pt modelId="{1FA994F4-61C7-41FB-A65E-667D992EFEE8}" type="pres">
      <dgm:prSet presAssocID="{95AC832F-6A21-4E77-8FA8-638CE1051BAC}" presName="desTx" presStyleLbl="revTx" presStyleIdx="7" presStyleCnt="8">
        <dgm:presLayoutVars/>
      </dgm:prSet>
      <dgm:spPr/>
    </dgm:pt>
  </dgm:ptLst>
  <dgm:cxnLst>
    <dgm:cxn modelId="{78691E04-8E95-49FD-B3F9-140B23F55C4E}" type="presOf" srcId="{2CDC1E16-7C3C-47D5-B627-E3297C1FD512}" destId="{F0F85F02-0C3B-4B6F-B2C2-876CD4F2BB79}" srcOrd="0" destOrd="0" presId="urn:microsoft.com/office/officeart/2018/5/layout/CenteredIconLabelDescriptionList"/>
    <dgm:cxn modelId="{3F65991C-2C72-45B5-9908-79338A64B554}" type="presOf" srcId="{0EE4F29F-BE0D-40DF-B138-514783EE8093}" destId="{3CD1BE16-CA54-4BD3-B27E-5EEB566334E6}" srcOrd="0" destOrd="0" presId="urn:microsoft.com/office/officeart/2018/5/layout/CenteredIconLabelDescriptionList"/>
    <dgm:cxn modelId="{8F790B27-FC96-4141-8601-3D9C07AA43B8}" srcId="{2CDC1E16-7C3C-47D5-B627-E3297C1FD512}" destId="{1E0DE5B8-14C6-4B0B-AEAC-7B70BDCAA36E}" srcOrd="0" destOrd="0" parTransId="{2C9F7AD8-4227-4219-89D1-CBE4FE9D49DA}" sibTransId="{4F24E4A4-8559-495E-BB33-22E40C891F39}"/>
    <dgm:cxn modelId="{5CA0B052-0F13-4315-9AF7-B242C0D66993}" srcId="{2CDC1E16-7C3C-47D5-B627-E3297C1FD512}" destId="{13222906-B23A-4790-8AEB-5B0EF9266374}" srcOrd="2" destOrd="0" parTransId="{9DC5C04C-870B-4637-A3A9-BA0017239910}" sibTransId="{20C8A3FD-A1E4-4910-A284-C594A671497D}"/>
    <dgm:cxn modelId="{8F99E452-8F43-41AB-B48B-87DFFEEFF8FE}" srcId="{2CDC1E16-7C3C-47D5-B627-E3297C1FD512}" destId="{95AC832F-6A21-4E77-8FA8-638CE1051BAC}" srcOrd="3" destOrd="0" parTransId="{812AC680-78C0-430C-8127-595FF3EE3475}" sibTransId="{A996F5A4-A9C6-411E-915D-CFEBFC7BEE46}"/>
    <dgm:cxn modelId="{CBFAFE8B-5BD2-4271-98ED-15C8A9835103}" type="presOf" srcId="{D41A0953-A064-4ADD-A593-70EB253EAF19}" destId="{AC2E9A9E-675F-4A55-B955-453D4F0C8738}" srcOrd="0" destOrd="0" presId="urn:microsoft.com/office/officeart/2018/5/layout/CenteredIconLabelDescriptionList"/>
    <dgm:cxn modelId="{728F408C-2487-4013-B87F-63CA3961119D}" srcId="{2CDC1E16-7C3C-47D5-B627-E3297C1FD512}" destId="{D41A0953-A064-4ADD-A593-70EB253EAF19}" srcOrd="1" destOrd="0" parTransId="{9CAD4879-7D08-4D50-9144-2C85A668BAD7}" sibTransId="{7377A1AF-5584-4765-BB07-04BDA78A6BBB}"/>
    <dgm:cxn modelId="{4D2294A8-CBD9-4419-921C-64828CEA99E8}" type="presOf" srcId="{1E0DE5B8-14C6-4B0B-AEAC-7B70BDCAA36E}" destId="{4455C09C-1803-4873-9FB1-C0D540ADB53A}" srcOrd="0" destOrd="0" presId="urn:microsoft.com/office/officeart/2018/5/layout/CenteredIconLabelDescriptionList"/>
    <dgm:cxn modelId="{353CE5AC-72C4-45D6-984C-32284D0483EB}" srcId="{D41A0953-A064-4ADD-A593-70EB253EAF19}" destId="{92449B1D-7749-4CE1-A8EC-1BA01C54BBE8}" srcOrd="0" destOrd="0" parTransId="{6627492E-1DCD-423D-B02C-C9C074CB9AA7}" sibTransId="{A71EC0E6-AD2D-4CBB-8395-DAB78D57BCFF}"/>
    <dgm:cxn modelId="{5DA80BB5-4A62-4073-8896-FD4B93A2E6D8}" type="presOf" srcId="{95AC832F-6A21-4E77-8FA8-638CE1051BAC}" destId="{E6F69CDF-CB37-491E-95DA-6D72048133FB}" srcOrd="0" destOrd="0" presId="urn:microsoft.com/office/officeart/2018/5/layout/CenteredIconLabelDescriptionList"/>
    <dgm:cxn modelId="{D66231D7-4DE4-4445-8FA2-73F2DAE12E7B}" type="presOf" srcId="{13222906-B23A-4790-8AEB-5B0EF9266374}" destId="{DAA5301C-ABB0-4D76-AC17-AA39B96F5805}" srcOrd="0" destOrd="0" presId="urn:microsoft.com/office/officeart/2018/5/layout/CenteredIconLabelDescriptionList"/>
    <dgm:cxn modelId="{7A1723E3-61BB-4627-82BE-2C76510F27D2}" type="presOf" srcId="{92449B1D-7749-4CE1-A8EC-1BA01C54BBE8}" destId="{DCF23E03-B903-4CE3-97DC-AF65DA703278}" srcOrd="0" destOrd="0" presId="urn:microsoft.com/office/officeart/2018/5/layout/CenteredIconLabelDescriptionList"/>
    <dgm:cxn modelId="{F2FDF8E8-3718-495F-BC8B-DE8FE2F78BC9}" srcId="{1E0DE5B8-14C6-4B0B-AEAC-7B70BDCAA36E}" destId="{E7FEB810-F79C-4D67-ABEF-0D6207D156B5}" srcOrd="0" destOrd="0" parTransId="{2F0FB081-A28F-489A-A075-05EF2603B338}" sibTransId="{737FB7AE-DFE3-4BF8-9213-C5135F93C7B9}"/>
    <dgm:cxn modelId="{FB4F04F2-312F-44AC-8CE7-0F3FA34E5DC3}" srcId="{13222906-B23A-4790-8AEB-5B0EF9266374}" destId="{0EE4F29F-BE0D-40DF-B138-514783EE8093}" srcOrd="0" destOrd="0" parTransId="{0F8D7180-A0BC-4C21-B8E1-39D5FBABEFF5}" sibTransId="{D7430971-AF6D-4CAD-88D8-7B8A07943186}"/>
    <dgm:cxn modelId="{3D71E4FF-8379-4664-AD1A-D47153388FBA}" type="presOf" srcId="{E7FEB810-F79C-4D67-ABEF-0D6207D156B5}" destId="{DE6BA341-8562-4197-A4A7-904611CE952D}" srcOrd="0" destOrd="0" presId="urn:microsoft.com/office/officeart/2018/5/layout/CenteredIconLabelDescriptionList"/>
    <dgm:cxn modelId="{B496C783-41B8-42EF-B8C1-7E1B4DCAB86C}" type="presParOf" srcId="{F0F85F02-0C3B-4B6F-B2C2-876CD4F2BB79}" destId="{07D6FFAC-F6F8-46D3-8F85-B22D94B68ED9}" srcOrd="0" destOrd="0" presId="urn:microsoft.com/office/officeart/2018/5/layout/CenteredIconLabelDescriptionList"/>
    <dgm:cxn modelId="{4EC2D627-C6E4-4DD4-93D1-6C1FEF86BD58}" type="presParOf" srcId="{07D6FFAC-F6F8-46D3-8F85-B22D94B68ED9}" destId="{33D1136C-F1D9-4D17-8CB5-77878EA31CE9}" srcOrd="0" destOrd="0" presId="urn:microsoft.com/office/officeart/2018/5/layout/CenteredIconLabelDescriptionList"/>
    <dgm:cxn modelId="{057202E9-B1C1-4974-9915-DE5D71774883}" type="presParOf" srcId="{07D6FFAC-F6F8-46D3-8F85-B22D94B68ED9}" destId="{97BA0DEB-D88F-48E0-8AE3-B61C0A547AB8}" srcOrd="1" destOrd="0" presId="urn:microsoft.com/office/officeart/2018/5/layout/CenteredIconLabelDescriptionList"/>
    <dgm:cxn modelId="{A95ED6F4-A043-4613-8103-167B84BB7D5D}" type="presParOf" srcId="{07D6FFAC-F6F8-46D3-8F85-B22D94B68ED9}" destId="{4455C09C-1803-4873-9FB1-C0D540ADB53A}" srcOrd="2" destOrd="0" presId="urn:microsoft.com/office/officeart/2018/5/layout/CenteredIconLabelDescriptionList"/>
    <dgm:cxn modelId="{4B313F91-D6FC-4AEB-B9FB-068923C9F759}" type="presParOf" srcId="{07D6FFAC-F6F8-46D3-8F85-B22D94B68ED9}" destId="{1271FEB9-46EC-4ABA-A6C8-A8DA6F9B4D07}" srcOrd="3" destOrd="0" presId="urn:microsoft.com/office/officeart/2018/5/layout/CenteredIconLabelDescriptionList"/>
    <dgm:cxn modelId="{B735756C-3DDE-4595-BDDB-3EAD76EE73A0}" type="presParOf" srcId="{07D6FFAC-F6F8-46D3-8F85-B22D94B68ED9}" destId="{DE6BA341-8562-4197-A4A7-904611CE952D}" srcOrd="4" destOrd="0" presId="urn:microsoft.com/office/officeart/2018/5/layout/CenteredIconLabelDescriptionList"/>
    <dgm:cxn modelId="{228378F2-1941-4F16-932B-28626BAA4F99}" type="presParOf" srcId="{F0F85F02-0C3B-4B6F-B2C2-876CD4F2BB79}" destId="{A696C0FC-1581-4E84-A42C-6D67A9F52019}" srcOrd="1" destOrd="0" presId="urn:microsoft.com/office/officeart/2018/5/layout/CenteredIconLabelDescriptionList"/>
    <dgm:cxn modelId="{A60759E1-71C9-4400-A02E-F642D50EB5F7}" type="presParOf" srcId="{F0F85F02-0C3B-4B6F-B2C2-876CD4F2BB79}" destId="{402198DD-DEBF-4526-ACB0-9C437900E2EF}" srcOrd="2" destOrd="0" presId="urn:microsoft.com/office/officeart/2018/5/layout/CenteredIconLabelDescriptionList"/>
    <dgm:cxn modelId="{426747B4-600F-421C-A9F9-222794C7A985}" type="presParOf" srcId="{402198DD-DEBF-4526-ACB0-9C437900E2EF}" destId="{C3D55E87-39CE-4B18-8701-0BEC932D2433}" srcOrd="0" destOrd="0" presId="urn:microsoft.com/office/officeart/2018/5/layout/CenteredIconLabelDescriptionList"/>
    <dgm:cxn modelId="{F05C8D2E-DFA5-4757-994E-96C4E77DD451}" type="presParOf" srcId="{402198DD-DEBF-4526-ACB0-9C437900E2EF}" destId="{2F844375-D5D8-49BD-BBBA-B42AC0A347C7}" srcOrd="1" destOrd="0" presId="urn:microsoft.com/office/officeart/2018/5/layout/CenteredIconLabelDescriptionList"/>
    <dgm:cxn modelId="{DD4E69FA-088A-41FE-87B9-CE0787BF90D2}" type="presParOf" srcId="{402198DD-DEBF-4526-ACB0-9C437900E2EF}" destId="{AC2E9A9E-675F-4A55-B955-453D4F0C8738}" srcOrd="2" destOrd="0" presId="urn:microsoft.com/office/officeart/2018/5/layout/CenteredIconLabelDescriptionList"/>
    <dgm:cxn modelId="{720F5E9D-20D8-4CDE-A724-FE868853B45B}" type="presParOf" srcId="{402198DD-DEBF-4526-ACB0-9C437900E2EF}" destId="{63DF22DA-F40F-4934-B414-133C320FF05A}" srcOrd="3" destOrd="0" presId="urn:microsoft.com/office/officeart/2018/5/layout/CenteredIconLabelDescriptionList"/>
    <dgm:cxn modelId="{923B97E9-833C-42AF-8D24-5DA2B8D8A47F}" type="presParOf" srcId="{402198DD-DEBF-4526-ACB0-9C437900E2EF}" destId="{DCF23E03-B903-4CE3-97DC-AF65DA703278}" srcOrd="4" destOrd="0" presId="urn:microsoft.com/office/officeart/2018/5/layout/CenteredIconLabelDescriptionList"/>
    <dgm:cxn modelId="{F1EBCBEF-4363-4451-B5DC-4A3B58131B7E}" type="presParOf" srcId="{F0F85F02-0C3B-4B6F-B2C2-876CD4F2BB79}" destId="{CFBF1631-CEB3-4044-843D-58454548A75F}" srcOrd="3" destOrd="0" presId="urn:microsoft.com/office/officeart/2018/5/layout/CenteredIconLabelDescriptionList"/>
    <dgm:cxn modelId="{32BB5030-0862-402A-964B-C0EAF1546752}" type="presParOf" srcId="{F0F85F02-0C3B-4B6F-B2C2-876CD4F2BB79}" destId="{A77A225C-A135-4E5C-9C5E-50351F0959D8}" srcOrd="4" destOrd="0" presId="urn:microsoft.com/office/officeart/2018/5/layout/CenteredIconLabelDescriptionList"/>
    <dgm:cxn modelId="{14363EC4-E7DE-4FE0-8170-485BEE7EAF49}" type="presParOf" srcId="{A77A225C-A135-4E5C-9C5E-50351F0959D8}" destId="{FFEDD67A-B6B0-4A6C-A50B-43E2D4424C7E}" srcOrd="0" destOrd="0" presId="urn:microsoft.com/office/officeart/2018/5/layout/CenteredIconLabelDescriptionList"/>
    <dgm:cxn modelId="{55C6674B-3FAC-4E3A-847E-25BB92DF5B85}" type="presParOf" srcId="{A77A225C-A135-4E5C-9C5E-50351F0959D8}" destId="{4A53E390-7ECE-41FC-860E-E9DD0CB8A2CE}" srcOrd="1" destOrd="0" presId="urn:microsoft.com/office/officeart/2018/5/layout/CenteredIconLabelDescriptionList"/>
    <dgm:cxn modelId="{3E22DFFB-4B73-42CD-9F70-DB604D6DF0A1}" type="presParOf" srcId="{A77A225C-A135-4E5C-9C5E-50351F0959D8}" destId="{DAA5301C-ABB0-4D76-AC17-AA39B96F5805}" srcOrd="2" destOrd="0" presId="urn:microsoft.com/office/officeart/2018/5/layout/CenteredIconLabelDescriptionList"/>
    <dgm:cxn modelId="{DBE2E2A2-4AB4-4A87-9422-6FC3841B9176}" type="presParOf" srcId="{A77A225C-A135-4E5C-9C5E-50351F0959D8}" destId="{E2446927-6A88-4E71-B0A1-BBDBF14981B4}" srcOrd="3" destOrd="0" presId="urn:microsoft.com/office/officeart/2018/5/layout/CenteredIconLabelDescriptionList"/>
    <dgm:cxn modelId="{D0A079E6-C608-4E75-8F10-62A5FFBAAA47}" type="presParOf" srcId="{A77A225C-A135-4E5C-9C5E-50351F0959D8}" destId="{3CD1BE16-CA54-4BD3-B27E-5EEB566334E6}" srcOrd="4" destOrd="0" presId="urn:microsoft.com/office/officeart/2018/5/layout/CenteredIconLabelDescriptionList"/>
    <dgm:cxn modelId="{5605CFCE-B660-4F4A-A1DC-6F37B46A33BF}" type="presParOf" srcId="{F0F85F02-0C3B-4B6F-B2C2-876CD4F2BB79}" destId="{C30347C6-EE5D-493C-B3F0-261B57D29292}" srcOrd="5" destOrd="0" presId="urn:microsoft.com/office/officeart/2018/5/layout/CenteredIconLabelDescriptionList"/>
    <dgm:cxn modelId="{BD96E889-0A6E-44B8-BF7C-60F376EA995C}" type="presParOf" srcId="{F0F85F02-0C3B-4B6F-B2C2-876CD4F2BB79}" destId="{0434C215-E22A-4086-B234-32D4B6814865}" srcOrd="6" destOrd="0" presId="urn:microsoft.com/office/officeart/2018/5/layout/CenteredIconLabelDescriptionList"/>
    <dgm:cxn modelId="{F76CFAAD-112F-44EB-9912-3757A6F3C419}" type="presParOf" srcId="{0434C215-E22A-4086-B234-32D4B6814865}" destId="{64B53CB2-323F-42ED-A475-E643AFF7A372}" srcOrd="0" destOrd="0" presId="urn:microsoft.com/office/officeart/2018/5/layout/CenteredIconLabelDescriptionList"/>
    <dgm:cxn modelId="{C607F2CE-6F07-4172-ADB6-604CC21040BE}" type="presParOf" srcId="{0434C215-E22A-4086-B234-32D4B6814865}" destId="{D2E6DAB2-499B-4BF2-B13A-5721C5365249}" srcOrd="1" destOrd="0" presId="urn:microsoft.com/office/officeart/2018/5/layout/CenteredIconLabelDescriptionList"/>
    <dgm:cxn modelId="{65C66012-E5C3-4EDD-AE76-CD1D662B583A}" type="presParOf" srcId="{0434C215-E22A-4086-B234-32D4B6814865}" destId="{E6F69CDF-CB37-491E-95DA-6D72048133FB}" srcOrd="2" destOrd="0" presId="urn:microsoft.com/office/officeart/2018/5/layout/CenteredIconLabelDescriptionList"/>
    <dgm:cxn modelId="{C99510B6-6CE1-4506-A323-CE94650343A2}" type="presParOf" srcId="{0434C215-E22A-4086-B234-32D4B6814865}" destId="{D1807315-E015-40CD-8DB9-3ACA43C24FD1}" srcOrd="3" destOrd="0" presId="urn:microsoft.com/office/officeart/2018/5/layout/CenteredIconLabelDescriptionList"/>
    <dgm:cxn modelId="{592324B4-6979-43EE-B31F-D38F9967711D}" type="presParOf" srcId="{0434C215-E22A-4086-B234-32D4B6814865}" destId="{1FA994F4-61C7-41FB-A65E-667D992EFEE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D1583-1AFE-404B-AC5C-306AE4F4F347}">
      <dsp:nvSpPr>
        <dsp:cNvPr id="0" name=""/>
        <dsp:cNvSpPr/>
      </dsp:nvSpPr>
      <dsp:spPr>
        <a:xfrm>
          <a:off x="0" y="310138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Support contract on existing backup expiring</a:t>
          </a:r>
          <a:endParaRPr lang="en-US" sz="2100" kern="1200"/>
        </a:p>
      </dsp:txBody>
      <dsp:txXfrm>
        <a:off x="0" y="310138"/>
        <a:ext cx="2838169" cy="1702901"/>
      </dsp:txXfrm>
    </dsp:sp>
    <dsp:sp modelId="{A0B80CC7-30C4-459F-B843-5703622BB76C}">
      <dsp:nvSpPr>
        <dsp:cNvPr id="0" name=""/>
        <dsp:cNvSpPr/>
      </dsp:nvSpPr>
      <dsp:spPr>
        <a:xfrm>
          <a:off x="3121986" y="310138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Renew backup solution architect cyber security model</a:t>
          </a:r>
          <a:endParaRPr lang="en-US" sz="2100" kern="1200"/>
        </a:p>
      </dsp:txBody>
      <dsp:txXfrm>
        <a:off x="3121986" y="310138"/>
        <a:ext cx="2838169" cy="1702901"/>
      </dsp:txXfrm>
    </dsp:sp>
    <dsp:sp modelId="{2B8FE52E-623D-4351-B8B6-EEB88D1CCD66}">
      <dsp:nvSpPr>
        <dsp:cNvPr id="0" name=""/>
        <dsp:cNvSpPr/>
      </dsp:nvSpPr>
      <dsp:spPr>
        <a:xfrm>
          <a:off x="6243973" y="310138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Enable targeted storage for backups</a:t>
          </a:r>
          <a:endParaRPr lang="en-US" sz="2100" kern="1200"/>
        </a:p>
      </dsp:txBody>
      <dsp:txXfrm>
        <a:off x="6243973" y="310138"/>
        <a:ext cx="2838169" cy="1702901"/>
      </dsp:txXfrm>
    </dsp:sp>
    <dsp:sp modelId="{83C09A16-C236-4884-B5A7-2D3F3BFA961D}">
      <dsp:nvSpPr>
        <dsp:cNvPr id="0" name=""/>
        <dsp:cNvSpPr/>
      </dsp:nvSpPr>
      <dsp:spPr>
        <a:xfrm>
          <a:off x="0" y="2296856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Immutable storage for use in cyber recovery</a:t>
          </a:r>
        </a:p>
      </dsp:txBody>
      <dsp:txXfrm>
        <a:off x="0" y="2296856"/>
        <a:ext cx="2838169" cy="1702901"/>
      </dsp:txXfrm>
    </dsp:sp>
    <dsp:sp modelId="{CA5B8CF4-A99C-4B8D-AB50-D1600CE7CBE0}">
      <dsp:nvSpPr>
        <dsp:cNvPr id="0" name=""/>
        <dsp:cNvSpPr/>
      </dsp:nvSpPr>
      <dsp:spPr>
        <a:xfrm>
          <a:off x="3121986" y="2296856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Control all backups from centralized service</a:t>
          </a:r>
          <a:r>
            <a:rPr lang="en-US" sz="2100" kern="1200"/>
            <a:t> </a:t>
          </a:r>
        </a:p>
      </dsp:txBody>
      <dsp:txXfrm>
        <a:off x="3121986" y="2296856"/>
        <a:ext cx="2838169" cy="1702901"/>
      </dsp:txXfrm>
    </dsp:sp>
    <dsp:sp modelId="{13AAC540-5B48-4670-BAD3-2D0B54000A38}">
      <dsp:nvSpPr>
        <dsp:cNvPr id="0" name=""/>
        <dsp:cNvSpPr/>
      </dsp:nvSpPr>
      <dsp:spPr>
        <a:xfrm>
          <a:off x="6243973" y="2296856"/>
          <a:ext cx="2838169" cy="1702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Update MU backup policies inline with implemented best practices</a:t>
          </a:r>
        </a:p>
      </dsp:txBody>
      <dsp:txXfrm>
        <a:off x="6243973" y="2296856"/>
        <a:ext cx="2838169" cy="170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AC073-39B3-4D6C-8562-9FF4E09349A3}">
      <dsp:nvSpPr>
        <dsp:cNvPr id="0" name=""/>
        <dsp:cNvSpPr/>
      </dsp:nvSpPr>
      <dsp:spPr>
        <a:xfrm>
          <a:off x="1612" y="969706"/>
          <a:ext cx="1853206" cy="92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300" kern="1200"/>
            <a:t>Phase 1 – Software installation and storage set up </a:t>
          </a:r>
          <a:endParaRPr lang="en-US" sz="1300" kern="1200"/>
        </a:p>
      </dsp:txBody>
      <dsp:txXfrm>
        <a:off x="28751" y="996845"/>
        <a:ext cx="1798928" cy="872325"/>
      </dsp:txXfrm>
    </dsp:sp>
    <dsp:sp modelId="{E00AA9E2-E20B-43DE-9479-80BD82D8EAEE}">
      <dsp:nvSpPr>
        <dsp:cNvPr id="0" name=""/>
        <dsp:cNvSpPr/>
      </dsp:nvSpPr>
      <dsp:spPr>
        <a:xfrm>
          <a:off x="186933" y="1896309"/>
          <a:ext cx="185320" cy="69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52"/>
              </a:lnTo>
              <a:lnTo>
                <a:pt x="185320" y="6949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801E5-74FE-4D95-8A49-D6B750D175BA}">
      <dsp:nvSpPr>
        <dsp:cNvPr id="0" name=""/>
        <dsp:cNvSpPr/>
      </dsp:nvSpPr>
      <dsp:spPr>
        <a:xfrm>
          <a:off x="372253" y="2127959"/>
          <a:ext cx="1482564" cy="926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For completion January 2024</a:t>
          </a:r>
          <a:endParaRPr lang="en-US" sz="1600" kern="1200"/>
        </a:p>
      </dsp:txBody>
      <dsp:txXfrm>
        <a:off x="399392" y="2155098"/>
        <a:ext cx="1428286" cy="872325"/>
      </dsp:txXfrm>
    </dsp:sp>
    <dsp:sp modelId="{2121F55F-F302-4290-9649-AC98851EF8F6}">
      <dsp:nvSpPr>
        <dsp:cNvPr id="0" name=""/>
        <dsp:cNvSpPr/>
      </dsp:nvSpPr>
      <dsp:spPr>
        <a:xfrm>
          <a:off x="2318120" y="969706"/>
          <a:ext cx="1853206" cy="92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300" kern="1200"/>
            <a:t>Phase 2 – Convert discs to allow incremental disc backup</a:t>
          </a:r>
          <a:endParaRPr lang="en-US" sz="1300" kern="1200"/>
        </a:p>
      </dsp:txBody>
      <dsp:txXfrm>
        <a:off x="2345259" y="996845"/>
        <a:ext cx="1798928" cy="872325"/>
      </dsp:txXfrm>
    </dsp:sp>
    <dsp:sp modelId="{52370AD8-E410-4D64-9E9A-AE5F8366A431}">
      <dsp:nvSpPr>
        <dsp:cNvPr id="0" name=""/>
        <dsp:cNvSpPr/>
      </dsp:nvSpPr>
      <dsp:spPr>
        <a:xfrm>
          <a:off x="2503440" y="1896309"/>
          <a:ext cx="185320" cy="69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52"/>
              </a:lnTo>
              <a:lnTo>
                <a:pt x="185320" y="6949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7467A-D04A-4AAD-AACB-9669DA33265F}">
      <dsp:nvSpPr>
        <dsp:cNvPr id="0" name=""/>
        <dsp:cNvSpPr/>
      </dsp:nvSpPr>
      <dsp:spPr>
        <a:xfrm>
          <a:off x="2688761" y="2127959"/>
          <a:ext cx="1482564" cy="926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For completion March 2024</a:t>
          </a:r>
          <a:endParaRPr lang="en-US" sz="1600" kern="1200"/>
        </a:p>
      </dsp:txBody>
      <dsp:txXfrm>
        <a:off x="2715900" y="2155098"/>
        <a:ext cx="1428286" cy="872325"/>
      </dsp:txXfrm>
    </dsp:sp>
    <dsp:sp modelId="{9D8381BD-000B-4655-9095-84EFC996BF63}">
      <dsp:nvSpPr>
        <dsp:cNvPr id="0" name=""/>
        <dsp:cNvSpPr/>
      </dsp:nvSpPr>
      <dsp:spPr>
        <a:xfrm>
          <a:off x="4634627" y="969706"/>
          <a:ext cx="1853206" cy="92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300" kern="1200"/>
            <a:t>Phase 3 – Targeted backup for databases and agent based backup</a:t>
          </a:r>
          <a:endParaRPr lang="en-US" sz="1300" kern="1200"/>
        </a:p>
      </dsp:txBody>
      <dsp:txXfrm>
        <a:off x="4661766" y="996845"/>
        <a:ext cx="1798928" cy="872325"/>
      </dsp:txXfrm>
    </dsp:sp>
    <dsp:sp modelId="{366CF82A-3F3F-4350-B438-02413B23EDE3}">
      <dsp:nvSpPr>
        <dsp:cNvPr id="0" name=""/>
        <dsp:cNvSpPr/>
      </dsp:nvSpPr>
      <dsp:spPr>
        <a:xfrm>
          <a:off x="4819948" y="1896309"/>
          <a:ext cx="185320" cy="69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52"/>
              </a:lnTo>
              <a:lnTo>
                <a:pt x="185320" y="6949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04D72-EA97-4510-8EBF-D5B00E5F16DD}">
      <dsp:nvSpPr>
        <dsp:cNvPr id="0" name=""/>
        <dsp:cNvSpPr/>
      </dsp:nvSpPr>
      <dsp:spPr>
        <a:xfrm>
          <a:off x="5005268" y="2127959"/>
          <a:ext cx="1482564" cy="926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/>
            <a:t>For completion April 2024</a:t>
          </a:r>
          <a:endParaRPr lang="en-US" sz="1600" kern="1200"/>
        </a:p>
      </dsp:txBody>
      <dsp:txXfrm>
        <a:off x="5032407" y="2155098"/>
        <a:ext cx="1428286" cy="872325"/>
      </dsp:txXfrm>
    </dsp:sp>
    <dsp:sp modelId="{12D1250E-DE94-4961-A961-4FCD0EB5F55E}">
      <dsp:nvSpPr>
        <dsp:cNvPr id="0" name=""/>
        <dsp:cNvSpPr/>
      </dsp:nvSpPr>
      <dsp:spPr>
        <a:xfrm>
          <a:off x="6951135" y="969706"/>
          <a:ext cx="1853206" cy="926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300" kern="1200"/>
            <a:t>Project Close</a:t>
          </a:r>
          <a:endParaRPr lang="en-US" sz="1300" kern="1200"/>
        </a:p>
      </dsp:txBody>
      <dsp:txXfrm>
        <a:off x="6978274" y="996845"/>
        <a:ext cx="1798928" cy="872325"/>
      </dsp:txXfrm>
    </dsp:sp>
    <dsp:sp modelId="{95EB8586-D9C3-4BD0-8BD7-1AB7F71827F9}">
      <dsp:nvSpPr>
        <dsp:cNvPr id="0" name=""/>
        <dsp:cNvSpPr/>
      </dsp:nvSpPr>
      <dsp:spPr>
        <a:xfrm>
          <a:off x="7136456" y="1896309"/>
          <a:ext cx="185320" cy="694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52"/>
              </a:lnTo>
              <a:lnTo>
                <a:pt x="185320" y="6949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DA7B4-A546-4D03-A294-5D659F193CE3}">
      <dsp:nvSpPr>
        <dsp:cNvPr id="0" name=""/>
        <dsp:cNvSpPr/>
      </dsp:nvSpPr>
      <dsp:spPr>
        <a:xfrm>
          <a:off x="7321776" y="2127959"/>
          <a:ext cx="1482564" cy="926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kern="1200"/>
            <a:t>April 2024</a:t>
          </a:r>
        </a:p>
      </dsp:txBody>
      <dsp:txXfrm>
        <a:off x="7348915" y="2155098"/>
        <a:ext cx="1428286" cy="872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1136C-F1D9-4D17-8CB5-77878EA31CE9}">
      <dsp:nvSpPr>
        <dsp:cNvPr id="0" name=""/>
        <dsp:cNvSpPr/>
      </dsp:nvSpPr>
      <dsp:spPr>
        <a:xfrm>
          <a:off x="1063766" y="1225260"/>
          <a:ext cx="679957" cy="67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55C09C-1803-4873-9FB1-C0D540ADB53A}">
      <dsp:nvSpPr>
        <dsp:cNvPr id="0" name=""/>
        <dsp:cNvSpPr/>
      </dsp:nvSpPr>
      <dsp:spPr>
        <a:xfrm>
          <a:off x="432377" y="199391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1</a:t>
          </a:r>
          <a:endParaRPr lang="en-IE" sz="1600" kern="1200"/>
        </a:p>
      </dsp:txBody>
      <dsp:txXfrm>
        <a:off x="432377" y="1993912"/>
        <a:ext cx="1942734" cy="291410"/>
      </dsp:txXfrm>
    </dsp:sp>
    <dsp:sp modelId="{DE6BA341-8562-4197-A4A7-904611CE952D}">
      <dsp:nvSpPr>
        <dsp:cNvPr id="0" name=""/>
        <dsp:cNvSpPr/>
      </dsp:nvSpPr>
      <dsp:spPr>
        <a:xfrm>
          <a:off x="41" y="2326575"/>
          <a:ext cx="2807406" cy="96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Hardware/storage set up, and software installation/configuration</a:t>
          </a:r>
        </a:p>
      </dsp:txBody>
      <dsp:txXfrm>
        <a:off x="41" y="2326575"/>
        <a:ext cx="2807406" cy="961353"/>
      </dsp:txXfrm>
    </dsp:sp>
    <dsp:sp modelId="{C3D55E87-39CE-4B18-8701-0BEC932D2433}">
      <dsp:nvSpPr>
        <dsp:cNvPr id="0" name=""/>
        <dsp:cNvSpPr/>
      </dsp:nvSpPr>
      <dsp:spPr>
        <a:xfrm>
          <a:off x="3778815" y="1225260"/>
          <a:ext cx="679957" cy="67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2E9A9E-675F-4A55-B955-453D4F0C8738}">
      <dsp:nvSpPr>
        <dsp:cNvPr id="0" name=""/>
        <dsp:cNvSpPr/>
      </dsp:nvSpPr>
      <dsp:spPr>
        <a:xfrm>
          <a:off x="3147426" y="199391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2</a:t>
          </a:r>
          <a:endParaRPr lang="en-IE" sz="1600" kern="120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147426" y="1993912"/>
        <a:ext cx="1942734" cy="291410"/>
      </dsp:txXfrm>
    </dsp:sp>
    <dsp:sp modelId="{DCF23E03-B903-4CE3-97DC-AF65DA703278}">
      <dsp:nvSpPr>
        <dsp:cNvPr id="0" name=""/>
        <dsp:cNvSpPr/>
      </dsp:nvSpPr>
      <dsp:spPr>
        <a:xfrm>
          <a:off x="3147426" y="2326575"/>
          <a:ext cx="1942734" cy="96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Converting of discs to allow incremental disc backup and setup of backup jobs</a:t>
          </a:r>
          <a:endParaRPr lang="en-IE" sz="1200" kern="120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147426" y="2326575"/>
        <a:ext cx="1942734" cy="961353"/>
      </dsp:txXfrm>
    </dsp:sp>
    <dsp:sp modelId="{FFEDD67A-B6B0-4A6C-A50B-43E2D4424C7E}">
      <dsp:nvSpPr>
        <dsp:cNvPr id="0" name=""/>
        <dsp:cNvSpPr/>
      </dsp:nvSpPr>
      <dsp:spPr>
        <a:xfrm>
          <a:off x="6061528" y="1225260"/>
          <a:ext cx="679957" cy="6799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A5301C-ABB0-4D76-AC17-AA39B96F5805}">
      <dsp:nvSpPr>
        <dsp:cNvPr id="0" name=""/>
        <dsp:cNvSpPr/>
      </dsp:nvSpPr>
      <dsp:spPr>
        <a:xfrm>
          <a:off x="5430139" y="199391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Phase 3</a:t>
          </a:r>
        </a:p>
      </dsp:txBody>
      <dsp:txXfrm>
        <a:off x="5430139" y="1993912"/>
        <a:ext cx="1942734" cy="291410"/>
      </dsp:txXfrm>
    </dsp:sp>
    <dsp:sp modelId="{3CD1BE16-CA54-4BD3-B27E-5EEB566334E6}">
      <dsp:nvSpPr>
        <dsp:cNvPr id="0" name=""/>
        <dsp:cNvSpPr/>
      </dsp:nvSpPr>
      <dsp:spPr>
        <a:xfrm>
          <a:off x="5430139" y="2326575"/>
          <a:ext cx="1942734" cy="96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Installation of Veeam agents for application-aware processing and database transaction log backup</a:t>
          </a:r>
          <a:endParaRPr lang="en-IE" sz="1200" kern="1200">
            <a:effectLst/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5430139" y="2326575"/>
        <a:ext cx="1942734" cy="961353"/>
      </dsp:txXfrm>
    </dsp:sp>
    <dsp:sp modelId="{64B53CB2-323F-42ED-A475-E643AFF7A372}">
      <dsp:nvSpPr>
        <dsp:cNvPr id="0" name=""/>
        <dsp:cNvSpPr/>
      </dsp:nvSpPr>
      <dsp:spPr>
        <a:xfrm>
          <a:off x="8344240" y="1225260"/>
          <a:ext cx="679957" cy="679957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F69CDF-CB37-491E-95DA-6D72048133FB}">
      <dsp:nvSpPr>
        <dsp:cNvPr id="0" name=""/>
        <dsp:cNvSpPr/>
      </dsp:nvSpPr>
      <dsp:spPr>
        <a:xfrm>
          <a:off x="7712852" y="199391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kern="1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Project Close</a:t>
          </a:r>
        </a:p>
      </dsp:txBody>
      <dsp:txXfrm>
        <a:off x="7712852" y="1993912"/>
        <a:ext cx="1942734" cy="291410"/>
      </dsp:txXfrm>
    </dsp:sp>
    <dsp:sp modelId="{1FA994F4-61C7-41FB-A65E-667D992EFEE8}">
      <dsp:nvSpPr>
        <dsp:cNvPr id="0" name=""/>
        <dsp:cNvSpPr/>
      </dsp:nvSpPr>
      <dsp:spPr>
        <a:xfrm>
          <a:off x="7712852" y="2326575"/>
          <a:ext cx="1942734" cy="96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52DFBD-324F-4D88-8EC0-D514D671942F}" type="datetimeFigureOut">
              <a:rPr lang="en-GB"/>
              <a:pPr>
                <a:defRPr/>
              </a:pPr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68DBA-1878-451A-AAD2-55D7C35DF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6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66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9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70" y="6453193"/>
            <a:ext cx="42714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93"/>
            <a:ext cx="62399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5344584" y="549280"/>
            <a:ext cx="623993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73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30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16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27051" y="5884868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30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1007535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6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4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30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07535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527051" y="5884868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6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8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2286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64302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55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087" y="404818"/>
            <a:ext cx="11161183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30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07535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197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084" y="404592"/>
            <a:ext cx="11328400" cy="54006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8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2286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64302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440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4129617" y="5884866"/>
            <a:ext cx="69596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51919" y="1628800"/>
            <a:ext cx="6625167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51853" y="3645024"/>
            <a:ext cx="6433409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1853" y="5085184"/>
            <a:ext cx="6433409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527051" y="5884866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89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70" y="6453193"/>
            <a:ext cx="42714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93"/>
            <a:ext cx="62399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73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30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44584" y="549280"/>
            <a:ext cx="6239933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9132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70" y="6453193"/>
            <a:ext cx="42714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93"/>
            <a:ext cx="62399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5344584" y="536576"/>
            <a:ext cx="6239933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73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30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70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70" y="6453193"/>
            <a:ext cx="42714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93"/>
            <a:ext cx="62399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5344584" y="566743"/>
            <a:ext cx="6239933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73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30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976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719670" y="6453193"/>
            <a:ext cx="42714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 flipV="1">
            <a:off x="5344584" y="6453193"/>
            <a:ext cx="6239933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5344584" y="515939"/>
            <a:ext cx="6239933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73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30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41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30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384" y="404664"/>
            <a:ext cx="3456517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9303" y="404818"/>
            <a:ext cx="7056967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59303" y="1124744"/>
            <a:ext cx="7056967" cy="4687094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527051" y="5884868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84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92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30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623393" y="260648"/>
            <a:ext cx="1095735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623392" y="1988840"/>
            <a:ext cx="5376597" cy="382299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6192012" y="1992263"/>
            <a:ext cx="5376597" cy="3822998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30040" y="1340768"/>
            <a:ext cx="5369949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92012" y="1340768"/>
            <a:ext cx="5369949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7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flipV="1">
            <a:off x="527051" y="5884868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973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8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7051" y="404816"/>
            <a:ext cx="11089216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527051" y="5884866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65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8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7051" y="476253"/>
            <a:ext cx="11089216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527051" y="5884866"/>
            <a:ext cx="11089216" cy="71437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6427788"/>
            <a:ext cx="6816757" cy="3349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/>
            </a:lvl1pPr>
          </a:lstStyle>
          <a:p>
            <a:pPr lvl="0"/>
            <a:r>
              <a:rPr lang="en-US"/>
              <a:t>Insert Department/Office name here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376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  <p:sldLayoutId id="2147484045" r:id="rId27"/>
    <p:sldLayoutId id="2147484046" r:id="rId28"/>
    <p:sldLayoutId id="2147484047" r:id="rId29"/>
    <p:sldLayoutId id="2147484048" r:id="rId30"/>
    <p:sldLayoutId id="2147484049" r:id="rId31"/>
    <p:sldLayoutId id="2147484050" r:id="rId32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center.veeam.com/docs/vbrhv/userguide/infrastructure_components.html?ver=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hyperlink" Target="https://www.veeam.com/kb193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5428" y="2155931"/>
            <a:ext cx="3977640" cy="3865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2800">
                <a:solidFill>
                  <a:schemeClr val="accent3"/>
                </a:solidFill>
                <a:ea typeface="Calibri"/>
                <a:cs typeface="Calibri"/>
              </a:rPr>
              <a:t>Crusade to Campus Contingency:</a:t>
            </a:r>
          </a:p>
          <a:p>
            <a:pPr algn="ctr"/>
            <a:r>
              <a:rPr lang="en-GB" sz="2800">
                <a:solidFill>
                  <a:schemeClr val="accent3"/>
                </a:solidFill>
                <a:ea typeface="Calibri"/>
                <a:cs typeface="Calibri"/>
              </a:rPr>
              <a:t>Maynooth University's journey to a centralised and automated backup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GB" b="1">
                <a:solidFill>
                  <a:schemeClr val="accent4"/>
                </a:solidFill>
                <a:ea typeface="Calibri"/>
                <a:cs typeface="Calibri"/>
              </a:rPr>
              <a:t>Charlene McGoohan &amp; Thomas O'Brien</a:t>
            </a:r>
            <a:endParaRPr lang="en-GB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C6DE6-7BB1-86BA-4BF5-03B26E0C07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Why Veeam?</a:t>
            </a: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7" name="Content Placeholder 6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0CD165D-DB6B-F0E9-30CA-FCD654749F7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9419" y="2883847"/>
            <a:ext cx="4762500" cy="14097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060618-F41B-A4A3-5F60-6C0EFC38BBDD}"/>
              </a:ext>
            </a:extLst>
          </p:cNvPr>
          <p:cNvSpPr txBox="1">
            <a:spLocks/>
          </p:cNvSpPr>
          <p:nvPr/>
        </p:nvSpPr>
        <p:spPr>
          <a:xfrm>
            <a:off x="1522168" y="6520031"/>
            <a:ext cx="401883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3736D-5D5C-8D3E-87D4-166FF1F4AE90}"/>
              </a:ext>
            </a:extLst>
          </p:cNvPr>
          <p:cNvSpPr txBox="1"/>
          <p:nvPr/>
        </p:nvSpPr>
        <p:spPr>
          <a:xfrm>
            <a:off x="766481" y="1443841"/>
            <a:ext cx="9172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Tx/>
              <a:buChar char="-"/>
            </a:pPr>
            <a:r>
              <a:rPr lang="en-IE"/>
              <a:t>HEAnet Frameworks – </a:t>
            </a:r>
          </a:p>
          <a:p>
            <a:pPr marL="742932" lvl="1" indent="-285744">
              <a:buFontTx/>
              <a:buChar char="-"/>
            </a:pPr>
            <a:r>
              <a:rPr lang="en-IE"/>
              <a:t>Storage framework</a:t>
            </a:r>
          </a:p>
          <a:p>
            <a:pPr marL="742932" lvl="1" indent="-285744">
              <a:buFontTx/>
              <a:buChar char="-"/>
            </a:pPr>
            <a:r>
              <a:rPr lang="en-IE"/>
              <a:t>Managed ICT Security Services DPS framework</a:t>
            </a:r>
          </a:p>
          <a:p>
            <a:pPr marL="285744" indent="-285744">
              <a:buFontTx/>
              <a:buChar char="-"/>
            </a:pPr>
            <a:r>
              <a:rPr lang="en-IE"/>
              <a:t>Universal Licensing</a:t>
            </a:r>
          </a:p>
          <a:p>
            <a:pPr marL="285744" indent="-285744">
              <a:buFontTx/>
              <a:buChar char="-"/>
            </a:pPr>
            <a:r>
              <a:rPr lang="en-IE"/>
              <a:t>Software only solution</a:t>
            </a:r>
          </a:p>
          <a:p>
            <a:pPr marL="742932" lvl="1" indent="-285744">
              <a:buFontTx/>
              <a:buChar char="-"/>
            </a:pPr>
            <a:r>
              <a:rPr lang="en-IE"/>
              <a:t>Bring your own storage and compute</a:t>
            </a:r>
          </a:p>
          <a:p>
            <a:pPr marL="285744" indent="-285744">
              <a:buFontTx/>
              <a:buChar char="-"/>
            </a:pPr>
            <a:r>
              <a:rPr lang="en-GB">
                <a:ea typeface="Calibri"/>
                <a:cs typeface="Calibri"/>
              </a:rPr>
              <a:t>Flexibility</a:t>
            </a:r>
          </a:p>
          <a:p>
            <a:pPr marL="742932" lvl="1" indent="-285744">
              <a:buFontTx/>
              <a:buChar char="-"/>
            </a:pPr>
            <a:r>
              <a:rPr lang="en-GB">
                <a:ea typeface="Calibri"/>
                <a:cs typeface="Calibri"/>
              </a:rPr>
              <a:t>Support for Physical, Virtual, On-prem, Cloud, Databases, O365, etc.</a:t>
            </a:r>
          </a:p>
          <a:p>
            <a:pPr marL="742932" lvl="1" indent="-285744">
              <a:buFontTx/>
              <a:buChar char="-"/>
            </a:pPr>
            <a:r>
              <a:rPr lang="en-GB">
                <a:ea typeface="Calibri"/>
                <a:cs typeface="Calibri"/>
              </a:rPr>
              <a:t>Single, centralised and automated backup solution for the entire MU estate</a:t>
            </a:r>
          </a:p>
          <a:p>
            <a:pPr marL="285744" indent="-285744">
              <a:buFontTx/>
              <a:buChar char="-"/>
            </a:pPr>
            <a:r>
              <a:rPr lang="en-IE"/>
              <a:t>Data protection features</a:t>
            </a:r>
          </a:p>
          <a:p>
            <a:pPr marL="742932" lvl="1" indent="-285744">
              <a:buFontTx/>
              <a:buChar char="-"/>
            </a:pPr>
            <a:r>
              <a:rPr lang="en-IE"/>
              <a:t>Immutability</a:t>
            </a:r>
          </a:p>
          <a:p>
            <a:pPr marL="742932" lvl="1" indent="-285744">
              <a:buFontTx/>
              <a:buChar char="-"/>
            </a:pPr>
            <a:r>
              <a:rPr lang="en-IE"/>
              <a:t>Ransomware</a:t>
            </a:r>
          </a:p>
          <a:p>
            <a:pPr marL="742932" lvl="1" indent="-285744">
              <a:buFontTx/>
              <a:buChar char="-"/>
            </a:pPr>
            <a:r>
              <a:rPr lang="en-IE"/>
              <a:t>Integrity Verification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2190C59-1D57-14A7-A169-CB931640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225" y="607644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6A518-C6BB-4E77-2188-68C31A10F033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6749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A3EDA-C8EB-AB10-736E-0DFA9BC87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Phase 1 -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2722-16AE-CE09-D005-65566FCE06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3765" y="1957323"/>
            <a:ext cx="7920805" cy="3039220"/>
          </a:xfrm>
        </p:spPr>
        <p:txBody>
          <a:bodyPr>
            <a:norm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Procurement of new server to install Veeam backup and recovery software</a:t>
            </a:r>
          </a:p>
          <a:p>
            <a:pPr marL="457189" indent="-457189">
              <a:buFont typeface="+mj-lt"/>
              <a:buAutoNum type="arabicPeriod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Requirements analysis</a:t>
            </a:r>
          </a:p>
          <a:p>
            <a:pPr marL="457189" indent="-457189">
              <a:buFont typeface="+mj-lt"/>
              <a:buAutoNum type="arabicPeriod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 new storage system</a:t>
            </a:r>
          </a:p>
          <a:p>
            <a:pPr marL="457189" indent="-457189">
              <a:buFont typeface="+mj-lt"/>
              <a:buAutoNum type="arabicPeriod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of Veeam software </a:t>
            </a:r>
          </a:p>
          <a:p>
            <a:pPr marL="457189" indent="-457189">
              <a:buFont typeface="+mj-lt"/>
              <a:buAutoNum type="arabicPeriod"/>
            </a:pPr>
            <a:r>
              <a:rPr lang="en-IE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Backup Veeam configuration to cloud</a:t>
            </a:r>
            <a:endParaRPr lang="en-GB" sz="32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A84CC5-B267-2701-AA59-4B8A1B232993}"/>
              </a:ext>
            </a:extLst>
          </p:cNvPr>
          <p:cNvSpPr txBox="1">
            <a:spLocks/>
          </p:cNvSpPr>
          <p:nvPr/>
        </p:nvSpPr>
        <p:spPr>
          <a:xfrm>
            <a:off x="1522166" y="6520031"/>
            <a:ext cx="401884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D8128D7-AAA1-251B-D690-ADDD87B3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0" y="607644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F9C93-6EB5-3EE4-60D1-7379C33781F1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8191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8ED43-493B-8E6C-32B0-9FF145315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  <a:ea typeface="Calibri"/>
                <a:cs typeface="Calibri"/>
              </a:rPr>
              <a:t>Phase 1 Journey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6064-20C1-6E5E-2BBF-4E21C154F6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5081" y="1436200"/>
            <a:ext cx="10201838" cy="4203319"/>
          </a:xfrm>
        </p:spPr>
        <p:txBody>
          <a:bodyPr>
            <a:normAutofit/>
          </a:bodyPr>
          <a:lstStyle/>
          <a:p>
            <a:r>
              <a:rPr lang="en-GB"/>
              <a:t>Planning stage was accelerated by an audible alarm coming from a comms room; a failed disk of old solution</a:t>
            </a:r>
          </a:p>
          <a:p>
            <a:r>
              <a:rPr lang="en-GB"/>
              <a:t>Physical install of two components</a:t>
            </a:r>
          </a:p>
          <a:p>
            <a:r>
              <a:rPr lang="en-GB"/>
              <a:t>Cherry (compliance box) configuration</a:t>
            </a:r>
          </a:p>
          <a:p>
            <a:pPr lvl="1"/>
            <a:r>
              <a:rPr lang="en-GB"/>
              <a:t>Domain Controllers</a:t>
            </a:r>
          </a:p>
          <a:p>
            <a:pPr lvl="1"/>
            <a:r>
              <a:rPr lang="en-GB"/>
              <a:t>Students Records System</a:t>
            </a:r>
          </a:p>
          <a:p>
            <a:pPr lvl="1"/>
            <a:r>
              <a:rPr lang="en-GB"/>
              <a:t>Academic Database</a:t>
            </a:r>
          </a:p>
          <a:p>
            <a:pPr lvl="1"/>
            <a:r>
              <a:rPr lang="en-GB"/>
              <a:t>Timetable</a:t>
            </a:r>
          </a:p>
          <a:p>
            <a:pPr lvl="1"/>
            <a:r>
              <a:rPr lang="en-GB"/>
              <a:t>Virtualisation Hosted Engine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CB400C-CC6C-188C-898C-374D77AC1434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6F8494-A902-68DD-989E-B7C10639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0" y="607644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D02E5-E49F-60AE-BA55-C5AC0E6F8C07}"/>
              </a:ext>
            </a:extLst>
          </p:cNvPr>
          <p:cNvSpPr txBox="1"/>
          <p:nvPr/>
        </p:nvSpPr>
        <p:spPr>
          <a:xfrm>
            <a:off x="7639526" y="3969062"/>
            <a:ext cx="29900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MU business criticality.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36520-4B81-4DB7-88A6-4D317F2D1363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300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8ED43-493B-8E6C-32B0-9FF145315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  <a:ea typeface="Calibri"/>
                <a:cs typeface="Calibri"/>
              </a:rPr>
              <a:t>Phase 1 Journey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6064-20C1-6E5E-2BBF-4E21C154F6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2713" y="1628800"/>
            <a:ext cx="5551715" cy="420331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/>
              <a:t>For compliance, we started with small volumes and short retention schedules for testing</a:t>
            </a:r>
          </a:p>
          <a:p>
            <a:pPr lvl="1">
              <a:buFontTx/>
              <a:buChar char="-"/>
            </a:pPr>
            <a:r>
              <a:rPr lang="en-GB"/>
              <a:t>Started with 14 daily snapshots</a:t>
            </a:r>
          </a:p>
          <a:p>
            <a:pPr>
              <a:buFontTx/>
              <a:buChar char="-"/>
            </a:pPr>
            <a:r>
              <a:rPr lang="en-GB"/>
              <a:t>We increased based on efficiency after testing</a:t>
            </a:r>
          </a:p>
          <a:p>
            <a:pPr>
              <a:buFontTx/>
              <a:buChar char="-"/>
            </a:pPr>
            <a:r>
              <a:rPr lang="en-US"/>
              <a:t>14 snapshots in total, oldest one gets automatically deleted when newest one created</a:t>
            </a:r>
            <a:r>
              <a:rPr lang="en-GB"/>
              <a:t>:</a:t>
            </a:r>
          </a:p>
          <a:p>
            <a:pPr lvl="1">
              <a:buFontTx/>
              <a:buChar char="-"/>
            </a:pPr>
            <a:r>
              <a:rPr lang="en-GB"/>
              <a:t>7 dailies</a:t>
            </a:r>
          </a:p>
          <a:p>
            <a:pPr lvl="1">
              <a:buFontTx/>
              <a:buChar char="-"/>
            </a:pPr>
            <a:r>
              <a:rPr lang="en-GB"/>
              <a:t>4 weekly</a:t>
            </a:r>
          </a:p>
          <a:p>
            <a:pPr lvl="1">
              <a:buFontTx/>
              <a:buChar char="-"/>
            </a:pPr>
            <a:r>
              <a:rPr lang="en-GB"/>
              <a:t>3 monthly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CB400C-CC6C-188C-898C-374D77AC1434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06F8494-A902-68DD-989E-B7C10639E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69" y="6076442"/>
            <a:ext cx="2474404" cy="611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F4F6B7-BDD8-F93F-C8EE-C294BB4A4E70}"/>
              </a:ext>
            </a:extLst>
          </p:cNvPr>
          <p:cNvSpPr txBox="1"/>
          <p:nvPr/>
        </p:nvSpPr>
        <p:spPr>
          <a:xfrm>
            <a:off x="6578795" y="1628800"/>
            <a:ext cx="51815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200"/>
              <a:t>Retention schedules based on ransomware dwell times and the potential of malware/ransomware not being detected before daily snapshot becoming corrupted.</a:t>
            </a: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70A6F-9031-7D73-5C9E-050FC41D1F0F}"/>
              </a:ext>
            </a:extLst>
          </p:cNvPr>
          <p:cNvSpPr txBox="1"/>
          <p:nvPr/>
        </p:nvSpPr>
        <p:spPr>
          <a:xfrm>
            <a:off x="7452026" y="3960351"/>
            <a:ext cx="3365087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Veeam configuration itself was backed up to cloud</a:t>
            </a:r>
          </a:p>
          <a:p>
            <a:pPr lvl="1" algn="ctr">
              <a:buFontTx/>
              <a:buChar char="-"/>
            </a:pPr>
            <a:r>
              <a:rPr lang="en-GB"/>
              <a:t>Extremely important </a:t>
            </a:r>
          </a:p>
          <a:p>
            <a:pPr lvl="1" algn="ctr">
              <a:buFontTx/>
              <a:buChar char="-"/>
            </a:pPr>
            <a:r>
              <a:rPr lang="en-IE"/>
              <a:t>API token issue with Veeam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5C270-F253-912C-5A43-AA4EC7ECA4CB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1757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602A9-723A-4862-5366-F82E65F10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Storage Solution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F57B0-8770-EF3D-690F-A1A4CE8787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Two NetApp SANs</a:t>
            </a:r>
          </a:p>
          <a:p>
            <a:pPr lvl="1"/>
            <a:r>
              <a:rPr lang="en-GB"/>
              <a:t>Cherry (Compliance)</a:t>
            </a:r>
          </a:p>
          <a:p>
            <a:pPr lvl="2"/>
            <a:r>
              <a:rPr lang="en-GB" sz="1800"/>
              <a:t>FAS2820 – 29TB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lvl="1"/>
            <a:r>
              <a:rPr lang="en-GB" err="1"/>
              <a:t>DogRose</a:t>
            </a:r>
            <a:r>
              <a:rPr lang="en-GB"/>
              <a:t> (Disaster Recovery)</a:t>
            </a:r>
          </a:p>
          <a:p>
            <a:pPr lvl="2"/>
            <a:r>
              <a:rPr lang="en-GB" sz="1800"/>
              <a:t>FAS2820 + DS460C Expansion – 230TB</a:t>
            </a:r>
          </a:p>
          <a:p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D23EA6-DEA6-EA70-D1B9-A1A56CE227AD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pic>
        <p:nvPicPr>
          <p:cNvPr id="1026" name="Picture 2" descr="NetApp Inc. – Chief Learning Officer">
            <a:extLst>
              <a:ext uri="{FF2B5EF4-FFF2-40B4-BE49-F238E27FC236}">
                <a16:creationId xmlns:a16="http://schemas.microsoft.com/office/drawing/2014/main" id="{387AC428-884D-7776-238A-416D82AA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8" y="3190216"/>
            <a:ext cx="657061" cy="7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App Inc. – Chief Learning Officer">
            <a:extLst>
              <a:ext uri="{FF2B5EF4-FFF2-40B4-BE49-F238E27FC236}">
                <a16:creationId xmlns:a16="http://schemas.microsoft.com/office/drawing/2014/main" id="{C766F41B-1B1C-CA44-EDD8-2557997D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4" y="4916849"/>
            <a:ext cx="657060" cy="7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53524E-E708-78B9-F628-98F19679F97B}"/>
              </a:ext>
            </a:extLst>
          </p:cNvPr>
          <p:cNvSpPr/>
          <p:nvPr/>
        </p:nvSpPr>
        <p:spPr>
          <a:xfrm>
            <a:off x="5218160" y="3426598"/>
            <a:ext cx="1440160" cy="2754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1CF0D-59E1-E26A-2BEF-908D9550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458" y="4916845"/>
            <a:ext cx="760878" cy="756732"/>
          </a:xfrm>
          <a:prstGeom prst="rect">
            <a:avLst/>
          </a:prstGeom>
        </p:spPr>
      </p:pic>
      <p:pic>
        <p:nvPicPr>
          <p:cNvPr id="1030" name="Picture 6" descr="server&quot; Icon - Download for free – Iconduck">
            <a:extLst>
              <a:ext uri="{FF2B5EF4-FFF2-40B4-BE49-F238E27FC236}">
                <a16:creationId xmlns:a16="http://schemas.microsoft.com/office/drawing/2014/main" id="{37A72C76-BF89-EE64-FD94-9C9103C5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2" y="3186074"/>
            <a:ext cx="760877" cy="7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335D7F-B69E-E38E-3EB9-F479F3327945}"/>
              </a:ext>
            </a:extLst>
          </p:cNvPr>
          <p:cNvSpPr/>
          <p:nvPr/>
        </p:nvSpPr>
        <p:spPr>
          <a:xfrm>
            <a:off x="5211655" y="5093289"/>
            <a:ext cx="1440160" cy="2754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04FE0-6A66-E50D-F73D-76D8F0888A87}"/>
              </a:ext>
            </a:extLst>
          </p:cNvPr>
          <p:cNvSpPr txBox="1"/>
          <p:nvPr/>
        </p:nvSpPr>
        <p:spPr>
          <a:xfrm>
            <a:off x="8007184" y="3055731"/>
            <a:ext cx="20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Immutable for cyber contingency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9968D-2C18-4800-6655-3616BBCB33FB}"/>
              </a:ext>
            </a:extLst>
          </p:cNvPr>
          <p:cNvSpPr txBox="1"/>
          <p:nvPr/>
        </p:nvSpPr>
        <p:spPr>
          <a:xfrm>
            <a:off x="7966778" y="4631624"/>
            <a:ext cx="206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Contingency for ICT infrastructure major incident 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668C87-4F89-706A-4277-D745BC86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997" y="607644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2F60A-9B72-A711-DF4E-1C1B44D81CE2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0327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602A9-723A-4862-5366-F82E65F107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Logical</a:t>
            </a: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D23EA6-DEA6-EA70-D1B9-A1A56CE227AD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93FD7-8639-626E-7F57-7FCF30AA8206}"/>
              </a:ext>
            </a:extLst>
          </p:cNvPr>
          <p:cNvSpPr/>
          <p:nvPr/>
        </p:nvSpPr>
        <p:spPr>
          <a:xfrm>
            <a:off x="4480440" y="3611871"/>
            <a:ext cx="3231120" cy="1512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 err="1"/>
              <a:t>HyperV</a:t>
            </a:r>
            <a:endParaRPr lang="en-IE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EE0AF38F-D988-5500-BDB0-7696B2976E10}"/>
              </a:ext>
            </a:extLst>
          </p:cNvPr>
          <p:cNvSpPr/>
          <p:nvPr/>
        </p:nvSpPr>
        <p:spPr>
          <a:xfrm>
            <a:off x="7046338" y="3925440"/>
            <a:ext cx="2088232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DE44BE90-B3AF-CE76-5563-52A4FFB73115}"/>
              </a:ext>
            </a:extLst>
          </p:cNvPr>
          <p:cNvSpPr/>
          <p:nvPr/>
        </p:nvSpPr>
        <p:spPr>
          <a:xfrm>
            <a:off x="7040061" y="4182178"/>
            <a:ext cx="2088232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15EBDDCC-0E03-F492-F5FC-1A92344998DC}"/>
              </a:ext>
            </a:extLst>
          </p:cNvPr>
          <p:cNvSpPr/>
          <p:nvPr/>
        </p:nvSpPr>
        <p:spPr>
          <a:xfrm flipH="1">
            <a:off x="3049776" y="3913184"/>
            <a:ext cx="2088232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E929C0B5-70D4-0C35-BBA0-29F54F56A5BB}"/>
              </a:ext>
            </a:extLst>
          </p:cNvPr>
          <p:cNvSpPr/>
          <p:nvPr/>
        </p:nvSpPr>
        <p:spPr>
          <a:xfrm flipH="1">
            <a:off x="3056758" y="4182178"/>
            <a:ext cx="2088232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334529-B357-6B56-EC17-8E9A2BABF34C}"/>
              </a:ext>
            </a:extLst>
          </p:cNvPr>
          <p:cNvSpPr txBox="1"/>
          <p:nvPr/>
        </p:nvSpPr>
        <p:spPr>
          <a:xfrm>
            <a:off x="8734613" y="512023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25GB SET</a:t>
            </a:r>
            <a:endParaRPr lang="en-I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A65DC3-E8EF-4913-B8A1-738C8304DFC4}"/>
              </a:ext>
            </a:extLst>
          </p:cNvPr>
          <p:cNvSpPr txBox="1"/>
          <p:nvPr/>
        </p:nvSpPr>
        <p:spPr>
          <a:xfrm>
            <a:off x="3056758" y="526010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10GB SET</a:t>
            </a:r>
            <a:endParaRPr lang="en-IE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994E0B-63E4-2B43-DF36-111D4987CFF9}"/>
              </a:ext>
            </a:extLst>
          </p:cNvPr>
          <p:cNvCxnSpPr>
            <a:cxnSpLocks/>
          </p:cNvCxnSpPr>
          <p:nvPr/>
        </p:nvCxnSpPr>
        <p:spPr>
          <a:xfrm flipV="1">
            <a:off x="3489503" y="4659101"/>
            <a:ext cx="224993" cy="58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41B5888-0607-13C4-692E-F36BEA52EE9A}"/>
              </a:ext>
            </a:extLst>
          </p:cNvPr>
          <p:cNvCxnSpPr>
            <a:cxnSpLocks/>
          </p:cNvCxnSpPr>
          <p:nvPr/>
        </p:nvCxnSpPr>
        <p:spPr>
          <a:xfrm flipH="1" flipV="1">
            <a:off x="8458100" y="4664755"/>
            <a:ext cx="344800" cy="51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Data storage device - Free commerce icons">
            <a:extLst>
              <a:ext uri="{FF2B5EF4-FFF2-40B4-BE49-F238E27FC236}">
                <a16:creationId xmlns:a16="http://schemas.microsoft.com/office/drawing/2014/main" id="{E5187F56-A101-C91A-8FE5-A54EA14C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3526838"/>
            <a:ext cx="1219537" cy="12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Minus Sign 62">
            <a:extLst>
              <a:ext uri="{FF2B5EF4-FFF2-40B4-BE49-F238E27FC236}">
                <a16:creationId xmlns:a16="http://schemas.microsoft.com/office/drawing/2014/main" id="{897720FD-8BBD-3FDD-B634-EE0118A30AB5}"/>
              </a:ext>
            </a:extLst>
          </p:cNvPr>
          <p:cNvSpPr/>
          <p:nvPr/>
        </p:nvSpPr>
        <p:spPr>
          <a:xfrm rot="5400000">
            <a:off x="5002143" y="3227969"/>
            <a:ext cx="1370430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4" name="Minus Sign 1023">
            <a:extLst>
              <a:ext uri="{FF2B5EF4-FFF2-40B4-BE49-F238E27FC236}">
                <a16:creationId xmlns:a16="http://schemas.microsoft.com/office/drawing/2014/main" id="{B9AEDC52-6A00-4FB5-2D95-855098208F90}"/>
              </a:ext>
            </a:extLst>
          </p:cNvPr>
          <p:cNvSpPr/>
          <p:nvPr/>
        </p:nvSpPr>
        <p:spPr>
          <a:xfrm rot="5400000">
            <a:off x="5860967" y="3217578"/>
            <a:ext cx="1351017" cy="253783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8465785-2136-ACF4-992A-4A9F8C8DB096}"/>
              </a:ext>
            </a:extLst>
          </p:cNvPr>
          <p:cNvSpPr/>
          <p:nvPr/>
        </p:nvSpPr>
        <p:spPr>
          <a:xfrm>
            <a:off x="2267332" y="1814426"/>
            <a:ext cx="338540" cy="4062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06923F0-53D6-6275-9333-E3C57E754CBD}"/>
              </a:ext>
            </a:extLst>
          </p:cNvPr>
          <p:cNvSpPr/>
          <p:nvPr/>
        </p:nvSpPr>
        <p:spPr>
          <a:xfrm>
            <a:off x="2396586" y="1960555"/>
            <a:ext cx="338540" cy="4062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FA502EC-90EB-8C12-E157-D4D39A84FE33}"/>
              </a:ext>
            </a:extLst>
          </p:cNvPr>
          <p:cNvSpPr/>
          <p:nvPr/>
        </p:nvSpPr>
        <p:spPr>
          <a:xfrm>
            <a:off x="2550076" y="2091186"/>
            <a:ext cx="338540" cy="4062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0873374A-219D-976B-CD60-636B7033CAF3}"/>
              </a:ext>
            </a:extLst>
          </p:cNvPr>
          <p:cNvCxnSpPr>
            <a:cxnSpLocks/>
            <a:stCxn id="1034" idx="2"/>
            <a:endCxn id="2054" idx="0"/>
          </p:cNvCxnSpPr>
          <p:nvPr/>
        </p:nvCxnSpPr>
        <p:spPr>
          <a:xfrm flipH="1">
            <a:off x="2718222" y="2497407"/>
            <a:ext cx="1127" cy="10294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8" name="TextBox 1037">
            <a:extLst>
              <a:ext uri="{FF2B5EF4-FFF2-40B4-BE49-F238E27FC236}">
                <a16:creationId xmlns:a16="http://schemas.microsoft.com/office/drawing/2014/main" id="{023E29FD-C496-5189-CDC1-1934FCB5D464}"/>
              </a:ext>
            </a:extLst>
          </p:cNvPr>
          <p:cNvSpPr txBox="1"/>
          <p:nvPr/>
        </p:nvSpPr>
        <p:spPr>
          <a:xfrm>
            <a:off x="2718221" y="2827453"/>
            <a:ext cx="7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iSCSI </a:t>
            </a:r>
            <a:endParaRPr lang="en-I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7E137B-D548-F64B-B867-3C9CE29350BC}"/>
              </a:ext>
            </a:extLst>
          </p:cNvPr>
          <p:cNvGrpSpPr/>
          <p:nvPr/>
        </p:nvGrpSpPr>
        <p:grpSpPr>
          <a:xfrm>
            <a:off x="8629347" y="1365917"/>
            <a:ext cx="1399100" cy="1399100"/>
            <a:chOff x="7105347" y="1365917"/>
            <a:chExt cx="1399100" cy="1399100"/>
          </a:xfrm>
        </p:grpSpPr>
        <p:pic>
          <p:nvPicPr>
            <p:cNvPr id="2058" name="Picture 10" descr="Free Computer SVG, PNG Icon, Symbol. Download Image.">
              <a:extLst>
                <a:ext uri="{FF2B5EF4-FFF2-40B4-BE49-F238E27FC236}">
                  <a16:creationId xmlns:a16="http://schemas.microsoft.com/office/drawing/2014/main" id="{78D27536-63B9-D72D-B790-186972E39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347" y="1365917"/>
              <a:ext cx="1399100" cy="139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2E2599AB-CC44-8970-73A9-459BB2EC0260}"/>
                </a:ext>
              </a:extLst>
            </p:cNvPr>
            <p:cNvSpPr txBox="1"/>
            <p:nvPr/>
          </p:nvSpPr>
          <p:spPr>
            <a:xfrm>
              <a:off x="7254105" y="1794331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Console</a:t>
              </a:r>
              <a:endParaRPr lang="en-IE"/>
            </a:p>
          </p:txBody>
        </p:sp>
      </p:grp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FB14AC41-9E96-79D1-F986-76A5AB099B59}"/>
              </a:ext>
            </a:extLst>
          </p:cNvPr>
          <p:cNvCxnSpPr>
            <a:cxnSpLocks/>
          </p:cNvCxnSpPr>
          <p:nvPr/>
        </p:nvCxnSpPr>
        <p:spPr>
          <a:xfrm flipH="1" flipV="1">
            <a:off x="7294949" y="1978997"/>
            <a:ext cx="1323481" cy="36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76" name="Picture 28">
            <a:extLst>
              <a:ext uri="{FF2B5EF4-FFF2-40B4-BE49-F238E27FC236}">
                <a16:creationId xmlns:a16="http://schemas.microsoft.com/office/drawing/2014/main" id="{D06BB79C-0003-CF3C-A2FB-1833FFBA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60" y="1329185"/>
            <a:ext cx="522750" cy="5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TextBox 1049">
            <a:extLst>
              <a:ext uri="{FF2B5EF4-FFF2-40B4-BE49-F238E27FC236}">
                <a16:creationId xmlns:a16="http://schemas.microsoft.com/office/drawing/2014/main" id="{9A29156C-E012-B573-0291-E66C8F13DF13}"/>
              </a:ext>
            </a:extLst>
          </p:cNvPr>
          <p:cNvSpPr txBox="1"/>
          <p:nvPr/>
        </p:nvSpPr>
        <p:spPr>
          <a:xfrm>
            <a:off x="2237259" y="4763386"/>
            <a:ext cx="106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Storage</a:t>
            </a:r>
            <a:endParaRPr lang="en-IE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952DA63B-022D-4026-2492-3099F47E1738}"/>
              </a:ext>
            </a:extLst>
          </p:cNvPr>
          <p:cNvSpPr txBox="1"/>
          <p:nvPr/>
        </p:nvSpPr>
        <p:spPr>
          <a:xfrm>
            <a:off x="8885318" y="4692322"/>
            <a:ext cx="166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Datacentres</a:t>
            </a:r>
            <a:endParaRPr lang="en-IE"/>
          </a:p>
        </p:txBody>
      </p:sp>
      <p:pic>
        <p:nvPicPr>
          <p:cNvPr id="1053" name="Picture 28">
            <a:extLst>
              <a:ext uri="{FF2B5EF4-FFF2-40B4-BE49-F238E27FC236}">
                <a16:creationId xmlns:a16="http://schemas.microsoft.com/office/drawing/2014/main" id="{1B3CC428-2C1F-15DD-38D5-19454CC2A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6" y="3790953"/>
            <a:ext cx="522750" cy="5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5997A96-3170-75B8-C991-F3007F976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25" y="3441752"/>
            <a:ext cx="1337753" cy="11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0E276D8-994F-C527-B7FE-9B040EA54A52}"/>
              </a:ext>
            </a:extLst>
          </p:cNvPr>
          <p:cNvGrpSpPr/>
          <p:nvPr/>
        </p:nvGrpSpPr>
        <p:grpSpPr>
          <a:xfrm>
            <a:off x="5061660" y="958119"/>
            <a:ext cx="2219766" cy="2053134"/>
            <a:chOff x="3531464" y="920118"/>
            <a:chExt cx="2219766" cy="205313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807F67-4084-2396-65AC-C2C6DB53D179}"/>
                </a:ext>
              </a:extLst>
            </p:cNvPr>
            <p:cNvSpPr txBox="1"/>
            <p:nvPr/>
          </p:nvSpPr>
          <p:spPr>
            <a:xfrm>
              <a:off x="4145668" y="1591092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0B050"/>
                  </a:solidFill>
                </a:rPr>
                <a:t>VBR</a:t>
              </a:r>
              <a:endParaRPr lang="en-IE" sz="2800" b="1">
                <a:solidFill>
                  <a:srgbClr val="00B050"/>
                </a:solidFill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30B44F-B902-CD1D-B4A1-9E438E1B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1464" y="920118"/>
              <a:ext cx="2219766" cy="2053134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477C153-38D1-8432-409D-EDF2FDCF0365}"/>
              </a:ext>
            </a:extLst>
          </p:cNvPr>
          <p:cNvSpPr/>
          <p:nvPr/>
        </p:nvSpPr>
        <p:spPr>
          <a:xfrm>
            <a:off x="8198469" y="3671312"/>
            <a:ext cx="279041" cy="101581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EB4518-C079-BF33-4595-5417EB31ACD2}"/>
              </a:ext>
            </a:extLst>
          </p:cNvPr>
          <p:cNvSpPr/>
          <p:nvPr/>
        </p:nvSpPr>
        <p:spPr>
          <a:xfrm flipH="1">
            <a:off x="3714496" y="3669594"/>
            <a:ext cx="279041" cy="101581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CD5A48-4FE9-E590-CCE8-696A1956B806}"/>
              </a:ext>
            </a:extLst>
          </p:cNvPr>
          <p:cNvSpPr txBox="1"/>
          <p:nvPr/>
        </p:nvSpPr>
        <p:spPr>
          <a:xfrm>
            <a:off x="2720121" y="1774929"/>
            <a:ext cx="81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ReFS</a:t>
            </a:r>
            <a:endParaRPr lang="en-IE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AD727125-75D6-3130-FE20-5D2AF7032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512" y="6076442"/>
            <a:ext cx="2474404" cy="6110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83EDB1-2409-549B-BE9A-023010FFFA05}"/>
              </a:ext>
            </a:extLst>
          </p:cNvPr>
          <p:cNvSpPr/>
          <p:nvPr/>
        </p:nvSpPr>
        <p:spPr>
          <a:xfrm>
            <a:off x="6408671" y="3817462"/>
            <a:ext cx="1036927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vSwitch</a:t>
            </a:r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9FA4D9-6370-0BB6-5F30-65AC0D5C36D1}"/>
              </a:ext>
            </a:extLst>
          </p:cNvPr>
          <p:cNvSpPr/>
          <p:nvPr/>
        </p:nvSpPr>
        <p:spPr>
          <a:xfrm flipH="1">
            <a:off x="4786346" y="3817462"/>
            <a:ext cx="108252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err="1"/>
              <a:t>vSwitch</a:t>
            </a:r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EC3AB-12E5-AEC2-55B8-2957645ED8A0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1128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A3EDA-C8EB-AB10-736E-0DFA9BC87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  <a:ea typeface="Calibri"/>
                <a:cs typeface="Calibri"/>
              </a:rPr>
              <a:t>Phase 2 - Objectives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2722-16AE-CE09-D005-65566FCE06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2886" y="1863185"/>
            <a:ext cx="9938657" cy="3538290"/>
          </a:xfrm>
        </p:spPr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GB"/>
              <a:t>Commission new storage infrastructure and software</a:t>
            </a:r>
          </a:p>
          <a:p>
            <a:pPr marL="457189" indent="-457189">
              <a:buFont typeface="+mj-lt"/>
              <a:buAutoNum type="arabicPeriod"/>
            </a:pPr>
            <a:r>
              <a:rPr lang="en-GB"/>
              <a:t>Recording of backup and restore times</a:t>
            </a:r>
          </a:p>
          <a:p>
            <a:pPr marL="457189" indent="-457189">
              <a:buFont typeface="+mj-lt"/>
              <a:buAutoNum type="arabicPeriod"/>
            </a:pPr>
            <a:r>
              <a:rPr lang="en-GB"/>
              <a:t>Migration from the old environment to new environment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3ECB6A0-9676-D1E0-AE95-C773454D87A6}"/>
              </a:ext>
            </a:extLst>
          </p:cNvPr>
          <p:cNvSpPr txBox="1">
            <a:spLocks/>
          </p:cNvSpPr>
          <p:nvPr/>
        </p:nvSpPr>
        <p:spPr>
          <a:xfrm>
            <a:off x="1524003" y="6523038"/>
            <a:ext cx="420933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44350AE-8056-3404-2136-E3997FEE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997" y="6079449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9E27E-C5E1-5AAA-3215-25549EB6D663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83664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8ED43-493B-8E6C-32B0-9FF145315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Hypervisor Integration</a:t>
            </a:r>
          </a:p>
        </p:txBody>
      </p:sp>
      <p:pic>
        <p:nvPicPr>
          <p:cNvPr id="4102" name="Picture 6" descr="Architecture Overview">
            <a:extLst>
              <a:ext uri="{FF2B5EF4-FFF2-40B4-BE49-F238E27FC236}">
                <a16:creationId xmlns:a16="http://schemas.microsoft.com/office/drawing/2014/main" id="{E44ED1AE-7C2E-30A0-759F-67D48A060708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71" y="1628800"/>
            <a:ext cx="7561263" cy="38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CB400C-CC6C-188C-898C-374D77AC1434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B8875-6942-DB89-838F-F04433549C44}"/>
              </a:ext>
            </a:extLst>
          </p:cNvPr>
          <p:cNvSpPr txBox="1"/>
          <p:nvPr/>
        </p:nvSpPr>
        <p:spPr>
          <a:xfrm>
            <a:off x="4521374" y="5610566"/>
            <a:ext cx="5823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Source: </a:t>
            </a:r>
            <a:r>
              <a:rPr lang="en-US" sz="800">
                <a:hlinkClick r:id="rId3"/>
              </a:rPr>
              <a:t>Solution Architecture - Veeam Backup for Oracle Linux Virtualization Manager and Red Hat Virtualization</a:t>
            </a:r>
            <a:endParaRPr lang="en-IE" sz="80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87546C1-7560-C7ED-EEFF-A7369DD3A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270" y="6061702"/>
            <a:ext cx="2474404" cy="611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3AB5C-CAD1-0410-1187-C4A79A209B75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7119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0578DF-E4A1-1280-B676-DE5406D896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/>
              <a:t>3-2-1</a:t>
            </a:r>
          </a:p>
          <a:p>
            <a:r>
              <a:rPr lang="en-GB" sz="2400"/>
              <a:t>3 Copies – Production + 2 Backups</a:t>
            </a:r>
          </a:p>
          <a:p>
            <a:r>
              <a:rPr lang="en-GB" sz="2400"/>
              <a:t>2 Media Types</a:t>
            </a:r>
          </a:p>
          <a:p>
            <a:r>
              <a:rPr lang="en-GB" sz="2400"/>
              <a:t>1 Offsite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77B07E-7984-B6C6-ADB2-68909C616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/>
              <a:t>3-2-1-1-0</a:t>
            </a:r>
          </a:p>
          <a:p>
            <a:r>
              <a:rPr lang="en-GB" sz="2400"/>
              <a:t>3 Copies – Production + 2 Backups</a:t>
            </a:r>
          </a:p>
          <a:p>
            <a:r>
              <a:rPr lang="en-GB" sz="2400"/>
              <a:t>2 Media Types</a:t>
            </a:r>
          </a:p>
          <a:p>
            <a:r>
              <a:rPr lang="en-GB" sz="2400"/>
              <a:t>1 Offsite</a:t>
            </a:r>
          </a:p>
          <a:p>
            <a:r>
              <a:rPr lang="en-GB" sz="2400"/>
              <a:t>1 Offline, or Immutable</a:t>
            </a:r>
          </a:p>
          <a:p>
            <a:r>
              <a:rPr lang="en-GB" sz="2400"/>
              <a:t>0 Errors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923CA-506A-4F75-C215-3E20EF698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IE" sz="3400">
                <a:solidFill>
                  <a:schemeClr val="accent3"/>
                </a:solidFill>
              </a:rPr>
              <a:t>3-2-1 or 3-2-1-1-0?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A3739BF-7D31-4CFE-AD8A-CEDB92B51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345" y="6076441"/>
            <a:ext cx="2474404" cy="61107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9B1562-8E6C-ABEB-E076-E7861A915A28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7" cy="334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E7300-D761-2770-3CAF-C9C2CECE8D92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3364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24A59-5D42-C468-B2E0-173A1842B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E" sz="3400">
                <a:solidFill>
                  <a:schemeClr val="accent3"/>
                </a:solidFill>
              </a:rPr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18BA2-2514-2782-CFC2-44ED20A1E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9087" y="1295403"/>
            <a:ext cx="10347832" cy="4365625"/>
          </a:xfrm>
        </p:spPr>
        <p:txBody>
          <a:bodyPr>
            <a:normAutofit fontScale="77500" lnSpcReduction="20000"/>
          </a:bodyPr>
          <a:lstStyle/>
          <a:p>
            <a:r>
              <a:rPr lang="en-IE" sz="2800"/>
              <a:t>Create scheduled jobs</a:t>
            </a:r>
          </a:p>
          <a:p>
            <a:r>
              <a:rPr lang="en-IE" sz="2800"/>
              <a:t>Criticality assessment to determine frequency (RPO)</a:t>
            </a:r>
          </a:p>
          <a:p>
            <a:r>
              <a:rPr lang="en-IE" sz="2800"/>
              <a:t>Retention built up slowly</a:t>
            </a:r>
          </a:p>
          <a:p>
            <a:pPr lvl="1"/>
            <a:r>
              <a:rPr lang="en-IE" sz="2100"/>
              <a:t>Determine storage efficiencies</a:t>
            </a:r>
          </a:p>
          <a:p>
            <a:pPr lvl="1"/>
            <a:r>
              <a:rPr lang="en-IE" sz="2100"/>
              <a:t>Monitor network utilisation</a:t>
            </a:r>
          </a:p>
          <a:p>
            <a:r>
              <a:rPr lang="en-IE" sz="2800"/>
              <a:t>Backup Methods</a:t>
            </a:r>
          </a:p>
          <a:p>
            <a:pPr lvl="1"/>
            <a:r>
              <a:rPr lang="en-IE" sz="2100"/>
              <a:t>Initial Active Full backup</a:t>
            </a:r>
          </a:p>
          <a:p>
            <a:pPr lvl="1"/>
            <a:r>
              <a:rPr lang="en-IE" sz="2100"/>
              <a:t>Subsequent Incremental backups</a:t>
            </a:r>
          </a:p>
          <a:p>
            <a:pPr lvl="1"/>
            <a:r>
              <a:rPr lang="en-IE" sz="2100"/>
              <a:t>Weekly/Monthly Synthetic Full backups</a:t>
            </a:r>
          </a:p>
          <a:p>
            <a:pPr lvl="1"/>
            <a:r>
              <a:rPr lang="en-IE" sz="2100"/>
              <a:t>Health Checking – Synthetic Full backups</a:t>
            </a:r>
          </a:p>
          <a:p>
            <a:r>
              <a:rPr lang="en-IE" sz="2800"/>
              <a:t>Backup copies to immutable blob storage (1 Copy Offsite + Immutable)</a:t>
            </a:r>
          </a:p>
          <a:p>
            <a:r>
              <a:rPr lang="en-IE" sz="2800" err="1"/>
              <a:t>SureBackup</a:t>
            </a:r>
            <a:r>
              <a:rPr lang="en-IE" sz="2800"/>
              <a:t> – integrity checking and malware checking (0 Errors)</a:t>
            </a:r>
          </a:p>
          <a:p>
            <a:pPr marL="0" indent="0">
              <a:buNone/>
            </a:pPr>
            <a:endParaRPr lang="en-IE" sz="20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94E2C01-F2BA-A825-75B9-5DBC3261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68" y="6076442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F4E600-3724-3930-DCCE-0E9E528718A1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13DA1-27FF-8A0B-F287-BC1758ED85F2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78875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AE27A-8D63-454D-BD69-4C1CA454E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A624-2A04-834F-C591-29260C8DA7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8950" y="1562161"/>
            <a:ext cx="9554100" cy="4188841"/>
          </a:xfrm>
        </p:spPr>
        <p:txBody>
          <a:bodyPr>
            <a:normAutofit fontScale="92500" lnSpcReduction="10000"/>
          </a:bodyPr>
          <a:lstStyle/>
          <a:p>
            <a:r>
              <a:rPr lang="en-IE"/>
              <a:t>About us</a:t>
            </a:r>
          </a:p>
          <a:p>
            <a:r>
              <a:rPr lang="en-IE"/>
              <a:t>Why now?</a:t>
            </a:r>
          </a:p>
          <a:p>
            <a:r>
              <a:rPr lang="en-IE"/>
              <a:t>Project planning</a:t>
            </a:r>
          </a:p>
          <a:p>
            <a:r>
              <a:rPr lang="en-IE"/>
              <a:t>Why Veeam?</a:t>
            </a:r>
          </a:p>
          <a:p>
            <a:pPr lvl="0">
              <a:lnSpc>
                <a:spcPct val="100000"/>
              </a:lnSpc>
            </a:pPr>
            <a:r>
              <a:rPr lang="en-IE"/>
              <a:t>Journey through:-</a:t>
            </a:r>
          </a:p>
          <a:p>
            <a:pPr lvl="1"/>
            <a:r>
              <a:rPr lang="en-IE"/>
              <a:t>Phase 1: Hardware/storage set up, and software installation/configuration</a:t>
            </a:r>
          </a:p>
          <a:p>
            <a:pPr lvl="1"/>
            <a:r>
              <a:rPr lang="en-IE"/>
              <a:t>Phase 2: Converting of discs to allow incremental disc backup and setup of backup jobs</a:t>
            </a:r>
          </a:p>
          <a:p>
            <a:pPr lvl="1"/>
            <a:r>
              <a:rPr lang="en-IE"/>
              <a:t>Phase 3: Installation of Veeam agents for application-aware processing and database transaction log backup</a:t>
            </a:r>
            <a:endParaRPr lang="en-IE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IE"/>
              <a:t>Future Plans and Benefits</a:t>
            </a:r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D7A13-DB48-98AA-C0B9-48B8E677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225" y="6076442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4E8838-F138-B2C8-0DB0-4585A0764B91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41850-1921-1FE8-C286-05B3826CC5FD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204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90EA7-355A-2D71-7D66-41972A654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400">
                <a:solidFill>
                  <a:schemeClr val="accent3"/>
                </a:solidFill>
              </a:rPr>
              <a:t>Backup Methods</a:t>
            </a:r>
            <a:endParaRPr lang="en-IE" sz="3400">
              <a:solidFill>
                <a:schemeClr val="accent3"/>
              </a:solidFill>
            </a:endParaRPr>
          </a:p>
        </p:txBody>
      </p:sp>
      <p:pic>
        <p:nvPicPr>
          <p:cNvPr id="2052" name="Picture 4" descr="User-added image">
            <a:extLst>
              <a:ext uri="{FF2B5EF4-FFF2-40B4-BE49-F238E27FC236}">
                <a16:creationId xmlns:a16="http://schemas.microsoft.com/office/drawing/2014/main" id="{159EB512-31F5-7F53-2F85-7EB76DCC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51" y="2277740"/>
            <a:ext cx="403013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ser-added image">
            <a:extLst>
              <a:ext uri="{FF2B5EF4-FFF2-40B4-BE49-F238E27FC236}">
                <a16:creationId xmlns:a16="http://schemas.microsoft.com/office/drawing/2014/main" id="{5CA64C3F-46A4-9C2D-8D43-D7314D42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2277740"/>
            <a:ext cx="4030133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446FB-1A85-B1A5-344C-2E532F1728B3}"/>
              </a:ext>
            </a:extLst>
          </p:cNvPr>
          <p:cNvSpPr txBox="1"/>
          <p:nvPr/>
        </p:nvSpPr>
        <p:spPr>
          <a:xfrm>
            <a:off x="5632624" y="5756342"/>
            <a:ext cx="58230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Source: </a:t>
            </a:r>
            <a:r>
              <a:rPr lang="en-US" sz="800">
                <a:hlinkClick r:id="rId4"/>
              </a:rPr>
              <a:t>KB1932: Forward Incremental – Animation of Method and Retention (veeam.com)</a:t>
            </a:r>
            <a:endParaRPr lang="en-IE" sz="80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C978AB5A-562F-D0EB-54B5-BBEB45C5B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396" y="6119473"/>
            <a:ext cx="2474404" cy="611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532A-B745-F334-8A0F-FD6140F3D081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BBA71-FFB2-3933-7B01-A752C0776ABF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1544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0CFA8CA-C59C-869A-AFFA-F1D67392D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sz="2400"/>
              <a:t>RAW</a:t>
            </a:r>
          </a:p>
          <a:p>
            <a:r>
              <a:rPr lang="en-IE" sz="2400"/>
              <a:t>Direct access to underlying storage</a:t>
            </a:r>
          </a:p>
          <a:p>
            <a:r>
              <a:rPr lang="en-IE" sz="2400"/>
              <a:t>Higher Disk IO performance</a:t>
            </a:r>
          </a:p>
          <a:p>
            <a:r>
              <a:rPr lang="en-IE" sz="2400"/>
              <a:t>Larger storage footprint</a:t>
            </a:r>
          </a:p>
          <a:p>
            <a:r>
              <a:rPr lang="en-IE" sz="2400"/>
              <a:t>Limited snapshot/backup functionality</a:t>
            </a:r>
          </a:p>
          <a:p>
            <a:endParaRPr lang="en-IE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49A23E-1236-A91A-80D0-10DD43FEA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/>
              <a:t>QCOW2</a:t>
            </a:r>
          </a:p>
          <a:p>
            <a:r>
              <a:rPr lang="en-IE"/>
              <a:t>QEMU Copy-On-Write Version2</a:t>
            </a:r>
          </a:p>
          <a:p>
            <a:r>
              <a:rPr lang="en-IE"/>
              <a:t>Efficient storage</a:t>
            </a:r>
          </a:p>
          <a:p>
            <a:r>
              <a:rPr lang="en-IE"/>
              <a:t>Supports feature like compression, snapshot and thin provision</a:t>
            </a:r>
          </a:p>
          <a:p>
            <a:r>
              <a:rPr lang="en-IE"/>
              <a:t>Slight lessened performance</a:t>
            </a:r>
          </a:p>
          <a:p>
            <a:endParaRPr lang="en-I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602A9-723A-4862-5366-F82E65F10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KVM Storage Formats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CA1197-2718-C469-F613-0B24536383C5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7" cy="334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E0EFBD5-2A51-9FA3-9C73-7A3288B3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631" y="6014082"/>
            <a:ext cx="2474404" cy="611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3D7BE-CE8D-DCA4-81D2-07A06EAB4066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75516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A3EDA-C8EB-AB10-736E-0DFA9BC87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400">
                <a:solidFill>
                  <a:schemeClr val="accent3"/>
                </a:solidFill>
              </a:rPr>
              <a:t>Conversion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2722-16AE-CE09-D005-65566FCE06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/>
              <a:t>MU Infrastructure largely in Raw format</a:t>
            </a:r>
          </a:p>
          <a:p>
            <a:r>
              <a:rPr lang="en-GB"/>
              <a:t>Not compatible with Incremental backups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186 VMs</a:t>
            </a:r>
          </a:p>
          <a:p>
            <a:r>
              <a:rPr lang="en-GB"/>
              <a:t>Disks 236 Raw vs. 51 QCOW2</a:t>
            </a:r>
          </a:p>
          <a:p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80C476-BC7F-CA7C-B246-47AE19BC73EF}"/>
              </a:ext>
            </a:extLst>
          </p:cNvPr>
          <p:cNvSpPr txBox="1">
            <a:spLocks/>
          </p:cNvSpPr>
          <p:nvPr/>
        </p:nvSpPr>
        <p:spPr>
          <a:xfrm>
            <a:off x="1522168" y="6520031"/>
            <a:ext cx="422457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E8A1AD-856D-A115-D184-B88DAF70A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069268"/>
              </p:ext>
            </p:extLst>
          </p:nvPr>
        </p:nvGraphicFramePr>
        <p:xfrm>
          <a:off x="5891808" y="2808360"/>
          <a:ext cx="477619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E3FEB1F-C3EB-BB89-1301-F24CC646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539" y="609770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8174D-72D4-EB8C-8D17-08C58C842CA1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3783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AB209-6BAF-40CF-CAC4-F3348BD9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BB9C5-11B8-CAD4-E4B2-702266E5B0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chemeClr val="accent3"/>
                </a:solidFill>
                <a:latin typeface="+mn-lt"/>
              </a:rPr>
              <a:t>Progression of Conversion Methodology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33DB41-2B5C-156A-9834-83C72B9BAE02}"/>
              </a:ext>
            </a:extLst>
          </p:cNvPr>
          <p:cNvSpPr txBox="1">
            <a:spLocks/>
          </p:cNvSpPr>
          <p:nvPr/>
        </p:nvSpPr>
        <p:spPr>
          <a:xfrm>
            <a:off x="1522168" y="6520031"/>
            <a:ext cx="422457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505B5D0-C665-F626-B3FE-4576BAE4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39" y="6097702"/>
            <a:ext cx="2474404" cy="611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1F9A3B-291C-A48F-4B97-96840B653663}"/>
              </a:ext>
            </a:extLst>
          </p:cNvPr>
          <p:cNvSpPr txBox="1"/>
          <p:nvPr/>
        </p:nvSpPr>
        <p:spPr>
          <a:xfrm>
            <a:off x="995082" y="1731726"/>
            <a:ext cx="100811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/>
              <a:t>236 disks to be converted between formats</a:t>
            </a:r>
          </a:p>
          <a:p>
            <a:endParaRPr lang="en-GB" sz="2400"/>
          </a:p>
          <a:p>
            <a:r>
              <a:rPr lang="en-GB" sz="2400"/>
              <a:t>First Method: Veeam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/>
              <a:t>Backup and restore in QCOW2 format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/>
              <a:t>Initial full backup complete but slow, storage intensive, occasional failures</a:t>
            </a:r>
          </a:p>
          <a:p>
            <a:pPr lvl="1"/>
            <a:endParaRPr lang="en-GB" sz="2000"/>
          </a:p>
          <a:p>
            <a:r>
              <a:rPr lang="en-GB" sz="2400"/>
              <a:t>Second Method: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/>
              <a:t>RHV API</a:t>
            </a:r>
            <a:r>
              <a:rPr lang="en-IE" sz="2000"/>
              <a:t> (Postman)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E" sz="2000"/>
              <a:t>Faster, less storage intensive and less prone to failure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8A83B-DA38-4E76-5973-3540CD8C3B6E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14950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8ED43-493B-8E6C-32B0-9FF145315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</a:rPr>
              <a:t>Phase 2 Journey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CBC802-E4BA-516F-B89F-364E116CB5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485" y="1628800"/>
            <a:ext cx="11005457" cy="3816350"/>
          </a:xfrm>
        </p:spPr>
        <p:txBody>
          <a:bodyPr>
            <a:normAutofit/>
          </a:bodyPr>
          <a:lstStyle/>
          <a:p>
            <a:r>
              <a:rPr lang="en-GB"/>
              <a:t>The original timeline estimated on technical tasks and resource availability</a:t>
            </a:r>
          </a:p>
          <a:p>
            <a:r>
              <a:rPr lang="en-US"/>
              <a:t>Managing communication and coordination proved more complex than executing the technical implementation</a:t>
            </a:r>
          </a:p>
          <a:p>
            <a:pPr lvl="1"/>
            <a:r>
              <a:rPr lang="en-GB"/>
              <a:t>Stakeholder analysis</a:t>
            </a:r>
          </a:p>
          <a:p>
            <a:pPr lvl="1"/>
            <a:r>
              <a:rPr lang="en-GB"/>
              <a:t>Communication plan</a:t>
            </a:r>
          </a:p>
          <a:p>
            <a:pPr lvl="1"/>
            <a:r>
              <a:rPr lang="en-GB"/>
              <a:t>Academic timetable</a:t>
            </a:r>
          </a:p>
          <a:p>
            <a:pPr lvl="1"/>
            <a:r>
              <a:rPr lang="en-GB"/>
              <a:t>Conflicting priorities between business function and ICT infrastructure stability</a:t>
            </a:r>
          </a:p>
          <a:p>
            <a:r>
              <a:rPr lang="en-GB"/>
              <a:t>The big difficulty: 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F5C669-C5B5-EC8C-2EAE-BD573EBFBBF3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D175B2F-53F9-BBCC-642D-2324245A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739" y="6076442"/>
            <a:ext cx="2474404" cy="611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DB5A37-DD72-5A80-E1AB-73B7B9CA7ACF}"/>
              </a:ext>
            </a:extLst>
          </p:cNvPr>
          <p:cNvSpPr txBox="1"/>
          <p:nvPr/>
        </p:nvSpPr>
        <p:spPr>
          <a:xfrm>
            <a:off x="4191436" y="512198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/>
              <a:t>Downtime!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72735-FF5C-97C5-CC35-CCD45DB05FDF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569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64AAB5B-CCD3-BA31-E449-99F007A6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82" y="6076442"/>
            <a:ext cx="2474404" cy="611070"/>
          </a:xfrm>
          <a:prstGeom prst="rect">
            <a:avLst/>
          </a:prstGeom>
        </p:spPr>
      </p:pic>
      <p:pic>
        <p:nvPicPr>
          <p:cNvPr id="19" name="Content Placeholder 18" descr="A screenshot of a chat&#10;&#10;Description automatically generated">
            <a:extLst>
              <a:ext uri="{FF2B5EF4-FFF2-40B4-BE49-F238E27FC236}">
                <a16:creationId xmlns:a16="http://schemas.microsoft.com/office/drawing/2014/main" id="{B179FD4C-C132-CE12-E94A-591731F43D6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77" y="1459854"/>
            <a:ext cx="6852846" cy="3237854"/>
          </a:xfr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4FFFD3C-0899-8B38-3C94-103FC0795FCE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3BA98-0F55-2375-0DB6-03C09FB4C171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48213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A8ED43-493B-8E6C-32B0-9FF1453151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4293" y="214333"/>
            <a:ext cx="7560890" cy="1008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</a:rPr>
              <a:t>Phase 2 Journey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E9E9D6E-6DBD-D73B-A18F-B77C6A9E0FD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95905019"/>
              </p:ext>
            </p:extLst>
          </p:nvPr>
        </p:nvGraphicFramePr>
        <p:xfrm>
          <a:off x="1191986" y="937481"/>
          <a:ext cx="9203871" cy="4983037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3067958">
                  <a:extLst>
                    <a:ext uri="{9D8B030D-6E8A-4147-A177-3AD203B41FA5}">
                      <a16:colId xmlns:a16="http://schemas.microsoft.com/office/drawing/2014/main" val="2826434570"/>
                    </a:ext>
                  </a:extLst>
                </a:gridCol>
                <a:gridCol w="1770767">
                  <a:extLst>
                    <a:ext uri="{9D8B030D-6E8A-4147-A177-3AD203B41FA5}">
                      <a16:colId xmlns:a16="http://schemas.microsoft.com/office/drawing/2014/main" val="743898868"/>
                    </a:ext>
                  </a:extLst>
                </a:gridCol>
                <a:gridCol w="4365146">
                  <a:extLst>
                    <a:ext uri="{9D8B030D-6E8A-4147-A177-3AD203B41FA5}">
                      <a16:colId xmlns:a16="http://schemas.microsoft.com/office/drawing/2014/main" val="786522673"/>
                    </a:ext>
                  </a:extLst>
                </a:gridCol>
              </a:tblGrid>
              <a:tr h="452440"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Considerations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86373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algn="l"/>
                      <a:r>
                        <a:rPr lang="en-GB" sz="1100"/>
                        <a:t>All ICT Infrastructure disks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March,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6289"/>
                  </a:ext>
                </a:extLst>
              </a:tr>
              <a:tr h="468250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Campus Services owned systems 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 err="1"/>
                        <a:t>Windowmaster</a:t>
                      </a:r>
                      <a:r>
                        <a:rPr lang="en-IE" sz="1100"/>
                        <a:t> and 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990959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All core business test environments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This informed downtime required for production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99569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Student Record System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13-14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Longest downtime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57823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Health Centre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Waited for students to leave for the 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06972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Card system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99925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Timetabling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122382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Academic Database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37718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Campus Security Radios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Waited until campus was quiet and missing radios was low risk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686052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Website</a:t>
                      </a:r>
                      <a:endParaRPr lang="en-I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Conversion completed as part of Cloudflare implementation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55370"/>
                  </a:ext>
                </a:extLst>
              </a:tr>
              <a:tr h="627562"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Disks relating to in-house developed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1100"/>
                        <a:t>These serve specific functions  of various applications, high impact, to be completed in first semester after all registration.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95196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F5C669-C5B5-EC8C-2EAE-BD573EBFBBF3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D175B2F-53F9-BBCC-642D-2324245A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454" y="6097399"/>
            <a:ext cx="2474404" cy="611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1BC4B1-0C5F-07D9-B30C-790CE929EF4C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1148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F1A2E-7A7D-82A5-8493-43C729C3D2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400">
                <a:solidFill>
                  <a:schemeClr val="accent3"/>
                </a:solidFill>
              </a:rPr>
              <a:t>Phase 3 Objectives</a:t>
            </a:r>
            <a:endParaRPr lang="en-IE" sz="340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E92E-D869-5E62-4FC6-FF9CF3500B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Targeted backup for databases and agent-based backup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and Recovery documentation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18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Backup Policy updated and published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18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Azure VMs backed up via Veeam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64AAB5B-CCD3-BA31-E449-99F007A63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996" y="6076442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6CB398-BB18-6EDA-3E1C-481232164F48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2E2B1-E2C3-1460-E1BB-E6158DB51971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3653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D587A-991D-E4DC-9F4B-BF1667D65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3400">
                <a:solidFill>
                  <a:schemeClr val="accent3"/>
                </a:solidFill>
              </a:rPr>
              <a:t>Agent Deployment</a:t>
            </a:r>
            <a:endParaRPr lang="en-IE" sz="340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B7D4-1B12-0F41-B335-E4CF68BB66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299" y="1124744"/>
            <a:ext cx="10320619" cy="4409168"/>
          </a:xfrm>
        </p:spPr>
        <p:txBody>
          <a:bodyPr>
            <a:noAutofit/>
          </a:bodyPr>
          <a:lstStyle/>
          <a:p>
            <a:r>
              <a:rPr lang="en-IE" sz="1600"/>
              <a:t>RHV – no support for application-aware processing</a:t>
            </a:r>
          </a:p>
          <a:p>
            <a:pPr lvl="1"/>
            <a:r>
              <a:rPr lang="en-IE" sz="1600"/>
              <a:t>Veeam Agent for Windows/Linux to perform this function</a:t>
            </a:r>
          </a:p>
          <a:p>
            <a:r>
              <a:rPr lang="en-IE" sz="1600"/>
              <a:t>Databases – Active Directory, Oracle, SQL, PostgreSQL</a:t>
            </a:r>
          </a:p>
          <a:p>
            <a:r>
              <a:rPr lang="en-IE" sz="1600"/>
              <a:t>Installation via Protection Groups</a:t>
            </a:r>
          </a:p>
          <a:p>
            <a:pPr lvl="1"/>
            <a:r>
              <a:rPr lang="en-IE" sz="1600"/>
              <a:t>Windows - Agent pushed from VBR</a:t>
            </a:r>
          </a:p>
          <a:p>
            <a:pPr lvl="2"/>
            <a:r>
              <a:rPr lang="en-IE"/>
              <a:t>Local Firewall configuration</a:t>
            </a:r>
          </a:p>
          <a:p>
            <a:pPr lvl="2"/>
            <a:r>
              <a:rPr lang="en-IE"/>
              <a:t>Connection to VBR to install agent</a:t>
            </a:r>
          </a:p>
          <a:p>
            <a:pPr lvl="1"/>
            <a:r>
              <a:rPr lang="en-IE" sz="1600"/>
              <a:t>Linux – Certificate based deployment</a:t>
            </a:r>
          </a:p>
          <a:p>
            <a:pPr lvl="2"/>
            <a:r>
              <a:rPr lang="en-IE"/>
              <a:t>RPM and temp certs generated on VBR</a:t>
            </a:r>
          </a:p>
          <a:p>
            <a:pPr lvl="2"/>
            <a:r>
              <a:rPr lang="en-IE"/>
              <a:t>Deployment installation on client server</a:t>
            </a:r>
          </a:p>
          <a:p>
            <a:pPr lvl="2"/>
            <a:r>
              <a:rPr lang="en-IE"/>
              <a:t>Connection to VBR to complete setup</a:t>
            </a:r>
          </a:p>
          <a:p>
            <a:pPr lvl="2"/>
            <a:r>
              <a:rPr lang="en-IE"/>
              <a:t>No credentials required!</a:t>
            </a:r>
          </a:p>
          <a:p>
            <a:r>
              <a:rPr lang="en-IE" sz="1600"/>
              <a:t>Database user permissions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E19A89-CF77-6482-769A-16A771A8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11" y="6076442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30DA9D-3E12-C793-251C-F8C71376770F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877A5-6C2B-9590-4ED3-656E9FC0DAC3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6088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D587A-991D-E4DC-9F4B-BF1667D65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accent3"/>
                </a:solidFill>
              </a:rPr>
              <a:t>Approach</a:t>
            </a:r>
            <a:endParaRPr lang="en-IE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B7D4-1B12-0F41-B335-E4CF68BB66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3771" y="1563627"/>
            <a:ext cx="10733315" cy="4097401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buFont typeface="+mj-lt"/>
              <a:buAutoNum type="arabicPeriod"/>
            </a:pPr>
            <a:r>
              <a:rPr lang="en-IE" sz="2000"/>
              <a:t>Set up schedule for DB backups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000"/>
              <a:t>MU support vendor was consulted for best practices relating to DB and log backup </a:t>
            </a:r>
          </a:p>
          <a:p>
            <a:pPr marL="1085844" lvl="2" indent="-285744">
              <a:buFont typeface="Wingdings" panose="05000000000000000000" pitchFamily="2" charset="2"/>
              <a:buChar char="q"/>
            </a:pPr>
            <a:r>
              <a:rPr lang="en-US" sz="1400"/>
              <a:t>Backup Mode - Chose differential backup rather than cumulative, as it gives more control on actions user might need to take</a:t>
            </a:r>
          </a:p>
          <a:p>
            <a:pPr marL="1085844" lvl="2" indent="-285744">
              <a:buFont typeface="Wingdings" panose="05000000000000000000" pitchFamily="2" charset="2"/>
              <a:buChar char="q"/>
            </a:pPr>
            <a:r>
              <a:rPr lang="en-US" sz="1400"/>
              <a:t>Channel Allocation - 4 channels recommended more than enough</a:t>
            </a:r>
          </a:p>
          <a:p>
            <a:pPr marL="1085844" lvl="2" indent="-285744">
              <a:buFont typeface="Wingdings" panose="05000000000000000000" pitchFamily="2" charset="2"/>
              <a:buChar char="q"/>
            </a:pPr>
            <a:r>
              <a:rPr lang="en-US" sz="1400"/>
              <a:t>Frequency - Backing up and deleting old archive/redo logs every 15 mins</a:t>
            </a:r>
            <a:endParaRPr lang="en-IE" sz="1400"/>
          </a:p>
          <a:p>
            <a:pPr marL="457189" indent="-457189">
              <a:buFont typeface="+mj-lt"/>
              <a:buAutoNum type="arabicPeriod"/>
            </a:pPr>
            <a:r>
              <a:rPr lang="en-IE" sz="2000"/>
              <a:t>Test environment of key business systems first and took lessons learned before production environments:</a:t>
            </a:r>
          </a:p>
          <a:p>
            <a:pPr lvl="1"/>
            <a:r>
              <a:rPr lang="en-US" sz="1600" err="1"/>
              <a:t>Archivelog</a:t>
            </a:r>
            <a:r>
              <a:rPr lang="en-US" sz="1600"/>
              <a:t> mode must be turned on </a:t>
            </a:r>
          </a:p>
          <a:p>
            <a:pPr lvl="1"/>
            <a:r>
              <a:rPr lang="en-US" sz="1600"/>
              <a:t>Veeam server had to be added to firewall on individual servers, for restores </a:t>
            </a:r>
            <a:endParaRPr lang="en-IE" sz="1600"/>
          </a:p>
          <a:p>
            <a:pPr marL="457189" indent="-457189">
              <a:buFont typeface="+mj-lt"/>
              <a:buAutoNum type="arabicPeriod"/>
            </a:pPr>
            <a:r>
              <a:rPr lang="en-IE" sz="2000"/>
              <a:t>Monitored for four days, before implementing in production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000"/>
              <a:t>Backup Copy to Cloud File Share (Blob not supported)</a:t>
            </a:r>
          </a:p>
          <a:p>
            <a:pPr marL="457189" indent="-457189">
              <a:buFont typeface="+mj-lt"/>
              <a:buAutoNum type="arabicPeriod"/>
            </a:pPr>
            <a:r>
              <a:rPr lang="en-IE" sz="2000"/>
              <a:t>Backup policy and procedure documents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B83DECE-795A-4579-B0DC-92B2E537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996" y="6071046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05AC46-5095-A651-2E6C-782C18F51B8C}"/>
              </a:ext>
            </a:extLst>
          </p:cNvPr>
          <p:cNvSpPr txBox="1">
            <a:spLocks/>
          </p:cNvSpPr>
          <p:nvPr/>
        </p:nvSpPr>
        <p:spPr>
          <a:xfrm>
            <a:off x="1404257" y="6487889"/>
            <a:ext cx="490036" cy="3671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46002-1593-26F5-00C0-AA3CF5CAD81F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11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4857B-7658-5290-180C-D6CDA4965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About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E65B1-1A62-A72F-8631-EDDF0B94D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5" y="1473958"/>
            <a:ext cx="10081684" cy="41870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/>
              <a:t>Charlene McGoohan</a:t>
            </a:r>
          </a:p>
          <a:p>
            <a:pPr marL="0" indent="0">
              <a:buNone/>
            </a:pPr>
            <a:r>
              <a:rPr lang="en-US" sz="2600"/>
              <a:t>Has worked in IT for over 12 years - in IT Services, Maynooth University, as an ICT Project Manager for 6 years, projects include:</a:t>
            </a:r>
          </a:p>
          <a:p>
            <a:pPr marL="0" indent="0">
              <a:buNone/>
            </a:pPr>
            <a:endParaRPr lang="en-US" sz="260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Backup Upgrade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Firewall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Network Upgrade to 802.1x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Managed Support Desk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MFA for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Security Operations Improvements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On-prem File Storage Migration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Data Centre Storage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HEAnet ICT Security Services</a:t>
            </a:r>
            <a:endParaRPr lang="en-IE" sz="2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A01B9-3B3E-A657-00F3-9AF31F85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2" y="6076442"/>
            <a:ext cx="2474404" cy="61107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A0570CC-0C1C-3413-C0D9-0A2D3FC2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2163"/>
          <a:stretch>
            <a:fillRect/>
          </a:stretch>
        </p:blipFill>
        <p:spPr bwMode="auto">
          <a:xfrm>
            <a:off x="9512285" y="3741967"/>
            <a:ext cx="1718977" cy="20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DD3F-C038-0C1E-DB37-56EA66C57746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8EF14-AE3A-D7E1-75C3-CF8CC098835E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8263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C0877-373F-4BFE-0AF2-BA1877A667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accent3"/>
                </a:solidFill>
              </a:rPr>
              <a:t>Future Plans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A5A6E-A1AE-0D31-CB69-57ACF5D429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8457" y="1628803"/>
            <a:ext cx="10493829" cy="4032225"/>
          </a:xfrm>
        </p:spPr>
        <p:txBody>
          <a:bodyPr>
            <a:normAutofit/>
          </a:bodyPr>
          <a:lstStyle/>
          <a:p>
            <a:r>
              <a:rPr lang="en-GB"/>
              <a:t>Veeam Backup for Microsoft Azure</a:t>
            </a:r>
          </a:p>
          <a:p>
            <a:r>
              <a:rPr lang="en-GB"/>
              <a:t>Refinement of our regular DR invocation testing </a:t>
            </a:r>
          </a:p>
          <a:p>
            <a:pPr lvl="1"/>
            <a:r>
              <a:rPr lang="en-GB"/>
              <a:t>Required by cyber insurance</a:t>
            </a:r>
          </a:p>
          <a:p>
            <a:r>
              <a:rPr lang="en-GB"/>
              <a:t>Throughout Phase 2, decommissioned VMs that were no longer in use </a:t>
            </a:r>
          </a:p>
          <a:p>
            <a:r>
              <a:rPr lang="en-GB"/>
              <a:t>Future infrastructure hypervisor platform</a:t>
            </a:r>
          </a:p>
          <a:p>
            <a:pPr lvl="1"/>
            <a:r>
              <a:rPr lang="en-GB"/>
              <a:t>Veeam supports multiple and varied platforms</a:t>
            </a:r>
          </a:p>
          <a:p>
            <a:r>
              <a:rPr lang="en-GB"/>
              <a:t>Veeam Backup &amp; Replication on Linux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1FBCC07-FCBA-5602-E0CF-E39790E57FAB}"/>
              </a:ext>
            </a:extLst>
          </p:cNvPr>
          <p:cNvSpPr txBox="1">
            <a:spLocks/>
          </p:cNvSpPr>
          <p:nvPr/>
        </p:nvSpPr>
        <p:spPr>
          <a:xfrm>
            <a:off x="1439616" y="6523038"/>
            <a:ext cx="465384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BAADE2D-40AC-9755-2CAE-96D866B7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83" y="6079449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3ACAA-F032-D6A2-35EF-B7A2F71E3996}"/>
              </a:ext>
            </a:extLst>
          </p:cNvPr>
          <p:cNvSpPr txBox="1"/>
          <p:nvPr/>
        </p:nvSpPr>
        <p:spPr>
          <a:xfrm>
            <a:off x="0" y="6339952"/>
            <a:ext cx="46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01858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C4EDD-3696-1E1A-894D-9CDB6548E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9E3C4-5A82-74D9-A78B-A779555CC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55916" y="2643058"/>
            <a:ext cx="5680173" cy="1885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>
                <a:solidFill>
                  <a:schemeClr val="accent3"/>
                </a:solidFill>
              </a:rPr>
              <a:t>Thank you, questions?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D7DDBE-1C25-B60C-F6DB-7379067FBAD4}"/>
              </a:ext>
            </a:extLst>
          </p:cNvPr>
          <p:cNvSpPr txBox="1">
            <a:spLocks/>
          </p:cNvSpPr>
          <p:nvPr/>
        </p:nvSpPr>
        <p:spPr>
          <a:xfrm>
            <a:off x="1439616" y="6523038"/>
            <a:ext cx="465384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884F71-2DF4-EB4A-840A-6F9435DD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68" y="6136373"/>
            <a:ext cx="2474404" cy="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4857B-7658-5290-180C-D6CDA4965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About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E65B1-1A62-A72F-8631-EDDF0B94D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535" y="1628800"/>
            <a:ext cx="10081684" cy="40322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100"/>
              <a:t>Thomas O'Brien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/>
              <a:t>Has worked in IT for 8 years largely in Managed Service Providers and is currently working as a Systems Administrator in Maynooth University.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/>
              <a:t>Some of my areas of expertise include:</a:t>
            </a:r>
          </a:p>
          <a:p>
            <a:pPr>
              <a:lnSpc>
                <a:spcPct val="80000"/>
              </a:lnSpc>
            </a:pPr>
            <a:r>
              <a:rPr lang="en-US" sz="1800"/>
              <a:t>Infrastructure</a:t>
            </a:r>
          </a:p>
          <a:p>
            <a:pPr>
              <a:lnSpc>
                <a:spcPct val="80000"/>
              </a:lnSpc>
            </a:pPr>
            <a:r>
              <a:rPr lang="en-US" sz="1800"/>
              <a:t>Virtualization</a:t>
            </a:r>
          </a:p>
          <a:p>
            <a:pPr>
              <a:lnSpc>
                <a:spcPct val="80000"/>
              </a:lnSpc>
            </a:pPr>
            <a:r>
              <a:rPr lang="en-US" sz="1800"/>
              <a:t>Storage</a:t>
            </a:r>
          </a:p>
          <a:p>
            <a:pPr>
              <a:lnSpc>
                <a:spcPct val="80000"/>
              </a:lnSpc>
            </a:pPr>
            <a:r>
              <a:rPr lang="en-US" sz="1800"/>
              <a:t>Backup</a:t>
            </a:r>
          </a:p>
          <a:p>
            <a:pPr>
              <a:lnSpc>
                <a:spcPct val="80000"/>
              </a:lnSpc>
            </a:pPr>
            <a:r>
              <a:rPr lang="en-US" sz="1800"/>
              <a:t>Cloud</a:t>
            </a:r>
          </a:p>
          <a:p>
            <a:pPr>
              <a:lnSpc>
                <a:spcPct val="80000"/>
              </a:lnSpc>
            </a:pPr>
            <a:r>
              <a:rPr lang="en-US" sz="1800"/>
              <a:t>Identity</a:t>
            </a:r>
          </a:p>
          <a:p>
            <a:pPr>
              <a:lnSpc>
                <a:spcPct val="80000"/>
              </a:lnSpc>
            </a:pPr>
            <a:r>
              <a:rPr lang="en-US" sz="1800"/>
              <a:t>Cybersecurity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A01B9-3B3E-A657-00F3-9AF31F85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820" y="6076442"/>
            <a:ext cx="2474404" cy="611070"/>
          </a:xfrm>
          <a:prstGeom prst="rect">
            <a:avLst/>
          </a:prstGeom>
        </p:spPr>
      </p:pic>
      <p:pic>
        <p:nvPicPr>
          <p:cNvPr id="3" name="Picture Placeholder 2" descr="A person with a beard&#10;&#10;Description automatically generated">
            <a:extLst>
              <a:ext uri="{FF2B5EF4-FFF2-40B4-BE49-F238E27FC236}">
                <a16:creationId xmlns:a16="http://schemas.microsoft.com/office/drawing/2014/main" id="{C89F34CE-91BF-C928-CD75-9AB711C2E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51" r="11351"/>
          <a:stretch/>
        </p:blipFill>
        <p:spPr>
          <a:xfrm>
            <a:off x="9526965" y="3764403"/>
            <a:ext cx="1690113" cy="1992326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707CDE-FC97-C702-9163-483EEA7A9A49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B0AC3-4C4C-2CCB-2F08-A3777E67C559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9090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AE27A-8D63-454D-BD69-4C1CA454E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Why now?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D7806B87-AB8F-87B0-D592-A5E35DF479F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0761804"/>
              </p:ext>
            </p:extLst>
          </p:nvPr>
        </p:nvGraphicFramePr>
        <p:xfrm>
          <a:off x="1522167" y="1351128"/>
          <a:ext cx="9082143" cy="430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FAD7A13-DB48-98AA-C0B9-48B8E6773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768" y="6076442"/>
            <a:ext cx="2474404" cy="611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5810-A74E-0F97-2A86-5EDFEFE0A5E4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41FC7-1388-4293-1389-676ECF13FBF1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8033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AE27A-8D63-454D-BD69-4C1CA454E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E">
                <a:solidFill>
                  <a:schemeClr val="accent3"/>
                </a:solidFill>
              </a:rPr>
              <a:t>Initial Project Milestones</a:t>
            </a:r>
          </a:p>
        </p:txBody>
      </p:sp>
      <p:graphicFrame>
        <p:nvGraphicFramePr>
          <p:cNvPr id="21" name="Content Placeholder 18">
            <a:extLst>
              <a:ext uri="{FF2B5EF4-FFF2-40B4-BE49-F238E27FC236}">
                <a16:creationId xmlns:a16="http://schemas.microsoft.com/office/drawing/2014/main" id="{FAF0F860-23D0-7F8A-55BF-98187574E36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77977783"/>
              </p:ext>
            </p:extLst>
          </p:nvPr>
        </p:nvGraphicFramePr>
        <p:xfrm>
          <a:off x="1424153" y="772994"/>
          <a:ext cx="8805954" cy="402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FAD7A13-DB48-98AA-C0B9-48B8E6773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768" y="6085006"/>
            <a:ext cx="2474404" cy="611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4569E6-1E6C-7F39-A019-5A58C268FA28}"/>
              </a:ext>
            </a:extLst>
          </p:cNvPr>
          <p:cNvSpPr txBox="1"/>
          <p:nvPr/>
        </p:nvSpPr>
        <p:spPr>
          <a:xfrm>
            <a:off x="3847454" y="4458317"/>
            <a:ext cx="39593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b="1"/>
              <a:t>Critical Dependency: </a:t>
            </a:r>
          </a:p>
          <a:p>
            <a:pPr algn="ctr"/>
            <a:r>
              <a:rPr lang="en-IE"/>
              <a:t>Getting downtime of key business systems for disc conversion</a:t>
            </a:r>
          </a:p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954F-177C-9CC1-45F0-24BC26995102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CA1AB-291A-7A5E-F65D-2F7D12967F15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0263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A6A47-7134-CD9B-3199-93795D40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E751F-6EC7-BF1D-1DE6-D0B83A85F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0311" y="620688"/>
            <a:ext cx="7560890" cy="705192"/>
          </a:xfrm>
        </p:spPr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Initial Timeline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752776D-0FCF-B8EC-3062-D409A2CC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339" y="6076442"/>
            <a:ext cx="2474404" cy="611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DBC33-75E3-86F0-BB5D-A604EC5D958E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B92430B-18D6-8094-D269-E7C61887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64" y="1850571"/>
            <a:ext cx="10153865" cy="28085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F5918A7-F172-305E-8655-BBA7E116BA15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19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95E1-192B-B7EF-D6B8-F411952E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>
            <a:extLst>
              <a:ext uri="{FF2B5EF4-FFF2-40B4-BE49-F238E27FC236}">
                <a16:creationId xmlns:a16="http://schemas.microsoft.com/office/drawing/2014/main" id="{3DE6F779-0B9D-8FCF-7873-15B10C29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09" y="2072158"/>
            <a:ext cx="9811014" cy="271368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BAB486-15C2-8167-CAEA-B9DDC9B2F8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0311" y="620688"/>
            <a:ext cx="7560890" cy="705192"/>
          </a:xfrm>
        </p:spPr>
        <p:txBody>
          <a:bodyPr/>
          <a:lstStyle/>
          <a:p>
            <a:r>
              <a:rPr lang="en-IE">
                <a:solidFill>
                  <a:schemeClr val="accent3"/>
                </a:solidFill>
              </a:rPr>
              <a:t>Actual Timeline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D900BC2-D79F-96E9-AC63-963AB3891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683" y="6076442"/>
            <a:ext cx="2474404" cy="61107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111AF54-24C9-0A59-71AC-83BBE9EEA2DF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B762CCB-D1E8-FB56-8A1E-FF0627BC4F86}"/>
              </a:ext>
            </a:extLst>
          </p:cNvPr>
          <p:cNvSpPr/>
          <p:nvPr/>
        </p:nvSpPr>
        <p:spPr>
          <a:xfrm>
            <a:off x="9910136" y="3748000"/>
            <a:ext cx="1246887" cy="3510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BC884F4-B8B4-5EBA-C94E-1C7E3925CF5B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9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4EFF08-EE4D-4C30-00C7-DE5319905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2326" y="78402"/>
            <a:ext cx="7586921" cy="10081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3700">
                <a:solidFill>
                  <a:schemeClr val="accent3"/>
                </a:solidFill>
              </a:rPr>
              <a:t>Milestones &amp; Project Delivery Team: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96A775-13C7-262D-EEE1-895DB17BFFB6}"/>
              </a:ext>
            </a:extLst>
          </p:cNvPr>
          <p:cNvSpPr txBox="1">
            <a:spLocks/>
          </p:cNvSpPr>
          <p:nvPr/>
        </p:nvSpPr>
        <p:spPr>
          <a:xfrm>
            <a:off x="1522167" y="6520031"/>
            <a:ext cx="372126" cy="334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4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C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8B378AC-48C1-C08B-D4D6-1FD525A4F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789540"/>
              </p:ext>
            </p:extLst>
          </p:nvPr>
        </p:nvGraphicFramePr>
        <p:xfrm>
          <a:off x="1186543" y="516010"/>
          <a:ext cx="9655628" cy="451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757BED-0B34-C267-15BD-D633E4494824}"/>
              </a:ext>
            </a:extLst>
          </p:cNvPr>
          <p:cNvSpPr/>
          <p:nvPr/>
        </p:nvSpPr>
        <p:spPr>
          <a:xfrm>
            <a:off x="1186542" y="3989555"/>
            <a:ext cx="9655627" cy="360040"/>
          </a:xfrm>
          <a:prstGeom prst="roundRect">
            <a:avLst/>
          </a:prstGeom>
          <a:solidFill>
            <a:srgbClr val="0067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Infrastructure Team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24052C-680E-18E6-DEDD-E77CD59E6BAB}"/>
              </a:ext>
            </a:extLst>
          </p:cNvPr>
          <p:cNvSpPr/>
          <p:nvPr/>
        </p:nvSpPr>
        <p:spPr>
          <a:xfrm>
            <a:off x="4187431" y="4703515"/>
            <a:ext cx="6654737" cy="360040"/>
          </a:xfrm>
          <a:prstGeom prst="roundRect">
            <a:avLst/>
          </a:prstGeom>
          <a:solidFill>
            <a:srgbClr val="0067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Information Systems Team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434835-B3CD-4878-37BE-D5D4999BC306}"/>
              </a:ext>
            </a:extLst>
          </p:cNvPr>
          <p:cNvSpPr/>
          <p:nvPr/>
        </p:nvSpPr>
        <p:spPr>
          <a:xfrm>
            <a:off x="1186542" y="5377009"/>
            <a:ext cx="2634344" cy="360040"/>
          </a:xfrm>
          <a:prstGeom prst="roundRect">
            <a:avLst/>
          </a:prstGeom>
          <a:solidFill>
            <a:srgbClr val="0067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Vendor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61281F-D107-102F-188A-7260F99EEEDA}"/>
              </a:ext>
            </a:extLst>
          </p:cNvPr>
          <p:cNvSpPr/>
          <p:nvPr/>
        </p:nvSpPr>
        <p:spPr>
          <a:xfrm>
            <a:off x="6576507" y="5383120"/>
            <a:ext cx="2295349" cy="360040"/>
          </a:xfrm>
          <a:prstGeom prst="roundRect">
            <a:avLst/>
          </a:prstGeom>
          <a:solidFill>
            <a:srgbClr val="0067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/>
              <a:t>Vendor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494F75E-F859-F5DD-FB82-16CD922E1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247" y="6076442"/>
            <a:ext cx="2474404" cy="611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1EC991-5388-2A0C-F0DF-E2EC35007147}"/>
              </a:ext>
            </a:extLst>
          </p:cNvPr>
          <p:cNvSpPr txBox="1"/>
          <p:nvPr/>
        </p:nvSpPr>
        <p:spPr>
          <a:xfrm>
            <a:off x="0" y="6339952"/>
            <a:ext cx="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42806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40776-513A-4CC2-A4E2-80DAE3ADAC79}"/>
</file>

<file path=customXml/itemProps2.xml><?xml version="1.0" encoding="utf-8"?>
<ds:datastoreItem xmlns:ds="http://schemas.openxmlformats.org/officeDocument/2006/customXml" ds:itemID="{4C5D5586-FE59-43AE-91D5-C50D29817B02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1408</Words>
  <Application>Microsoft Office PowerPoint</Application>
  <PresentationFormat>Widescreen</PresentationFormat>
  <Paragraphs>338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Rowan</dc:creator>
  <cp:lastModifiedBy>Thomas O'Brien</cp:lastModifiedBy>
  <cp:revision>1</cp:revision>
  <dcterms:created xsi:type="dcterms:W3CDTF">2014-08-26T15:32:33Z</dcterms:created>
  <dcterms:modified xsi:type="dcterms:W3CDTF">2024-10-14T11:43:53Z</dcterms:modified>
</cp:coreProperties>
</file>