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72" r:id="rId3"/>
    <p:sldId id="260" r:id="rId4"/>
    <p:sldId id="263" r:id="rId5"/>
    <p:sldId id="262" r:id="rId6"/>
    <p:sldId id="278" r:id="rId7"/>
    <p:sldId id="274" r:id="rId8"/>
    <p:sldId id="264" r:id="rId9"/>
    <p:sldId id="273" r:id="rId10"/>
    <p:sldId id="277" r:id="rId11"/>
    <p:sldId id="276" r:id="rId12"/>
    <p:sldId id="267" r:id="rId13"/>
    <p:sldId id="283" r:id="rId14"/>
    <p:sldId id="280" r:id="rId15"/>
    <p:sldId id="282" r:id="rId16"/>
    <p:sldId id="271" r:id="rId17"/>
    <p:sldId id="268" r:id="rId18"/>
    <p:sldId id="279" r:id="rId19"/>
    <p:sldId id="285" r:id="rId20"/>
    <p:sldId id="261" r:id="rId21"/>
    <p:sldId id="275" r:id="rId22"/>
  </p:sldIdLst>
  <p:sldSz cx="12192000" cy="6858000"/>
  <p:notesSz cx="6799263" cy="9929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D497227-0F17-4466-90B8-A145F7D46A7A}" v="9" dt="2024-10-25T11:15:54.755"/>
    <p1510:client id="{DDA81887-3C59-6442-AD60-54BBAA28F4C7}" v="6" dt="2024-10-25T08:14:14.2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6024"/>
  </p:normalViewPr>
  <p:slideViewPr>
    <p:cSldViewPr snapToGrid="0">
      <p:cViewPr varScale="1">
        <p:scale>
          <a:sx n="111" d="100"/>
          <a:sy n="111" d="100"/>
        </p:scale>
        <p:origin x="558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4080" y="12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32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Relationship Id="rId30" Type="http://schemas.openxmlformats.org/officeDocument/2006/relationships/customXml" Target="../customXml/item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arbhla O'Reilly" userId="d7183bab-2f36-48ba-8f6c-9d5f6b52065d" providerId="ADAL" clId="{3D497227-0F17-4466-90B8-A145F7D46A7A}"/>
    <pc:docChg chg="undo custSel modSld sldOrd">
      <pc:chgData name="Dearbhla O'Reilly" userId="d7183bab-2f36-48ba-8f6c-9d5f6b52065d" providerId="ADAL" clId="{3D497227-0F17-4466-90B8-A145F7D46A7A}" dt="2024-10-25T14:58:02.255" v="859" actId="14100"/>
      <pc:docMkLst>
        <pc:docMk/>
      </pc:docMkLst>
      <pc:sldChg chg="addSp delSp modSp mod setBg">
        <pc:chgData name="Dearbhla O'Reilly" userId="d7183bab-2f36-48ba-8f6c-9d5f6b52065d" providerId="ADAL" clId="{3D497227-0F17-4466-90B8-A145F7D46A7A}" dt="2024-10-25T12:11:41.601" v="724" actId="1076"/>
        <pc:sldMkLst>
          <pc:docMk/>
          <pc:sldMk cId="3637179077" sldId="256"/>
        </pc:sldMkLst>
        <pc:spChg chg="mod">
          <ac:chgData name="Dearbhla O'Reilly" userId="d7183bab-2f36-48ba-8f6c-9d5f6b52065d" providerId="ADAL" clId="{3D497227-0F17-4466-90B8-A145F7D46A7A}" dt="2024-10-24T16:38:03.810" v="31" actId="26606"/>
          <ac:spMkLst>
            <pc:docMk/>
            <pc:sldMk cId="3637179077" sldId="256"/>
            <ac:spMk id="2" creationId="{4907CB8F-41B2-328F-E59F-2578AE77B615}"/>
          </ac:spMkLst>
        </pc:spChg>
        <pc:spChg chg="mod">
          <ac:chgData name="Dearbhla O'Reilly" userId="d7183bab-2f36-48ba-8f6c-9d5f6b52065d" providerId="ADAL" clId="{3D497227-0F17-4466-90B8-A145F7D46A7A}" dt="2024-10-25T11:30:52.083" v="158" actId="404"/>
          <ac:spMkLst>
            <pc:docMk/>
            <pc:sldMk cId="3637179077" sldId="256"/>
            <ac:spMk id="3" creationId="{84EBC18B-A013-735F-B0F6-78D139412942}"/>
          </ac:spMkLst>
        </pc:spChg>
        <pc:spChg chg="add">
          <ac:chgData name="Dearbhla O'Reilly" userId="d7183bab-2f36-48ba-8f6c-9d5f6b52065d" providerId="ADAL" clId="{3D497227-0F17-4466-90B8-A145F7D46A7A}" dt="2024-10-24T16:38:03.810" v="31" actId="26606"/>
          <ac:spMkLst>
            <pc:docMk/>
            <pc:sldMk cId="3637179077" sldId="256"/>
            <ac:spMk id="10" creationId="{9D25F302-27C5-414F-97F8-6EA0A6C028BA}"/>
          </ac:spMkLst>
        </pc:spChg>
        <pc:spChg chg="add">
          <ac:chgData name="Dearbhla O'Reilly" userId="d7183bab-2f36-48ba-8f6c-9d5f6b52065d" providerId="ADAL" clId="{3D497227-0F17-4466-90B8-A145F7D46A7A}" dt="2024-10-24T16:38:03.810" v="31" actId="26606"/>
          <ac:spMkLst>
            <pc:docMk/>
            <pc:sldMk cId="3637179077" sldId="256"/>
            <ac:spMk id="12" creationId="{830A36F8-48C2-4842-A87B-8CE8DF4E7FD2}"/>
          </ac:spMkLst>
        </pc:spChg>
        <pc:spChg chg="add">
          <ac:chgData name="Dearbhla O'Reilly" userId="d7183bab-2f36-48ba-8f6c-9d5f6b52065d" providerId="ADAL" clId="{3D497227-0F17-4466-90B8-A145F7D46A7A}" dt="2024-10-24T16:38:03.810" v="31" actId="26606"/>
          <ac:spMkLst>
            <pc:docMk/>
            <pc:sldMk cId="3637179077" sldId="256"/>
            <ac:spMk id="14" creationId="{7F488E8B-4E1E-4402-8935-D4E6C02615C7}"/>
          </ac:spMkLst>
        </pc:spChg>
        <pc:picChg chg="add mod ord">
          <ac:chgData name="Dearbhla O'Reilly" userId="d7183bab-2f36-48ba-8f6c-9d5f6b52065d" providerId="ADAL" clId="{3D497227-0F17-4466-90B8-A145F7D46A7A}" dt="2024-10-25T12:11:41.601" v="724" actId="1076"/>
          <ac:picMkLst>
            <pc:docMk/>
            <pc:sldMk cId="3637179077" sldId="256"/>
            <ac:picMk id="4" creationId="{3BE0D076-C9C6-8038-880A-B826B17D778F}"/>
          </ac:picMkLst>
        </pc:picChg>
        <pc:picChg chg="add del mod ord">
          <ac:chgData name="Dearbhla O'Reilly" userId="d7183bab-2f36-48ba-8f6c-9d5f6b52065d" providerId="ADAL" clId="{3D497227-0F17-4466-90B8-A145F7D46A7A}" dt="2024-10-25T11:30:53.876" v="159" actId="478"/>
          <ac:picMkLst>
            <pc:docMk/>
            <pc:sldMk cId="3637179077" sldId="256"/>
            <ac:picMk id="5" creationId="{6052BC81-B367-D370-28A1-32F088CA2C4E}"/>
          </ac:picMkLst>
        </pc:picChg>
      </pc:sldChg>
      <pc:sldChg chg="addSp delSp modSp mod setBg">
        <pc:chgData name="Dearbhla O'Reilly" userId="d7183bab-2f36-48ba-8f6c-9d5f6b52065d" providerId="ADAL" clId="{3D497227-0F17-4466-90B8-A145F7D46A7A}" dt="2024-10-24T16:41:52.401" v="39" actId="20577"/>
        <pc:sldMkLst>
          <pc:docMk/>
          <pc:sldMk cId="4015618068" sldId="260"/>
        </pc:sldMkLst>
        <pc:spChg chg="mod">
          <ac:chgData name="Dearbhla O'Reilly" userId="d7183bab-2f36-48ba-8f6c-9d5f6b52065d" providerId="ADAL" clId="{3D497227-0F17-4466-90B8-A145F7D46A7A}" dt="2024-10-24T16:41:52.401" v="39" actId="20577"/>
          <ac:spMkLst>
            <pc:docMk/>
            <pc:sldMk cId="4015618068" sldId="260"/>
            <ac:spMk id="2" creationId="{7040D453-E04C-8E67-9FBA-2D463CA3093A}"/>
          </ac:spMkLst>
        </pc:spChg>
        <pc:spChg chg="del">
          <ac:chgData name="Dearbhla O'Reilly" userId="d7183bab-2f36-48ba-8f6c-9d5f6b52065d" providerId="ADAL" clId="{3D497227-0F17-4466-90B8-A145F7D46A7A}" dt="2024-10-24T16:41:20.281" v="37" actId="26606"/>
          <ac:spMkLst>
            <pc:docMk/>
            <pc:sldMk cId="4015618068" sldId="260"/>
            <ac:spMk id="3" creationId="{F6FBD18F-CD0F-D47D-55A1-022119069248}"/>
          </ac:spMkLst>
        </pc:spChg>
        <pc:spChg chg="add">
          <ac:chgData name="Dearbhla O'Reilly" userId="d7183bab-2f36-48ba-8f6c-9d5f6b52065d" providerId="ADAL" clId="{3D497227-0F17-4466-90B8-A145F7D46A7A}" dt="2024-10-24T16:41:20.281" v="37" actId="26606"/>
          <ac:spMkLst>
            <pc:docMk/>
            <pc:sldMk cId="4015618068" sldId="260"/>
            <ac:spMk id="9" creationId="{0C541B88-1AE9-40C3-AFD5-967787C1979F}"/>
          </ac:spMkLst>
        </pc:spChg>
        <pc:spChg chg="add">
          <ac:chgData name="Dearbhla O'Reilly" userId="d7183bab-2f36-48ba-8f6c-9d5f6b52065d" providerId="ADAL" clId="{3D497227-0F17-4466-90B8-A145F7D46A7A}" dt="2024-10-24T16:41:20.281" v="37" actId="26606"/>
          <ac:spMkLst>
            <pc:docMk/>
            <pc:sldMk cId="4015618068" sldId="260"/>
            <ac:spMk id="11" creationId="{E5F17139-31EE-46AC-B04F-DBBD852DD6CB}"/>
          </ac:spMkLst>
        </pc:spChg>
        <pc:spChg chg="add">
          <ac:chgData name="Dearbhla O'Reilly" userId="d7183bab-2f36-48ba-8f6c-9d5f6b52065d" providerId="ADAL" clId="{3D497227-0F17-4466-90B8-A145F7D46A7A}" dt="2024-10-24T16:41:20.281" v="37" actId="26606"/>
          <ac:spMkLst>
            <pc:docMk/>
            <pc:sldMk cId="4015618068" sldId="260"/>
            <ac:spMk id="17" creationId="{89D16701-DA76-4F72-BB63-E2C3FFBDFE0F}"/>
          </ac:spMkLst>
        </pc:spChg>
        <pc:spChg chg="add">
          <ac:chgData name="Dearbhla O'Reilly" userId="d7183bab-2f36-48ba-8f6c-9d5f6b52065d" providerId="ADAL" clId="{3D497227-0F17-4466-90B8-A145F7D46A7A}" dt="2024-10-24T16:41:20.281" v="37" actId="26606"/>
          <ac:spMkLst>
            <pc:docMk/>
            <pc:sldMk cId="4015618068" sldId="260"/>
            <ac:spMk id="19" creationId="{1CC28BE1-9DC6-43FE-9582-39F091098D77}"/>
          </ac:spMkLst>
        </pc:spChg>
        <pc:grpChg chg="add">
          <ac:chgData name="Dearbhla O'Reilly" userId="d7183bab-2f36-48ba-8f6c-9d5f6b52065d" providerId="ADAL" clId="{3D497227-0F17-4466-90B8-A145F7D46A7A}" dt="2024-10-24T16:41:20.281" v="37" actId="26606"/>
          <ac:grpSpMkLst>
            <pc:docMk/>
            <pc:sldMk cId="4015618068" sldId="260"/>
            <ac:grpSpMk id="13" creationId="{7CF625D3-71A3-4F30-A096-8EF334E959D0}"/>
          </ac:grpSpMkLst>
        </pc:grpChg>
        <pc:grpChg chg="add">
          <ac:chgData name="Dearbhla O'Reilly" userId="d7183bab-2f36-48ba-8f6c-9d5f6b52065d" providerId="ADAL" clId="{3D497227-0F17-4466-90B8-A145F7D46A7A}" dt="2024-10-24T16:41:20.281" v="37" actId="26606"/>
          <ac:grpSpMkLst>
            <pc:docMk/>
            <pc:sldMk cId="4015618068" sldId="260"/>
            <ac:grpSpMk id="21" creationId="{AF9AF3F3-CE0C-4125-BDD7-346487FA0B40}"/>
          </ac:grpSpMkLst>
        </pc:grpChg>
        <pc:graphicFrameChg chg="add">
          <ac:chgData name="Dearbhla O'Reilly" userId="d7183bab-2f36-48ba-8f6c-9d5f6b52065d" providerId="ADAL" clId="{3D497227-0F17-4466-90B8-A145F7D46A7A}" dt="2024-10-24T16:41:20.281" v="37" actId="26606"/>
          <ac:graphicFrameMkLst>
            <pc:docMk/>
            <pc:sldMk cId="4015618068" sldId="260"/>
            <ac:graphicFrameMk id="5" creationId="{BB897B22-42CA-F341-9A98-414997A50DB7}"/>
          </ac:graphicFrameMkLst>
        </pc:graphicFrameChg>
      </pc:sldChg>
      <pc:sldChg chg="addSp delSp modSp mod">
        <pc:chgData name="Dearbhla O'Reilly" userId="d7183bab-2f36-48ba-8f6c-9d5f6b52065d" providerId="ADAL" clId="{3D497227-0F17-4466-90B8-A145F7D46A7A}" dt="2024-10-25T11:14:26.910" v="117"/>
        <pc:sldMkLst>
          <pc:docMk/>
          <pc:sldMk cId="920400817" sldId="262"/>
        </pc:sldMkLst>
        <pc:spChg chg="add del">
          <ac:chgData name="Dearbhla O'Reilly" userId="d7183bab-2f36-48ba-8f6c-9d5f6b52065d" providerId="ADAL" clId="{3D497227-0F17-4466-90B8-A145F7D46A7A}" dt="2024-10-24T16:46:43.716" v="67" actId="26606"/>
          <ac:spMkLst>
            <pc:docMk/>
            <pc:sldMk cId="920400817" sldId="262"/>
            <ac:spMk id="3" creationId="{3C7EA4A2-E4AD-0E1E-85A4-2813954BFC9B}"/>
          </ac:spMkLst>
        </pc:spChg>
        <pc:spChg chg="del">
          <ac:chgData name="Dearbhla O'Reilly" userId="d7183bab-2f36-48ba-8f6c-9d5f6b52065d" providerId="ADAL" clId="{3D497227-0F17-4466-90B8-A145F7D46A7A}" dt="2024-10-25T11:12:04.787" v="106" actId="21"/>
          <ac:spMkLst>
            <pc:docMk/>
            <pc:sldMk cId="920400817" sldId="262"/>
            <ac:spMk id="7" creationId="{6FBD4F4C-7E32-8F60-24E9-EFC0DB28C350}"/>
          </ac:spMkLst>
        </pc:spChg>
        <pc:graphicFrameChg chg="add del">
          <ac:chgData name="Dearbhla O'Reilly" userId="d7183bab-2f36-48ba-8f6c-9d5f6b52065d" providerId="ADAL" clId="{3D497227-0F17-4466-90B8-A145F7D46A7A}" dt="2024-10-24T16:46:29.791" v="62" actId="26606"/>
          <ac:graphicFrameMkLst>
            <pc:docMk/>
            <pc:sldMk cId="920400817" sldId="262"/>
            <ac:graphicFrameMk id="9" creationId="{8B14CD29-4C97-3D1E-8E8E-1A39B85BA026}"/>
          </ac:graphicFrameMkLst>
        </pc:graphicFrameChg>
        <pc:graphicFrameChg chg="add del">
          <ac:chgData name="Dearbhla O'Reilly" userId="d7183bab-2f36-48ba-8f6c-9d5f6b52065d" providerId="ADAL" clId="{3D497227-0F17-4466-90B8-A145F7D46A7A}" dt="2024-10-24T16:46:35.352" v="64" actId="26606"/>
          <ac:graphicFrameMkLst>
            <pc:docMk/>
            <pc:sldMk cId="920400817" sldId="262"/>
            <ac:graphicFrameMk id="11" creationId="{577CDB4A-85E8-AEA1-4DBE-2094F2CEAB37}"/>
          </ac:graphicFrameMkLst>
        </pc:graphicFrameChg>
        <pc:graphicFrameChg chg="add del">
          <ac:chgData name="Dearbhla O'Reilly" userId="d7183bab-2f36-48ba-8f6c-9d5f6b52065d" providerId="ADAL" clId="{3D497227-0F17-4466-90B8-A145F7D46A7A}" dt="2024-10-24T16:46:43.688" v="66" actId="26606"/>
          <ac:graphicFrameMkLst>
            <pc:docMk/>
            <pc:sldMk cId="920400817" sldId="262"/>
            <ac:graphicFrameMk id="13" creationId="{E0DD737E-8ADB-5DFB-5E97-D1C3D889D159}"/>
          </ac:graphicFrameMkLst>
        </pc:graphicFrameChg>
        <pc:graphicFrameChg chg="add mod">
          <ac:chgData name="Dearbhla O'Reilly" userId="d7183bab-2f36-48ba-8f6c-9d5f6b52065d" providerId="ADAL" clId="{3D497227-0F17-4466-90B8-A145F7D46A7A}" dt="2024-10-25T11:14:26.910" v="117"/>
          <ac:graphicFrameMkLst>
            <pc:docMk/>
            <pc:sldMk cId="920400817" sldId="262"/>
            <ac:graphicFrameMk id="15" creationId="{577CDB4A-85E8-AEA1-4DBE-2094F2CEAB37}"/>
          </ac:graphicFrameMkLst>
        </pc:graphicFrameChg>
      </pc:sldChg>
      <pc:sldChg chg="addSp delSp modSp mod setBg modNotes">
        <pc:chgData name="Dearbhla O'Reilly" userId="d7183bab-2f36-48ba-8f6c-9d5f6b52065d" providerId="ADAL" clId="{3D497227-0F17-4466-90B8-A145F7D46A7A}" dt="2024-10-25T12:12:00.047" v="725" actId="20577"/>
        <pc:sldMkLst>
          <pc:docMk/>
          <pc:sldMk cId="2643411087" sldId="263"/>
        </pc:sldMkLst>
        <pc:spChg chg="mod ord">
          <ac:chgData name="Dearbhla O'Reilly" userId="d7183bab-2f36-48ba-8f6c-9d5f6b52065d" providerId="ADAL" clId="{3D497227-0F17-4466-90B8-A145F7D46A7A}" dt="2024-10-24T16:45:56.607" v="60" actId="26606"/>
          <ac:spMkLst>
            <pc:docMk/>
            <pc:sldMk cId="2643411087" sldId="263"/>
            <ac:spMk id="2" creationId="{3B71EE9D-8594-5DAB-62D3-2A3876B43D97}"/>
          </ac:spMkLst>
        </pc:spChg>
        <pc:spChg chg="mod ord">
          <ac:chgData name="Dearbhla O'Reilly" userId="d7183bab-2f36-48ba-8f6c-9d5f6b52065d" providerId="ADAL" clId="{3D497227-0F17-4466-90B8-A145F7D46A7A}" dt="2024-10-24T16:45:56.607" v="60" actId="26606"/>
          <ac:spMkLst>
            <pc:docMk/>
            <pc:sldMk cId="2643411087" sldId="263"/>
            <ac:spMk id="3" creationId="{28C46F3A-D201-1A70-2771-C3117CFB0BDE}"/>
          </ac:spMkLst>
        </pc:spChg>
        <pc:spChg chg="add del">
          <ac:chgData name="Dearbhla O'Reilly" userId="d7183bab-2f36-48ba-8f6c-9d5f6b52065d" providerId="ADAL" clId="{3D497227-0F17-4466-90B8-A145F7D46A7A}" dt="2024-10-24T16:43:39.002" v="41" actId="26606"/>
          <ac:spMkLst>
            <pc:docMk/>
            <pc:sldMk cId="2643411087" sldId="263"/>
            <ac:spMk id="1031" creationId="{50D1C5B3-B60D-4696-AE60-100D5EC8AB5D}"/>
          </ac:spMkLst>
        </pc:spChg>
        <pc:spChg chg="add del">
          <ac:chgData name="Dearbhla O'Reilly" userId="d7183bab-2f36-48ba-8f6c-9d5f6b52065d" providerId="ADAL" clId="{3D497227-0F17-4466-90B8-A145F7D46A7A}" dt="2024-10-24T16:43:39.002" v="41" actId="26606"/>
          <ac:spMkLst>
            <pc:docMk/>
            <pc:sldMk cId="2643411087" sldId="263"/>
            <ac:spMk id="1033" creationId="{6C45AC87-1D03-4452-BBE4-712E10796A83}"/>
          </ac:spMkLst>
        </pc:spChg>
        <pc:spChg chg="add del">
          <ac:chgData name="Dearbhla O'Reilly" userId="d7183bab-2f36-48ba-8f6c-9d5f6b52065d" providerId="ADAL" clId="{3D497227-0F17-4466-90B8-A145F7D46A7A}" dt="2024-10-24T16:43:39.002" v="41" actId="26606"/>
          <ac:spMkLst>
            <pc:docMk/>
            <pc:sldMk cId="2643411087" sldId="263"/>
            <ac:spMk id="1035" creationId="{D3A66E38-056D-4A0A-BF1D-682AB0529888}"/>
          </ac:spMkLst>
        </pc:spChg>
        <pc:spChg chg="add del">
          <ac:chgData name="Dearbhla O'Reilly" userId="d7183bab-2f36-48ba-8f6c-9d5f6b52065d" providerId="ADAL" clId="{3D497227-0F17-4466-90B8-A145F7D46A7A}" dt="2024-10-24T16:43:39.002" v="41" actId="26606"/>
          <ac:spMkLst>
            <pc:docMk/>
            <pc:sldMk cId="2643411087" sldId="263"/>
            <ac:spMk id="1037" creationId="{E7D0A197-F7EC-4629-86FB-48D5D3B829AB}"/>
          </ac:spMkLst>
        </pc:spChg>
        <pc:spChg chg="add del">
          <ac:chgData name="Dearbhla O'Reilly" userId="d7183bab-2f36-48ba-8f6c-9d5f6b52065d" providerId="ADAL" clId="{3D497227-0F17-4466-90B8-A145F7D46A7A}" dt="2024-10-24T16:43:39.002" v="41" actId="26606"/>
          <ac:spMkLst>
            <pc:docMk/>
            <pc:sldMk cId="2643411087" sldId="263"/>
            <ac:spMk id="1039" creationId="{47251444-A29D-44A8-9E2E-263F0C215B1F}"/>
          </ac:spMkLst>
        </pc:spChg>
        <pc:spChg chg="add del">
          <ac:chgData name="Dearbhla O'Reilly" userId="d7183bab-2f36-48ba-8f6c-9d5f6b52065d" providerId="ADAL" clId="{3D497227-0F17-4466-90B8-A145F7D46A7A}" dt="2024-10-24T16:43:55.609" v="43" actId="26606"/>
          <ac:spMkLst>
            <pc:docMk/>
            <pc:sldMk cId="2643411087" sldId="263"/>
            <ac:spMk id="1041" creationId="{1575FCDF-9379-4936-90E8-B54AEF4833C9}"/>
          </ac:spMkLst>
        </pc:spChg>
        <pc:spChg chg="add del">
          <ac:chgData name="Dearbhla O'Reilly" userId="d7183bab-2f36-48ba-8f6c-9d5f6b52065d" providerId="ADAL" clId="{3D497227-0F17-4466-90B8-A145F7D46A7A}" dt="2024-10-24T16:43:55.609" v="43" actId="26606"/>
          <ac:spMkLst>
            <pc:docMk/>
            <pc:sldMk cId="2643411087" sldId="263"/>
            <ac:spMk id="1042" creationId="{5C88C0A4-98F7-318B-4605-6A13155890F7}"/>
          </ac:spMkLst>
        </pc:spChg>
        <pc:spChg chg="add del">
          <ac:chgData name="Dearbhla O'Reilly" userId="d7183bab-2f36-48ba-8f6c-9d5f6b52065d" providerId="ADAL" clId="{3D497227-0F17-4466-90B8-A145F7D46A7A}" dt="2024-10-24T16:44:23.709" v="49" actId="26606"/>
          <ac:spMkLst>
            <pc:docMk/>
            <pc:sldMk cId="2643411087" sldId="263"/>
            <ac:spMk id="1043" creationId="{3A8657D3-FF5C-4E4D-BF2D-FA413B67CF65}"/>
          </ac:spMkLst>
        </pc:spChg>
        <pc:spChg chg="add del">
          <ac:chgData name="Dearbhla O'Reilly" userId="d7183bab-2f36-48ba-8f6c-9d5f6b52065d" providerId="ADAL" clId="{3D497227-0F17-4466-90B8-A145F7D46A7A}" dt="2024-10-24T16:44:23.709" v="49" actId="26606"/>
          <ac:spMkLst>
            <pc:docMk/>
            <pc:sldMk cId="2643411087" sldId="263"/>
            <ac:spMk id="1044" creationId="{CE56A029-D803-47A2-B79C-4527891BE671}"/>
          </ac:spMkLst>
        </pc:spChg>
        <pc:spChg chg="add del">
          <ac:chgData name="Dearbhla O'Reilly" userId="d7183bab-2f36-48ba-8f6c-9d5f6b52065d" providerId="ADAL" clId="{3D497227-0F17-4466-90B8-A145F7D46A7A}" dt="2024-10-24T16:44:23.709" v="49" actId="26606"/>
          <ac:spMkLst>
            <pc:docMk/>
            <pc:sldMk cId="2643411087" sldId="263"/>
            <ac:spMk id="1045" creationId="{51D96995-5226-4718-9475-B918D16CF1EF}"/>
          </ac:spMkLst>
        </pc:spChg>
        <pc:spChg chg="add del">
          <ac:chgData name="Dearbhla O'Reilly" userId="d7183bab-2f36-48ba-8f6c-9d5f6b52065d" providerId="ADAL" clId="{3D497227-0F17-4466-90B8-A145F7D46A7A}" dt="2024-10-24T16:44:23.709" v="49" actId="26606"/>
          <ac:spMkLst>
            <pc:docMk/>
            <pc:sldMk cId="2643411087" sldId="263"/>
            <ac:spMk id="1046" creationId="{3D7B82C1-B831-4DDE-BDF4-2C767EB4930E}"/>
          </ac:spMkLst>
        </pc:spChg>
        <pc:spChg chg="add del">
          <ac:chgData name="Dearbhla O'Reilly" userId="d7183bab-2f36-48ba-8f6c-9d5f6b52065d" providerId="ADAL" clId="{3D497227-0F17-4466-90B8-A145F7D46A7A}" dt="2024-10-24T16:44:23.709" v="49" actId="26606"/>
          <ac:spMkLst>
            <pc:docMk/>
            <pc:sldMk cId="2643411087" sldId="263"/>
            <ac:spMk id="1047" creationId="{22EB6291-5B14-4134-B234-BE224349EF28}"/>
          </ac:spMkLst>
        </pc:spChg>
        <pc:spChg chg="add del">
          <ac:chgData name="Dearbhla O'Reilly" userId="d7183bab-2f36-48ba-8f6c-9d5f6b52065d" providerId="ADAL" clId="{3D497227-0F17-4466-90B8-A145F7D46A7A}" dt="2024-10-24T16:44:23.709" v="49" actId="26606"/>
          <ac:spMkLst>
            <pc:docMk/>
            <pc:sldMk cId="2643411087" sldId="263"/>
            <ac:spMk id="1048" creationId="{97A57860-4E75-47A2-A2FB-36FAA8979E17}"/>
          </ac:spMkLst>
        </pc:spChg>
        <pc:spChg chg="add del">
          <ac:chgData name="Dearbhla O'Reilly" userId="d7183bab-2f36-48ba-8f6c-9d5f6b52065d" providerId="ADAL" clId="{3D497227-0F17-4466-90B8-A145F7D46A7A}" dt="2024-10-24T16:44:23.709" v="49" actId="26606"/>
          <ac:spMkLst>
            <pc:docMk/>
            <pc:sldMk cId="2643411087" sldId="263"/>
            <ac:spMk id="1049" creationId="{FADADC7F-B4F8-4013-B67D-463D600E83A0}"/>
          </ac:spMkLst>
        </pc:spChg>
        <pc:spChg chg="add del">
          <ac:chgData name="Dearbhla O'Reilly" userId="d7183bab-2f36-48ba-8f6c-9d5f6b52065d" providerId="ADAL" clId="{3D497227-0F17-4466-90B8-A145F7D46A7A}" dt="2024-10-24T16:45:56.607" v="60" actId="26606"/>
          <ac:spMkLst>
            <pc:docMk/>
            <pc:sldMk cId="2643411087" sldId="263"/>
            <ac:spMk id="1054" creationId="{AD96FDFD-4E42-4A06-B8B5-768A1DB9C2A9}"/>
          </ac:spMkLst>
        </pc:spChg>
        <pc:spChg chg="add">
          <ac:chgData name="Dearbhla O'Reilly" userId="d7183bab-2f36-48ba-8f6c-9d5f6b52065d" providerId="ADAL" clId="{3D497227-0F17-4466-90B8-A145F7D46A7A}" dt="2024-10-24T16:45:56.607" v="60" actId="26606"/>
          <ac:spMkLst>
            <pc:docMk/>
            <pc:sldMk cId="2643411087" sldId="263"/>
            <ac:spMk id="1059" creationId="{B3684CCF-CEBB-4D8E-A366-95E43D4C790B}"/>
          </ac:spMkLst>
        </pc:spChg>
        <pc:spChg chg="add">
          <ac:chgData name="Dearbhla O'Reilly" userId="d7183bab-2f36-48ba-8f6c-9d5f6b52065d" providerId="ADAL" clId="{3D497227-0F17-4466-90B8-A145F7D46A7A}" dt="2024-10-24T16:45:56.607" v="60" actId="26606"/>
          <ac:spMkLst>
            <pc:docMk/>
            <pc:sldMk cId="2643411087" sldId="263"/>
            <ac:spMk id="1061" creationId="{70BEB1E7-2F88-40BC-B73D-42E5B6F80BFC}"/>
          </ac:spMkLst>
        </pc:spChg>
        <pc:picChg chg="mod ord">
          <ac:chgData name="Dearbhla O'Reilly" userId="d7183bab-2f36-48ba-8f6c-9d5f6b52065d" providerId="ADAL" clId="{3D497227-0F17-4466-90B8-A145F7D46A7A}" dt="2024-10-24T16:45:56.607" v="60" actId="26606"/>
          <ac:picMkLst>
            <pc:docMk/>
            <pc:sldMk cId="2643411087" sldId="263"/>
            <ac:picMk id="4" creationId="{4244F6EE-49AE-4A75-DA1C-1045076F8F73}"/>
          </ac:picMkLst>
        </pc:picChg>
        <pc:picChg chg="mod ord">
          <ac:chgData name="Dearbhla O'Reilly" userId="d7183bab-2f36-48ba-8f6c-9d5f6b52065d" providerId="ADAL" clId="{3D497227-0F17-4466-90B8-A145F7D46A7A}" dt="2024-10-24T16:45:56.607" v="60" actId="26606"/>
          <ac:picMkLst>
            <pc:docMk/>
            <pc:sldMk cId="2643411087" sldId="263"/>
            <ac:picMk id="5" creationId="{5C041BA6-36E1-57B7-46CF-FF6C7B6A3271}"/>
          </ac:picMkLst>
        </pc:picChg>
        <pc:picChg chg="mod ord">
          <ac:chgData name="Dearbhla O'Reilly" userId="d7183bab-2f36-48ba-8f6c-9d5f6b52065d" providerId="ADAL" clId="{3D497227-0F17-4466-90B8-A145F7D46A7A}" dt="2024-10-24T16:45:56.607" v="60" actId="26606"/>
          <ac:picMkLst>
            <pc:docMk/>
            <pc:sldMk cId="2643411087" sldId="263"/>
            <ac:picMk id="1026" creationId="{2DF90F74-F810-936C-54E9-65FE0C04468D}"/>
          </ac:picMkLst>
        </pc:picChg>
      </pc:sldChg>
      <pc:sldChg chg="modSp mod">
        <pc:chgData name="Dearbhla O'Reilly" userId="d7183bab-2f36-48ba-8f6c-9d5f6b52065d" providerId="ADAL" clId="{3D497227-0F17-4466-90B8-A145F7D46A7A}" dt="2024-10-25T14:49:31.974" v="759" actId="27636"/>
        <pc:sldMkLst>
          <pc:docMk/>
          <pc:sldMk cId="4130845099" sldId="267"/>
        </pc:sldMkLst>
        <pc:spChg chg="mod">
          <ac:chgData name="Dearbhla O'Reilly" userId="d7183bab-2f36-48ba-8f6c-9d5f6b52065d" providerId="ADAL" clId="{3D497227-0F17-4466-90B8-A145F7D46A7A}" dt="2024-10-25T14:49:31.974" v="759" actId="27636"/>
          <ac:spMkLst>
            <pc:docMk/>
            <pc:sldMk cId="4130845099" sldId="267"/>
            <ac:spMk id="3" creationId="{83535DD6-1C95-A581-7D4D-433560CAEDC2}"/>
          </ac:spMkLst>
        </pc:spChg>
      </pc:sldChg>
      <pc:sldChg chg="modSp mod">
        <pc:chgData name="Dearbhla O'Reilly" userId="d7183bab-2f36-48ba-8f6c-9d5f6b52065d" providerId="ADAL" clId="{3D497227-0F17-4466-90B8-A145F7D46A7A}" dt="2024-10-25T11:55:52.718" v="470" actId="20577"/>
        <pc:sldMkLst>
          <pc:docMk/>
          <pc:sldMk cId="3923261275" sldId="271"/>
        </pc:sldMkLst>
        <pc:spChg chg="mod">
          <ac:chgData name="Dearbhla O'Reilly" userId="d7183bab-2f36-48ba-8f6c-9d5f6b52065d" providerId="ADAL" clId="{3D497227-0F17-4466-90B8-A145F7D46A7A}" dt="2024-10-25T11:55:52.718" v="470" actId="20577"/>
          <ac:spMkLst>
            <pc:docMk/>
            <pc:sldMk cId="3923261275" sldId="271"/>
            <ac:spMk id="3" creationId="{9B7FEAA3-ACEB-A30F-987C-AF6D245DBACF}"/>
          </ac:spMkLst>
        </pc:spChg>
        <pc:picChg chg="mod">
          <ac:chgData name="Dearbhla O'Reilly" userId="d7183bab-2f36-48ba-8f6c-9d5f6b52065d" providerId="ADAL" clId="{3D497227-0F17-4466-90B8-A145F7D46A7A}" dt="2024-10-25T11:15:54.754" v="118" actId="1076"/>
          <ac:picMkLst>
            <pc:docMk/>
            <pc:sldMk cId="3923261275" sldId="271"/>
            <ac:picMk id="2050" creationId="{A79F54AB-44B7-F4CF-9A28-FB04E615F080}"/>
          </ac:picMkLst>
        </pc:picChg>
      </pc:sldChg>
      <pc:sldChg chg="addSp delSp modSp mod ord setBg">
        <pc:chgData name="Dearbhla O'Reilly" userId="d7183bab-2f36-48ba-8f6c-9d5f6b52065d" providerId="ADAL" clId="{3D497227-0F17-4466-90B8-A145F7D46A7A}" dt="2024-10-25T11:13:43.216" v="116" actId="404"/>
        <pc:sldMkLst>
          <pc:docMk/>
          <pc:sldMk cId="1965428616" sldId="272"/>
        </pc:sldMkLst>
        <pc:spChg chg="mod">
          <ac:chgData name="Dearbhla O'Reilly" userId="d7183bab-2f36-48ba-8f6c-9d5f6b52065d" providerId="ADAL" clId="{3D497227-0F17-4466-90B8-A145F7D46A7A}" dt="2024-10-24T16:38:45.552" v="32" actId="26606"/>
          <ac:spMkLst>
            <pc:docMk/>
            <pc:sldMk cId="1965428616" sldId="272"/>
            <ac:spMk id="2" creationId="{B92B8E2D-4276-9F84-6748-2365A258ED05}"/>
          </ac:spMkLst>
        </pc:spChg>
        <pc:spChg chg="del mod">
          <ac:chgData name="Dearbhla O'Reilly" userId="d7183bab-2f36-48ba-8f6c-9d5f6b52065d" providerId="ADAL" clId="{3D497227-0F17-4466-90B8-A145F7D46A7A}" dt="2024-10-24T16:38:45.552" v="32" actId="26606"/>
          <ac:spMkLst>
            <pc:docMk/>
            <pc:sldMk cId="1965428616" sldId="272"/>
            <ac:spMk id="3" creationId="{83CA7E31-C729-8C72-BE70-8A33CB716920}"/>
          </ac:spMkLst>
        </pc:spChg>
        <pc:spChg chg="add">
          <ac:chgData name="Dearbhla O'Reilly" userId="d7183bab-2f36-48ba-8f6c-9d5f6b52065d" providerId="ADAL" clId="{3D497227-0F17-4466-90B8-A145F7D46A7A}" dt="2024-10-24T16:38:45.552" v="32" actId="26606"/>
          <ac:spMkLst>
            <pc:docMk/>
            <pc:sldMk cId="1965428616" sldId="272"/>
            <ac:spMk id="9" creationId="{BACC6370-2D7E-4714-9D71-7542949D7D5D}"/>
          </ac:spMkLst>
        </pc:spChg>
        <pc:spChg chg="add">
          <ac:chgData name="Dearbhla O'Reilly" userId="d7183bab-2f36-48ba-8f6c-9d5f6b52065d" providerId="ADAL" clId="{3D497227-0F17-4466-90B8-A145F7D46A7A}" dt="2024-10-24T16:38:45.552" v="32" actId="26606"/>
          <ac:spMkLst>
            <pc:docMk/>
            <pc:sldMk cId="1965428616" sldId="272"/>
            <ac:spMk id="11" creationId="{F68B3F68-107C-434F-AA38-110D5EA91B85}"/>
          </ac:spMkLst>
        </pc:spChg>
        <pc:spChg chg="add">
          <ac:chgData name="Dearbhla O'Reilly" userId="d7183bab-2f36-48ba-8f6c-9d5f6b52065d" providerId="ADAL" clId="{3D497227-0F17-4466-90B8-A145F7D46A7A}" dt="2024-10-24T16:38:45.552" v="32" actId="26606"/>
          <ac:spMkLst>
            <pc:docMk/>
            <pc:sldMk cId="1965428616" sldId="272"/>
            <ac:spMk id="13" creationId="{AAD0DBB9-1A4B-4391-81D4-CB19F9AB918A}"/>
          </ac:spMkLst>
        </pc:spChg>
        <pc:spChg chg="add">
          <ac:chgData name="Dearbhla O'Reilly" userId="d7183bab-2f36-48ba-8f6c-9d5f6b52065d" providerId="ADAL" clId="{3D497227-0F17-4466-90B8-A145F7D46A7A}" dt="2024-10-24T16:38:45.552" v="32" actId="26606"/>
          <ac:spMkLst>
            <pc:docMk/>
            <pc:sldMk cId="1965428616" sldId="272"/>
            <ac:spMk id="15" creationId="{063BBA22-50EA-4C4D-BE05-F1CE4E63AA56}"/>
          </ac:spMkLst>
        </pc:spChg>
        <pc:graphicFrameChg chg="add mod modGraphic">
          <ac:chgData name="Dearbhla O'Reilly" userId="d7183bab-2f36-48ba-8f6c-9d5f6b52065d" providerId="ADAL" clId="{3D497227-0F17-4466-90B8-A145F7D46A7A}" dt="2024-10-25T11:13:43.216" v="116" actId="404"/>
          <ac:graphicFrameMkLst>
            <pc:docMk/>
            <pc:sldMk cId="1965428616" sldId="272"/>
            <ac:graphicFrameMk id="5" creationId="{8EED563E-3786-4BC6-9BD0-789AD3116B2C}"/>
          </ac:graphicFrameMkLst>
        </pc:graphicFrameChg>
      </pc:sldChg>
      <pc:sldChg chg="addSp modSp mod setBg">
        <pc:chgData name="Dearbhla O'Reilly" userId="d7183bab-2f36-48ba-8f6c-9d5f6b52065d" providerId="ADAL" clId="{3D497227-0F17-4466-90B8-A145F7D46A7A}" dt="2024-10-25T11:36:43.711" v="166" actId="20577"/>
        <pc:sldMkLst>
          <pc:docMk/>
          <pc:sldMk cId="3475300623" sldId="273"/>
        </pc:sldMkLst>
        <pc:spChg chg="mod">
          <ac:chgData name="Dearbhla O'Reilly" userId="d7183bab-2f36-48ba-8f6c-9d5f6b52065d" providerId="ADAL" clId="{3D497227-0F17-4466-90B8-A145F7D46A7A}" dt="2024-10-24T16:49:35.304" v="90" actId="122"/>
          <ac:spMkLst>
            <pc:docMk/>
            <pc:sldMk cId="3475300623" sldId="273"/>
            <ac:spMk id="2" creationId="{629C0DC2-471D-D251-614A-3E47ACC7178B}"/>
          </ac:spMkLst>
        </pc:spChg>
        <pc:spChg chg="mod ord">
          <ac:chgData name="Dearbhla O'Reilly" userId="d7183bab-2f36-48ba-8f6c-9d5f6b52065d" providerId="ADAL" clId="{3D497227-0F17-4466-90B8-A145F7D46A7A}" dt="2024-10-25T11:36:43.711" v="166" actId="20577"/>
          <ac:spMkLst>
            <pc:docMk/>
            <pc:sldMk cId="3475300623" sldId="273"/>
            <ac:spMk id="3" creationId="{C54DA1A3-A088-79A1-858F-3D8B659CA97D}"/>
          </ac:spMkLst>
        </pc:spChg>
        <pc:spChg chg="add">
          <ac:chgData name="Dearbhla O'Reilly" userId="d7183bab-2f36-48ba-8f6c-9d5f6b52065d" providerId="ADAL" clId="{3D497227-0F17-4466-90B8-A145F7D46A7A}" dt="2024-10-24T16:49:06.262" v="87" actId="26606"/>
          <ac:spMkLst>
            <pc:docMk/>
            <pc:sldMk cId="3475300623" sldId="273"/>
            <ac:spMk id="9" creationId="{D009D6D5-DAC2-4A8B-A17A-E206B9012D09}"/>
          </ac:spMkLst>
        </pc:spChg>
        <pc:picChg chg="add">
          <ac:chgData name="Dearbhla O'Reilly" userId="d7183bab-2f36-48ba-8f6c-9d5f6b52065d" providerId="ADAL" clId="{3D497227-0F17-4466-90B8-A145F7D46A7A}" dt="2024-10-24T16:49:06.262" v="87" actId="26606"/>
          <ac:picMkLst>
            <pc:docMk/>
            <pc:sldMk cId="3475300623" sldId="273"/>
            <ac:picMk id="5" creationId="{7578493A-7260-F755-64D1-983A49582B6C}"/>
          </ac:picMkLst>
        </pc:picChg>
      </pc:sldChg>
      <pc:sldChg chg="addSp modSp mod setBg">
        <pc:chgData name="Dearbhla O'Reilly" userId="d7183bab-2f36-48ba-8f6c-9d5f6b52065d" providerId="ADAL" clId="{3D497227-0F17-4466-90B8-A145F7D46A7A}" dt="2024-10-25T14:56:41.627" v="858" actId="20577"/>
        <pc:sldMkLst>
          <pc:docMk/>
          <pc:sldMk cId="2047962869" sldId="274"/>
        </pc:sldMkLst>
        <pc:spChg chg="mod">
          <ac:chgData name="Dearbhla O'Reilly" userId="d7183bab-2f36-48ba-8f6c-9d5f6b52065d" providerId="ADAL" clId="{3D497227-0F17-4466-90B8-A145F7D46A7A}" dt="2024-10-24T16:48:19.673" v="79" actId="403"/>
          <ac:spMkLst>
            <pc:docMk/>
            <pc:sldMk cId="2047962869" sldId="274"/>
            <ac:spMk id="2" creationId="{6B4A5786-06CE-0CB4-29AC-10DECD1D40DD}"/>
          </ac:spMkLst>
        </pc:spChg>
        <pc:spChg chg="mod">
          <ac:chgData name="Dearbhla O'Reilly" userId="d7183bab-2f36-48ba-8f6c-9d5f6b52065d" providerId="ADAL" clId="{3D497227-0F17-4466-90B8-A145F7D46A7A}" dt="2024-10-25T14:56:41.627" v="858" actId="20577"/>
          <ac:spMkLst>
            <pc:docMk/>
            <pc:sldMk cId="2047962869" sldId="274"/>
            <ac:spMk id="3" creationId="{44B5A255-02A8-DA6D-5AC0-730501A2EBEF}"/>
          </ac:spMkLst>
        </pc:spChg>
        <pc:spChg chg="add">
          <ac:chgData name="Dearbhla O'Reilly" userId="d7183bab-2f36-48ba-8f6c-9d5f6b52065d" providerId="ADAL" clId="{3D497227-0F17-4466-90B8-A145F7D46A7A}" dt="2024-10-24T16:47:17.612" v="68" actId="26606"/>
          <ac:spMkLst>
            <pc:docMk/>
            <pc:sldMk cId="2047962869" sldId="274"/>
            <ac:spMk id="9" creationId="{D009D6D5-DAC2-4A8B-A17A-E206B9012D09}"/>
          </ac:spMkLst>
        </pc:spChg>
        <pc:picChg chg="mod">
          <ac:chgData name="Dearbhla O'Reilly" userId="d7183bab-2f36-48ba-8f6c-9d5f6b52065d" providerId="ADAL" clId="{3D497227-0F17-4466-90B8-A145F7D46A7A}" dt="2024-10-24T16:47:17.612" v="68" actId="26606"/>
          <ac:picMkLst>
            <pc:docMk/>
            <pc:sldMk cId="2047962869" sldId="274"/>
            <ac:picMk id="4" creationId="{539FF6B8-C989-9159-D67C-1668C9EE37A9}"/>
          </ac:picMkLst>
        </pc:picChg>
      </pc:sldChg>
      <pc:sldChg chg="modSp mod">
        <pc:chgData name="Dearbhla O'Reilly" userId="d7183bab-2f36-48ba-8f6c-9d5f6b52065d" providerId="ADAL" clId="{3D497227-0F17-4466-90B8-A145F7D46A7A}" dt="2024-10-25T14:48:47.242" v="756" actId="20577"/>
        <pc:sldMkLst>
          <pc:docMk/>
          <pc:sldMk cId="3241012454" sldId="276"/>
        </pc:sldMkLst>
        <pc:spChg chg="mod">
          <ac:chgData name="Dearbhla O'Reilly" userId="d7183bab-2f36-48ba-8f6c-9d5f6b52065d" providerId="ADAL" clId="{3D497227-0F17-4466-90B8-A145F7D46A7A}" dt="2024-10-25T14:48:47.242" v="756" actId="20577"/>
          <ac:spMkLst>
            <pc:docMk/>
            <pc:sldMk cId="3241012454" sldId="276"/>
            <ac:spMk id="5" creationId="{91A13EF9-EAF6-D250-7BE3-04D31DD43205}"/>
          </ac:spMkLst>
        </pc:spChg>
      </pc:sldChg>
      <pc:sldChg chg="addSp modSp mod setBg">
        <pc:chgData name="Dearbhla O'Reilly" userId="d7183bab-2f36-48ba-8f6c-9d5f6b52065d" providerId="ADAL" clId="{3D497227-0F17-4466-90B8-A145F7D46A7A}" dt="2024-10-25T14:48:19.535" v="743" actId="20577"/>
        <pc:sldMkLst>
          <pc:docMk/>
          <pc:sldMk cId="846787597" sldId="277"/>
        </pc:sldMkLst>
        <pc:spChg chg="mod">
          <ac:chgData name="Dearbhla O'Reilly" userId="d7183bab-2f36-48ba-8f6c-9d5f6b52065d" providerId="ADAL" clId="{3D497227-0F17-4466-90B8-A145F7D46A7A}" dt="2024-10-24T16:49:43.773" v="91" actId="122"/>
          <ac:spMkLst>
            <pc:docMk/>
            <pc:sldMk cId="846787597" sldId="277"/>
            <ac:spMk id="2" creationId="{9295591B-3D03-36BF-2CDE-999A2856678F}"/>
          </ac:spMkLst>
        </pc:spChg>
        <pc:spChg chg="mod">
          <ac:chgData name="Dearbhla O'Reilly" userId="d7183bab-2f36-48ba-8f6c-9d5f6b52065d" providerId="ADAL" clId="{3D497227-0F17-4466-90B8-A145F7D46A7A}" dt="2024-10-25T14:48:19.535" v="743" actId="20577"/>
          <ac:spMkLst>
            <pc:docMk/>
            <pc:sldMk cId="846787597" sldId="277"/>
            <ac:spMk id="3" creationId="{DE21001A-C250-20E1-2EF0-5945D38B1657}"/>
          </ac:spMkLst>
        </pc:spChg>
        <pc:spChg chg="add">
          <ac:chgData name="Dearbhla O'Reilly" userId="d7183bab-2f36-48ba-8f6c-9d5f6b52065d" providerId="ADAL" clId="{3D497227-0F17-4466-90B8-A145F7D46A7A}" dt="2024-10-24T16:49:26.481" v="89" actId="26606"/>
          <ac:spMkLst>
            <pc:docMk/>
            <pc:sldMk cId="846787597" sldId="277"/>
            <ac:spMk id="9" creationId="{D009D6D5-DAC2-4A8B-A17A-E206B9012D09}"/>
          </ac:spMkLst>
        </pc:spChg>
        <pc:picChg chg="mod">
          <ac:chgData name="Dearbhla O'Reilly" userId="d7183bab-2f36-48ba-8f6c-9d5f6b52065d" providerId="ADAL" clId="{3D497227-0F17-4466-90B8-A145F7D46A7A}" dt="2024-10-24T16:49:26.481" v="89" actId="26606"/>
          <ac:picMkLst>
            <pc:docMk/>
            <pc:sldMk cId="846787597" sldId="277"/>
            <ac:picMk id="4" creationId="{FDD99336-6864-F2F2-4FBC-0AA84C6F14CE}"/>
          </ac:picMkLst>
        </pc:picChg>
      </pc:sldChg>
      <pc:sldChg chg="modSp mod">
        <pc:chgData name="Dearbhla O'Reilly" userId="d7183bab-2f36-48ba-8f6c-9d5f6b52065d" providerId="ADAL" clId="{3D497227-0F17-4466-90B8-A145F7D46A7A}" dt="2024-10-25T12:01:28.978" v="494" actId="20577"/>
        <pc:sldMkLst>
          <pc:docMk/>
          <pc:sldMk cId="2449667068" sldId="278"/>
        </pc:sldMkLst>
        <pc:spChg chg="mod">
          <ac:chgData name="Dearbhla O'Reilly" userId="d7183bab-2f36-48ba-8f6c-9d5f6b52065d" providerId="ADAL" clId="{3D497227-0F17-4466-90B8-A145F7D46A7A}" dt="2024-10-25T12:01:28.978" v="494" actId="20577"/>
          <ac:spMkLst>
            <pc:docMk/>
            <pc:sldMk cId="2449667068" sldId="278"/>
            <ac:spMk id="3" creationId="{28BDB227-61EA-0CA4-27A7-7675A80B84FA}"/>
          </ac:spMkLst>
        </pc:spChg>
      </pc:sldChg>
      <pc:sldChg chg="modSp mod">
        <pc:chgData name="Dearbhla O'Reilly" userId="d7183bab-2f36-48ba-8f6c-9d5f6b52065d" providerId="ADAL" clId="{3D497227-0F17-4466-90B8-A145F7D46A7A}" dt="2024-10-25T14:53:06.313" v="856" actId="20577"/>
        <pc:sldMkLst>
          <pc:docMk/>
          <pc:sldMk cId="862446257" sldId="279"/>
        </pc:sldMkLst>
        <pc:spChg chg="mod">
          <ac:chgData name="Dearbhla O'Reilly" userId="d7183bab-2f36-48ba-8f6c-9d5f6b52065d" providerId="ADAL" clId="{3D497227-0F17-4466-90B8-A145F7D46A7A}" dt="2024-10-25T14:53:06.313" v="856" actId="20577"/>
          <ac:spMkLst>
            <pc:docMk/>
            <pc:sldMk cId="862446257" sldId="279"/>
            <ac:spMk id="3" creationId="{B0E025A0-81A5-20EA-757D-93D360A7B710}"/>
          </ac:spMkLst>
        </pc:spChg>
      </pc:sldChg>
      <pc:sldChg chg="modSp mod">
        <pc:chgData name="Dearbhla O'Reilly" userId="d7183bab-2f36-48ba-8f6c-9d5f6b52065d" providerId="ADAL" clId="{3D497227-0F17-4466-90B8-A145F7D46A7A}" dt="2024-10-25T14:50:03.441" v="762" actId="20577"/>
        <pc:sldMkLst>
          <pc:docMk/>
          <pc:sldMk cId="4022558472" sldId="280"/>
        </pc:sldMkLst>
        <pc:spChg chg="mod">
          <ac:chgData name="Dearbhla O'Reilly" userId="d7183bab-2f36-48ba-8f6c-9d5f6b52065d" providerId="ADAL" clId="{3D497227-0F17-4466-90B8-A145F7D46A7A}" dt="2024-10-25T14:50:03.441" v="762" actId="20577"/>
          <ac:spMkLst>
            <pc:docMk/>
            <pc:sldMk cId="4022558472" sldId="280"/>
            <ac:spMk id="3" creationId="{DDE6CD89-FCF2-FBEC-742A-58E09017F6EE}"/>
          </ac:spMkLst>
        </pc:spChg>
      </pc:sldChg>
      <pc:sldChg chg="modSp mod">
        <pc:chgData name="Dearbhla O'Reilly" userId="d7183bab-2f36-48ba-8f6c-9d5f6b52065d" providerId="ADAL" clId="{3D497227-0F17-4466-90B8-A145F7D46A7A}" dt="2024-10-25T14:50:17.010" v="763" actId="255"/>
        <pc:sldMkLst>
          <pc:docMk/>
          <pc:sldMk cId="2628366637" sldId="282"/>
        </pc:sldMkLst>
        <pc:spChg chg="mod">
          <ac:chgData name="Dearbhla O'Reilly" userId="d7183bab-2f36-48ba-8f6c-9d5f6b52065d" providerId="ADAL" clId="{3D497227-0F17-4466-90B8-A145F7D46A7A}" dt="2024-10-25T14:50:17.010" v="763" actId="255"/>
          <ac:spMkLst>
            <pc:docMk/>
            <pc:sldMk cId="2628366637" sldId="282"/>
            <ac:spMk id="3" creationId="{1953478F-36B6-3B6F-D3D9-DD135AEBEBAE}"/>
          </ac:spMkLst>
        </pc:spChg>
      </pc:sldChg>
      <pc:sldChg chg="modSp mod">
        <pc:chgData name="Dearbhla O'Reilly" userId="d7183bab-2f36-48ba-8f6c-9d5f6b52065d" providerId="ADAL" clId="{3D497227-0F17-4466-90B8-A145F7D46A7A}" dt="2024-10-25T14:58:02.255" v="859" actId="14100"/>
        <pc:sldMkLst>
          <pc:docMk/>
          <pc:sldMk cId="1271821170" sldId="283"/>
        </pc:sldMkLst>
        <pc:spChg chg="mod">
          <ac:chgData name="Dearbhla O'Reilly" userId="d7183bab-2f36-48ba-8f6c-9d5f6b52065d" providerId="ADAL" clId="{3D497227-0F17-4466-90B8-A145F7D46A7A}" dt="2024-10-25T14:58:02.255" v="859" actId="14100"/>
          <ac:spMkLst>
            <pc:docMk/>
            <pc:sldMk cId="1271821170" sldId="283"/>
            <ac:spMk id="3" creationId="{F64F9AF7-BDB7-3238-DF78-7E6BBED06C1D}"/>
          </ac:spMkLst>
        </pc:spChg>
      </pc:sldChg>
    </pc:docChg>
  </pc:docChgLst>
  <pc:docChgLst>
    <pc:chgData name="Dearbhla O'Reilly" userId="d7183bab-2f36-48ba-8f6c-9d5f6b52065d" providerId="ADAL" clId="{DDA81887-3C59-6442-AD60-54BBAA28F4C7}"/>
    <pc:docChg chg="undo custSel modSld">
      <pc:chgData name="Dearbhla O'Reilly" userId="d7183bab-2f36-48ba-8f6c-9d5f6b52065d" providerId="ADAL" clId="{DDA81887-3C59-6442-AD60-54BBAA28F4C7}" dt="2024-10-25T08:15:38.558" v="368" actId="26606"/>
      <pc:docMkLst>
        <pc:docMk/>
      </pc:docMkLst>
      <pc:sldChg chg="modSp mod">
        <pc:chgData name="Dearbhla O'Reilly" userId="d7183bab-2f36-48ba-8f6c-9d5f6b52065d" providerId="ADAL" clId="{DDA81887-3C59-6442-AD60-54BBAA28F4C7}" dt="2024-10-24T18:11:14.579" v="34" actId="27636"/>
        <pc:sldMkLst>
          <pc:docMk/>
          <pc:sldMk cId="3637179077" sldId="256"/>
        </pc:sldMkLst>
        <pc:spChg chg="mod">
          <ac:chgData name="Dearbhla O'Reilly" userId="d7183bab-2f36-48ba-8f6c-9d5f6b52065d" providerId="ADAL" clId="{DDA81887-3C59-6442-AD60-54BBAA28F4C7}" dt="2024-10-24T18:11:14.579" v="34" actId="27636"/>
          <ac:spMkLst>
            <pc:docMk/>
            <pc:sldMk cId="3637179077" sldId="256"/>
            <ac:spMk id="3" creationId="{84EBC18B-A013-735F-B0F6-78D139412942}"/>
          </ac:spMkLst>
        </pc:spChg>
        <pc:picChg chg="mod">
          <ac:chgData name="Dearbhla O'Reilly" userId="d7183bab-2f36-48ba-8f6c-9d5f6b52065d" providerId="ADAL" clId="{DDA81887-3C59-6442-AD60-54BBAA28F4C7}" dt="2024-10-24T18:10:43.236" v="1" actId="1076"/>
          <ac:picMkLst>
            <pc:docMk/>
            <pc:sldMk cId="3637179077" sldId="256"/>
            <ac:picMk id="4" creationId="{3BE0D076-C9C6-8038-880A-B826B17D778F}"/>
          </ac:picMkLst>
        </pc:picChg>
        <pc:picChg chg="mod">
          <ac:chgData name="Dearbhla O'Reilly" userId="d7183bab-2f36-48ba-8f6c-9d5f6b52065d" providerId="ADAL" clId="{DDA81887-3C59-6442-AD60-54BBAA28F4C7}" dt="2024-10-24T18:10:37.568" v="0" actId="14100"/>
          <ac:picMkLst>
            <pc:docMk/>
            <pc:sldMk cId="3637179077" sldId="256"/>
            <ac:picMk id="5" creationId="{6052BC81-B367-D370-28A1-32F088CA2C4E}"/>
          </ac:picMkLst>
        </pc:picChg>
      </pc:sldChg>
      <pc:sldChg chg="modSp mod">
        <pc:chgData name="Dearbhla O'Reilly" userId="d7183bab-2f36-48ba-8f6c-9d5f6b52065d" providerId="ADAL" clId="{DDA81887-3C59-6442-AD60-54BBAA28F4C7}" dt="2024-10-24T18:19:59.130" v="42" actId="404"/>
        <pc:sldMkLst>
          <pc:docMk/>
          <pc:sldMk cId="4015618068" sldId="260"/>
        </pc:sldMkLst>
        <pc:graphicFrameChg chg="modGraphic">
          <ac:chgData name="Dearbhla O'Reilly" userId="d7183bab-2f36-48ba-8f6c-9d5f6b52065d" providerId="ADAL" clId="{DDA81887-3C59-6442-AD60-54BBAA28F4C7}" dt="2024-10-24T18:19:59.130" v="42" actId="404"/>
          <ac:graphicFrameMkLst>
            <pc:docMk/>
            <pc:sldMk cId="4015618068" sldId="260"/>
            <ac:graphicFrameMk id="5" creationId="{BB897B22-42CA-F341-9A98-414997A50DB7}"/>
          </ac:graphicFrameMkLst>
        </pc:graphicFrameChg>
      </pc:sldChg>
      <pc:sldChg chg="addSp delSp modSp mod setBg">
        <pc:chgData name="Dearbhla O'Reilly" userId="d7183bab-2f36-48ba-8f6c-9d5f6b52065d" providerId="ADAL" clId="{DDA81887-3C59-6442-AD60-54BBAA28F4C7}" dt="2024-10-24T18:49:49.886" v="349" actId="14100"/>
        <pc:sldMkLst>
          <pc:docMk/>
          <pc:sldMk cId="4170569470" sldId="261"/>
        </pc:sldMkLst>
        <pc:spChg chg="mod">
          <ac:chgData name="Dearbhla O'Reilly" userId="d7183bab-2f36-48ba-8f6c-9d5f6b52065d" providerId="ADAL" clId="{DDA81887-3C59-6442-AD60-54BBAA28F4C7}" dt="2024-10-24T18:49:41.967" v="348" actId="26606"/>
          <ac:spMkLst>
            <pc:docMk/>
            <pc:sldMk cId="4170569470" sldId="261"/>
            <ac:spMk id="2" creationId="{E2BE2AD6-1413-BF83-AE39-20BED621F6B9}"/>
          </ac:spMkLst>
        </pc:spChg>
        <pc:spChg chg="mod">
          <ac:chgData name="Dearbhla O'Reilly" userId="d7183bab-2f36-48ba-8f6c-9d5f6b52065d" providerId="ADAL" clId="{DDA81887-3C59-6442-AD60-54BBAA28F4C7}" dt="2024-10-24T18:49:49.886" v="349" actId="14100"/>
          <ac:spMkLst>
            <pc:docMk/>
            <pc:sldMk cId="4170569470" sldId="261"/>
            <ac:spMk id="3" creationId="{E1A55CF7-62ED-142E-CEDC-77DB5CCEEE2A}"/>
          </ac:spMkLst>
        </pc:spChg>
        <pc:spChg chg="add">
          <ac:chgData name="Dearbhla O'Reilly" userId="d7183bab-2f36-48ba-8f6c-9d5f6b52065d" providerId="ADAL" clId="{DDA81887-3C59-6442-AD60-54BBAA28F4C7}" dt="2024-10-24T18:49:41.967" v="348" actId="26606"/>
          <ac:spMkLst>
            <pc:docMk/>
            <pc:sldMk cId="4170569470" sldId="261"/>
            <ac:spMk id="8" creationId="{1709F1D5-B0F1-4714-A239-E5B61C161915}"/>
          </ac:spMkLst>
        </pc:spChg>
        <pc:spChg chg="add del">
          <ac:chgData name="Dearbhla O'Reilly" userId="d7183bab-2f36-48ba-8f6c-9d5f6b52065d" providerId="ADAL" clId="{DDA81887-3C59-6442-AD60-54BBAA28F4C7}" dt="2024-10-24T18:49:41.942" v="347" actId="26606"/>
          <ac:spMkLst>
            <pc:docMk/>
            <pc:sldMk cId="4170569470" sldId="261"/>
            <ac:spMk id="9" creationId="{C0763A76-9F1C-4FC5-82B7-DD475DA461B2}"/>
          </ac:spMkLst>
        </pc:spChg>
        <pc:spChg chg="add">
          <ac:chgData name="Dearbhla O'Reilly" userId="d7183bab-2f36-48ba-8f6c-9d5f6b52065d" providerId="ADAL" clId="{DDA81887-3C59-6442-AD60-54BBAA28F4C7}" dt="2024-10-24T18:49:41.967" v="348" actId="26606"/>
          <ac:spMkLst>
            <pc:docMk/>
            <pc:sldMk cId="4170569470" sldId="261"/>
            <ac:spMk id="10" creationId="{228FB460-D3FF-4440-A020-05982A09E517}"/>
          </ac:spMkLst>
        </pc:spChg>
        <pc:spChg chg="add del">
          <ac:chgData name="Dearbhla O'Reilly" userId="d7183bab-2f36-48ba-8f6c-9d5f6b52065d" providerId="ADAL" clId="{DDA81887-3C59-6442-AD60-54BBAA28F4C7}" dt="2024-10-24T18:49:41.942" v="347" actId="26606"/>
          <ac:spMkLst>
            <pc:docMk/>
            <pc:sldMk cId="4170569470" sldId="261"/>
            <ac:spMk id="11" creationId="{E81BF4F6-F2CF-4984-9D14-D6966D92F99F}"/>
          </ac:spMkLst>
        </pc:spChg>
        <pc:spChg chg="add">
          <ac:chgData name="Dearbhla O'Reilly" userId="d7183bab-2f36-48ba-8f6c-9d5f6b52065d" providerId="ADAL" clId="{DDA81887-3C59-6442-AD60-54BBAA28F4C7}" dt="2024-10-24T18:49:41.967" v="348" actId="26606"/>
          <ac:spMkLst>
            <pc:docMk/>
            <pc:sldMk cId="4170569470" sldId="261"/>
            <ac:spMk id="12" creationId="{14847E93-7DC1-4D4B-8829-B19AA7137C50}"/>
          </ac:spMkLst>
        </pc:spChg>
        <pc:spChg chg="add">
          <ac:chgData name="Dearbhla O'Reilly" userId="d7183bab-2f36-48ba-8f6c-9d5f6b52065d" providerId="ADAL" clId="{DDA81887-3C59-6442-AD60-54BBAA28F4C7}" dt="2024-10-24T18:49:41.967" v="348" actId="26606"/>
          <ac:spMkLst>
            <pc:docMk/>
            <pc:sldMk cId="4170569470" sldId="261"/>
            <ac:spMk id="14" creationId="{5566D6E1-03A1-4D73-A4E0-35D74D568A04}"/>
          </ac:spMkLst>
        </pc:spChg>
        <pc:spChg chg="add">
          <ac:chgData name="Dearbhla O'Reilly" userId="d7183bab-2f36-48ba-8f6c-9d5f6b52065d" providerId="ADAL" clId="{DDA81887-3C59-6442-AD60-54BBAA28F4C7}" dt="2024-10-24T18:49:41.967" v="348" actId="26606"/>
          <ac:spMkLst>
            <pc:docMk/>
            <pc:sldMk cId="4170569470" sldId="261"/>
            <ac:spMk id="16" creationId="{9F835A99-04AC-494A-A572-AFE8413CC938}"/>
          </ac:spMkLst>
        </pc:spChg>
        <pc:spChg chg="add">
          <ac:chgData name="Dearbhla O'Reilly" userId="d7183bab-2f36-48ba-8f6c-9d5f6b52065d" providerId="ADAL" clId="{DDA81887-3C59-6442-AD60-54BBAA28F4C7}" dt="2024-10-24T18:49:41.967" v="348" actId="26606"/>
          <ac:spMkLst>
            <pc:docMk/>
            <pc:sldMk cId="4170569470" sldId="261"/>
            <ac:spMk id="18" creationId="{7B786209-1B0B-4CA9-9BDD-F7327066A84D}"/>
          </ac:spMkLst>
        </pc:spChg>
        <pc:spChg chg="add">
          <ac:chgData name="Dearbhla O'Reilly" userId="d7183bab-2f36-48ba-8f6c-9d5f6b52065d" providerId="ADAL" clId="{DDA81887-3C59-6442-AD60-54BBAA28F4C7}" dt="2024-10-24T18:49:41.967" v="348" actId="26606"/>
          <ac:spMkLst>
            <pc:docMk/>
            <pc:sldMk cId="4170569470" sldId="261"/>
            <ac:spMk id="20" creationId="{2D2964BB-484D-45AE-AD66-D407D0629652}"/>
          </ac:spMkLst>
        </pc:spChg>
        <pc:spChg chg="add">
          <ac:chgData name="Dearbhla O'Reilly" userId="d7183bab-2f36-48ba-8f6c-9d5f6b52065d" providerId="ADAL" clId="{DDA81887-3C59-6442-AD60-54BBAA28F4C7}" dt="2024-10-24T18:49:41.967" v="348" actId="26606"/>
          <ac:spMkLst>
            <pc:docMk/>
            <pc:sldMk cId="4170569470" sldId="261"/>
            <ac:spMk id="22" creationId="{6691AC69-A76E-4DAB-B565-468B6B87ACF3}"/>
          </ac:spMkLst>
        </pc:spChg>
        <pc:picChg chg="add del">
          <ac:chgData name="Dearbhla O'Reilly" userId="d7183bab-2f36-48ba-8f6c-9d5f6b52065d" providerId="ADAL" clId="{DDA81887-3C59-6442-AD60-54BBAA28F4C7}" dt="2024-10-24T18:49:41.942" v="347" actId="26606"/>
          <ac:picMkLst>
            <pc:docMk/>
            <pc:sldMk cId="4170569470" sldId="261"/>
            <ac:picMk id="5" creationId="{1384CE6F-3D9A-06C7-03A1-C086E89BC3E7}"/>
          </ac:picMkLst>
        </pc:picChg>
      </pc:sldChg>
      <pc:sldChg chg="modSp mod">
        <pc:chgData name="Dearbhla O'Reilly" userId="d7183bab-2f36-48ba-8f6c-9d5f6b52065d" providerId="ADAL" clId="{DDA81887-3C59-6442-AD60-54BBAA28F4C7}" dt="2024-10-24T18:19:19.591" v="36" actId="27636"/>
        <pc:sldMkLst>
          <pc:docMk/>
          <pc:sldMk cId="2643411087" sldId="263"/>
        </pc:sldMkLst>
        <pc:spChg chg="mod">
          <ac:chgData name="Dearbhla O'Reilly" userId="d7183bab-2f36-48ba-8f6c-9d5f6b52065d" providerId="ADAL" clId="{DDA81887-3C59-6442-AD60-54BBAA28F4C7}" dt="2024-10-24T18:19:19.591" v="36" actId="27636"/>
          <ac:spMkLst>
            <pc:docMk/>
            <pc:sldMk cId="2643411087" sldId="263"/>
            <ac:spMk id="3" creationId="{28C46F3A-D201-1A70-2771-C3117CFB0BDE}"/>
          </ac:spMkLst>
        </pc:spChg>
      </pc:sldChg>
      <pc:sldChg chg="addSp modSp mod setBg">
        <pc:chgData name="Dearbhla O'Reilly" userId="d7183bab-2f36-48ba-8f6c-9d5f6b52065d" providerId="ADAL" clId="{DDA81887-3C59-6442-AD60-54BBAA28F4C7}" dt="2024-10-24T18:23:28.721" v="69" actId="14100"/>
        <pc:sldMkLst>
          <pc:docMk/>
          <pc:sldMk cId="4130845099" sldId="267"/>
        </pc:sldMkLst>
        <pc:spChg chg="mod">
          <ac:chgData name="Dearbhla O'Reilly" userId="d7183bab-2f36-48ba-8f6c-9d5f6b52065d" providerId="ADAL" clId="{DDA81887-3C59-6442-AD60-54BBAA28F4C7}" dt="2024-10-24T18:23:07.255" v="66" actId="26606"/>
          <ac:spMkLst>
            <pc:docMk/>
            <pc:sldMk cId="4130845099" sldId="267"/>
            <ac:spMk id="2" creationId="{E8F4DBCB-42DE-E258-72D2-7DB8DB37F659}"/>
          </ac:spMkLst>
        </pc:spChg>
        <pc:spChg chg="mod">
          <ac:chgData name="Dearbhla O'Reilly" userId="d7183bab-2f36-48ba-8f6c-9d5f6b52065d" providerId="ADAL" clId="{DDA81887-3C59-6442-AD60-54BBAA28F4C7}" dt="2024-10-24T18:23:28.721" v="69" actId="14100"/>
          <ac:spMkLst>
            <pc:docMk/>
            <pc:sldMk cId="4130845099" sldId="267"/>
            <ac:spMk id="3" creationId="{83535DD6-1C95-A581-7D4D-433560CAEDC2}"/>
          </ac:spMkLst>
        </pc:spChg>
        <pc:spChg chg="add">
          <ac:chgData name="Dearbhla O'Reilly" userId="d7183bab-2f36-48ba-8f6c-9d5f6b52065d" providerId="ADAL" clId="{DDA81887-3C59-6442-AD60-54BBAA28F4C7}" dt="2024-10-24T18:23:07.255" v="66" actId="26606"/>
          <ac:spMkLst>
            <pc:docMk/>
            <pc:sldMk cId="4130845099" sldId="267"/>
            <ac:spMk id="1031" creationId="{4AC6B390-BC59-4F1D-A0EE-D71A92F0A0B2}"/>
          </ac:spMkLst>
        </pc:spChg>
        <pc:spChg chg="add">
          <ac:chgData name="Dearbhla O'Reilly" userId="d7183bab-2f36-48ba-8f6c-9d5f6b52065d" providerId="ADAL" clId="{DDA81887-3C59-6442-AD60-54BBAA28F4C7}" dt="2024-10-24T18:23:07.255" v="66" actId="26606"/>
          <ac:spMkLst>
            <pc:docMk/>
            <pc:sldMk cId="4130845099" sldId="267"/>
            <ac:spMk id="1033" creationId="{B6C60D79-16F1-4C4B-B7E3-7634E7069CDE}"/>
          </ac:spMkLst>
        </pc:spChg>
        <pc:spChg chg="add">
          <ac:chgData name="Dearbhla O'Reilly" userId="d7183bab-2f36-48ba-8f6c-9d5f6b52065d" providerId="ADAL" clId="{DDA81887-3C59-6442-AD60-54BBAA28F4C7}" dt="2024-10-24T18:23:07.255" v="66" actId="26606"/>
          <ac:spMkLst>
            <pc:docMk/>
            <pc:sldMk cId="4130845099" sldId="267"/>
            <ac:spMk id="1035" creationId="{426B127E-6498-4C77-9C9D-4553A5113B80}"/>
          </ac:spMkLst>
        </pc:spChg>
        <pc:picChg chg="mod ord">
          <ac:chgData name="Dearbhla O'Reilly" userId="d7183bab-2f36-48ba-8f6c-9d5f6b52065d" providerId="ADAL" clId="{DDA81887-3C59-6442-AD60-54BBAA28F4C7}" dt="2024-10-24T18:23:15.232" v="68" actId="1076"/>
          <ac:picMkLst>
            <pc:docMk/>
            <pc:sldMk cId="4130845099" sldId="267"/>
            <ac:picMk id="1026" creationId="{C34C0492-B4D5-E453-4964-C85A63ACE576}"/>
          </ac:picMkLst>
        </pc:picChg>
      </pc:sldChg>
      <pc:sldChg chg="addSp modSp mod setBg">
        <pc:chgData name="Dearbhla O'Reilly" userId="d7183bab-2f36-48ba-8f6c-9d5f6b52065d" providerId="ADAL" clId="{DDA81887-3C59-6442-AD60-54BBAA28F4C7}" dt="2024-10-24T18:38:06.390" v="146" actId="14100"/>
        <pc:sldMkLst>
          <pc:docMk/>
          <pc:sldMk cId="3675905642" sldId="268"/>
        </pc:sldMkLst>
        <pc:spChg chg="mod">
          <ac:chgData name="Dearbhla O'Reilly" userId="d7183bab-2f36-48ba-8f6c-9d5f6b52065d" providerId="ADAL" clId="{DDA81887-3C59-6442-AD60-54BBAA28F4C7}" dt="2024-10-24T18:38:06.390" v="146" actId="14100"/>
          <ac:spMkLst>
            <pc:docMk/>
            <pc:sldMk cId="3675905642" sldId="268"/>
            <ac:spMk id="2" creationId="{4EB5D5E3-E386-A8D2-52AC-5A9B2536A2C7}"/>
          </ac:spMkLst>
        </pc:spChg>
        <pc:spChg chg="mod">
          <ac:chgData name="Dearbhla O'Reilly" userId="d7183bab-2f36-48ba-8f6c-9d5f6b52065d" providerId="ADAL" clId="{DDA81887-3C59-6442-AD60-54BBAA28F4C7}" dt="2024-10-24T18:37:57.732" v="143" actId="26606"/>
          <ac:spMkLst>
            <pc:docMk/>
            <pc:sldMk cId="3675905642" sldId="268"/>
            <ac:spMk id="3" creationId="{AE789F4E-5A8C-51CD-5673-276DE3148C95}"/>
          </ac:spMkLst>
        </pc:spChg>
        <pc:spChg chg="add">
          <ac:chgData name="Dearbhla O'Reilly" userId="d7183bab-2f36-48ba-8f6c-9d5f6b52065d" providerId="ADAL" clId="{DDA81887-3C59-6442-AD60-54BBAA28F4C7}" dt="2024-10-24T18:37:57.732" v="143" actId="26606"/>
          <ac:spMkLst>
            <pc:docMk/>
            <pc:sldMk cId="3675905642" sldId="268"/>
            <ac:spMk id="8" creationId="{081EA652-8C6A-4E69-BEB9-170809474553}"/>
          </ac:spMkLst>
        </pc:spChg>
        <pc:spChg chg="add">
          <ac:chgData name="Dearbhla O'Reilly" userId="d7183bab-2f36-48ba-8f6c-9d5f6b52065d" providerId="ADAL" clId="{DDA81887-3C59-6442-AD60-54BBAA28F4C7}" dt="2024-10-24T18:37:57.732" v="143" actId="26606"/>
          <ac:spMkLst>
            <pc:docMk/>
            <pc:sldMk cId="3675905642" sldId="268"/>
            <ac:spMk id="10" creationId="{5298780A-33B9-4EA2-8F67-DE68AD62841B}"/>
          </ac:spMkLst>
        </pc:spChg>
        <pc:spChg chg="add">
          <ac:chgData name="Dearbhla O'Reilly" userId="d7183bab-2f36-48ba-8f6c-9d5f6b52065d" providerId="ADAL" clId="{DDA81887-3C59-6442-AD60-54BBAA28F4C7}" dt="2024-10-24T18:37:57.732" v="143" actId="26606"/>
          <ac:spMkLst>
            <pc:docMk/>
            <pc:sldMk cId="3675905642" sldId="268"/>
            <ac:spMk id="12" creationId="{7F488E8B-4E1E-4402-8935-D4E6C02615C7}"/>
          </ac:spMkLst>
        </pc:spChg>
      </pc:sldChg>
      <pc:sldChg chg="addSp modSp mod setBg">
        <pc:chgData name="Dearbhla O'Reilly" userId="d7183bab-2f36-48ba-8f6c-9d5f6b52065d" providerId="ADAL" clId="{DDA81887-3C59-6442-AD60-54BBAA28F4C7}" dt="2024-10-24T18:36:39.855" v="142" actId="1076"/>
        <pc:sldMkLst>
          <pc:docMk/>
          <pc:sldMk cId="3923261275" sldId="271"/>
        </pc:sldMkLst>
        <pc:spChg chg="mod ord">
          <ac:chgData name="Dearbhla O'Reilly" userId="d7183bab-2f36-48ba-8f6c-9d5f6b52065d" providerId="ADAL" clId="{DDA81887-3C59-6442-AD60-54BBAA28F4C7}" dt="2024-10-24T18:36:39.855" v="142" actId="1076"/>
          <ac:spMkLst>
            <pc:docMk/>
            <pc:sldMk cId="3923261275" sldId="271"/>
            <ac:spMk id="2" creationId="{0ED3D0D8-7AE5-7711-3AB3-4A04E69F6901}"/>
          </ac:spMkLst>
        </pc:spChg>
        <pc:spChg chg="mod ord">
          <ac:chgData name="Dearbhla O'Reilly" userId="d7183bab-2f36-48ba-8f6c-9d5f6b52065d" providerId="ADAL" clId="{DDA81887-3C59-6442-AD60-54BBAA28F4C7}" dt="2024-10-24T18:36:32.837" v="141" actId="27636"/>
          <ac:spMkLst>
            <pc:docMk/>
            <pc:sldMk cId="3923261275" sldId="271"/>
            <ac:spMk id="3" creationId="{9B7FEAA3-ACEB-A30F-987C-AF6D245DBACF}"/>
          </ac:spMkLst>
        </pc:spChg>
        <pc:spChg chg="add">
          <ac:chgData name="Dearbhla O'Reilly" userId="d7183bab-2f36-48ba-8f6c-9d5f6b52065d" providerId="ADAL" clId="{DDA81887-3C59-6442-AD60-54BBAA28F4C7}" dt="2024-10-24T18:36:12.744" v="132" actId="26606"/>
          <ac:spMkLst>
            <pc:docMk/>
            <pc:sldMk cId="3923261275" sldId="271"/>
            <ac:spMk id="2057" creationId="{9D25F302-27C5-414F-97F8-6EA0A6C028BA}"/>
          </ac:spMkLst>
        </pc:spChg>
        <pc:spChg chg="add">
          <ac:chgData name="Dearbhla O'Reilly" userId="d7183bab-2f36-48ba-8f6c-9d5f6b52065d" providerId="ADAL" clId="{DDA81887-3C59-6442-AD60-54BBAA28F4C7}" dt="2024-10-24T18:36:12.744" v="132" actId="26606"/>
          <ac:spMkLst>
            <pc:docMk/>
            <pc:sldMk cId="3923261275" sldId="271"/>
            <ac:spMk id="2059" creationId="{830A36F8-48C2-4842-A87B-8CE8DF4E7FD2}"/>
          </ac:spMkLst>
        </pc:spChg>
        <pc:spChg chg="add">
          <ac:chgData name="Dearbhla O'Reilly" userId="d7183bab-2f36-48ba-8f6c-9d5f6b52065d" providerId="ADAL" clId="{DDA81887-3C59-6442-AD60-54BBAA28F4C7}" dt="2024-10-24T18:36:12.744" v="132" actId="26606"/>
          <ac:spMkLst>
            <pc:docMk/>
            <pc:sldMk cId="3923261275" sldId="271"/>
            <ac:spMk id="2061" creationId="{7F488E8B-4E1E-4402-8935-D4E6C02615C7}"/>
          </ac:spMkLst>
        </pc:spChg>
        <pc:picChg chg="mod">
          <ac:chgData name="Dearbhla O'Reilly" userId="d7183bab-2f36-48ba-8f6c-9d5f6b52065d" providerId="ADAL" clId="{DDA81887-3C59-6442-AD60-54BBAA28F4C7}" dt="2024-10-24T18:36:22.204" v="135" actId="27614"/>
          <ac:picMkLst>
            <pc:docMk/>
            <pc:sldMk cId="3923261275" sldId="271"/>
            <ac:picMk id="2050" creationId="{A79F54AB-44B7-F4CF-9A28-FB04E615F080}"/>
          </ac:picMkLst>
        </pc:picChg>
        <pc:picChg chg="mod">
          <ac:chgData name="Dearbhla O'Reilly" userId="d7183bab-2f36-48ba-8f6c-9d5f6b52065d" providerId="ADAL" clId="{DDA81887-3C59-6442-AD60-54BBAA28F4C7}" dt="2024-10-24T18:36:22.232" v="137" actId="27614"/>
          <ac:picMkLst>
            <pc:docMk/>
            <pc:sldMk cId="3923261275" sldId="271"/>
            <ac:picMk id="2052" creationId="{3972ACEF-A8D3-8D51-9B4B-82DF739229D4}"/>
          </ac:picMkLst>
        </pc:picChg>
      </pc:sldChg>
      <pc:sldChg chg="addSp delSp modSp mod setBg">
        <pc:chgData name="Dearbhla O'Reilly" userId="d7183bab-2f36-48ba-8f6c-9d5f6b52065d" providerId="ADAL" clId="{DDA81887-3C59-6442-AD60-54BBAA28F4C7}" dt="2024-10-24T18:42:24.315" v="257" actId="20577"/>
        <pc:sldMkLst>
          <pc:docMk/>
          <pc:sldMk cId="3293362203" sldId="275"/>
        </pc:sldMkLst>
        <pc:spChg chg="mod">
          <ac:chgData name="Dearbhla O'Reilly" userId="d7183bab-2f36-48ba-8f6c-9d5f6b52065d" providerId="ADAL" clId="{DDA81887-3C59-6442-AD60-54BBAA28F4C7}" dt="2024-10-24T18:41:52.802" v="249" actId="26606"/>
          <ac:spMkLst>
            <pc:docMk/>
            <pc:sldMk cId="3293362203" sldId="275"/>
            <ac:spMk id="2" creationId="{5B0F102E-F487-3527-D697-D15823EF8FE1}"/>
          </ac:spMkLst>
        </pc:spChg>
        <pc:spChg chg="mod">
          <ac:chgData name="Dearbhla O'Reilly" userId="d7183bab-2f36-48ba-8f6c-9d5f6b52065d" providerId="ADAL" clId="{DDA81887-3C59-6442-AD60-54BBAA28F4C7}" dt="2024-10-24T18:42:24.315" v="257" actId="20577"/>
          <ac:spMkLst>
            <pc:docMk/>
            <pc:sldMk cId="3293362203" sldId="275"/>
            <ac:spMk id="3" creationId="{8658F82F-B650-6226-92B2-DF3A26F54352}"/>
          </ac:spMkLst>
        </pc:spChg>
        <pc:spChg chg="add">
          <ac:chgData name="Dearbhla O'Reilly" userId="d7183bab-2f36-48ba-8f6c-9d5f6b52065d" providerId="ADAL" clId="{DDA81887-3C59-6442-AD60-54BBAA28F4C7}" dt="2024-10-24T18:41:52.802" v="249" actId="26606"/>
          <ac:spMkLst>
            <pc:docMk/>
            <pc:sldMk cId="3293362203" sldId="275"/>
            <ac:spMk id="8" creationId="{081EA652-8C6A-4E69-BEB9-170809474553}"/>
          </ac:spMkLst>
        </pc:spChg>
        <pc:spChg chg="add del">
          <ac:chgData name="Dearbhla O'Reilly" userId="d7183bab-2f36-48ba-8f6c-9d5f6b52065d" providerId="ADAL" clId="{DDA81887-3C59-6442-AD60-54BBAA28F4C7}" dt="2024-10-24T18:41:38.673" v="246" actId="26606"/>
          <ac:spMkLst>
            <pc:docMk/>
            <pc:sldMk cId="3293362203" sldId="275"/>
            <ac:spMk id="9" creationId="{C0763A76-9F1C-4FC5-82B7-DD475DA461B2}"/>
          </ac:spMkLst>
        </pc:spChg>
        <pc:spChg chg="add">
          <ac:chgData name="Dearbhla O'Reilly" userId="d7183bab-2f36-48ba-8f6c-9d5f6b52065d" providerId="ADAL" clId="{DDA81887-3C59-6442-AD60-54BBAA28F4C7}" dt="2024-10-24T18:41:52.802" v="249" actId="26606"/>
          <ac:spMkLst>
            <pc:docMk/>
            <pc:sldMk cId="3293362203" sldId="275"/>
            <ac:spMk id="10" creationId="{5298780A-33B9-4EA2-8F67-DE68AD62841B}"/>
          </ac:spMkLst>
        </pc:spChg>
        <pc:spChg chg="add del">
          <ac:chgData name="Dearbhla O'Reilly" userId="d7183bab-2f36-48ba-8f6c-9d5f6b52065d" providerId="ADAL" clId="{DDA81887-3C59-6442-AD60-54BBAA28F4C7}" dt="2024-10-24T18:41:38.673" v="246" actId="26606"/>
          <ac:spMkLst>
            <pc:docMk/>
            <pc:sldMk cId="3293362203" sldId="275"/>
            <ac:spMk id="11" creationId="{E81BF4F6-F2CF-4984-9D14-D6966D92F99F}"/>
          </ac:spMkLst>
        </pc:spChg>
        <pc:spChg chg="add">
          <ac:chgData name="Dearbhla O'Reilly" userId="d7183bab-2f36-48ba-8f6c-9d5f6b52065d" providerId="ADAL" clId="{DDA81887-3C59-6442-AD60-54BBAA28F4C7}" dt="2024-10-24T18:41:52.802" v="249" actId="26606"/>
          <ac:spMkLst>
            <pc:docMk/>
            <pc:sldMk cId="3293362203" sldId="275"/>
            <ac:spMk id="12" creationId="{7F488E8B-4E1E-4402-8935-D4E6C02615C7}"/>
          </ac:spMkLst>
        </pc:spChg>
        <pc:spChg chg="add del">
          <ac:chgData name="Dearbhla O'Reilly" userId="d7183bab-2f36-48ba-8f6c-9d5f6b52065d" providerId="ADAL" clId="{DDA81887-3C59-6442-AD60-54BBAA28F4C7}" dt="2024-10-24T18:41:52.786" v="248" actId="26606"/>
          <ac:spMkLst>
            <pc:docMk/>
            <pc:sldMk cId="3293362203" sldId="275"/>
            <ac:spMk id="13" creationId="{D009D6D5-DAC2-4A8B-A17A-E206B9012D09}"/>
          </ac:spMkLst>
        </pc:spChg>
        <pc:picChg chg="add del">
          <ac:chgData name="Dearbhla O'Reilly" userId="d7183bab-2f36-48ba-8f6c-9d5f6b52065d" providerId="ADAL" clId="{DDA81887-3C59-6442-AD60-54BBAA28F4C7}" dt="2024-10-24T18:41:38.673" v="246" actId="26606"/>
          <ac:picMkLst>
            <pc:docMk/>
            <pc:sldMk cId="3293362203" sldId="275"/>
            <ac:picMk id="5" creationId="{9E2F1926-4F7E-4AE2-B2B9-D6311F371739}"/>
          </ac:picMkLst>
        </pc:picChg>
        <pc:picChg chg="add del">
          <ac:chgData name="Dearbhla O'Reilly" userId="d7183bab-2f36-48ba-8f6c-9d5f6b52065d" providerId="ADAL" clId="{DDA81887-3C59-6442-AD60-54BBAA28F4C7}" dt="2024-10-24T18:41:52.786" v="248" actId="26606"/>
          <ac:picMkLst>
            <pc:docMk/>
            <pc:sldMk cId="3293362203" sldId="275"/>
            <ac:picMk id="14" creationId="{E00A49EA-020A-FE7D-D46C-CE459903EC78}"/>
          </ac:picMkLst>
        </pc:picChg>
        <pc:cxnChg chg="add">
          <ac:chgData name="Dearbhla O'Reilly" userId="d7183bab-2f36-48ba-8f6c-9d5f6b52065d" providerId="ADAL" clId="{DDA81887-3C59-6442-AD60-54BBAA28F4C7}" dt="2024-10-24T18:41:52.802" v="249" actId="26606"/>
          <ac:cxnSpMkLst>
            <pc:docMk/>
            <pc:sldMk cId="3293362203" sldId="275"/>
            <ac:cxnSpMk id="16" creationId="{23AAC9B5-8015-485C-ACF9-A750390E9A56}"/>
          </ac:cxnSpMkLst>
        </pc:cxnChg>
      </pc:sldChg>
      <pc:sldChg chg="addSp delSp modSp mod setBg">
        <pc:chgData name="Dearbhla O'Reilly" userId="d7183bab-2f36-48ba-8f6c-9d5f6b52065d" providerId="ADAL" clId="{DDA81887-3C59-6442-AD60-54BBAA28F4C7}" dt="2024-10-24T18:22:45.163" v="65" actId="14100"/>
        <pc:sldMkLst>
          <pc:docMk/>
          <pc:sldMk cId="3241012454" sldId="276"/>
        </pc:sldMkLst>
        <pc:spChg chg="mod ord">
          <ac:chgData name="Dearbhla O'Reilly" userId="d7183bab-2f36-48ba-8f6c-9d5f6b52065d" providerId="ADAL" clId="{DDA81887-3C59-6442-AD60-54BBAA28F4C7}" dt="2024-10-24T18:22:45.163" v="65" actId="14100"/>
          <ac:spMkLst>
            <pc:docMk/>
            <pc:sldMk cId="3241012454" sldId="276"/>
            <ac:spMk id="2" creationId="{7E105701-0F9A-A59C-1048-2345E38D7A31}"/>
          </ac:spMkLst>
        </pc:spChg>
        <pc:spChg chg="del mod">
          <ac:chgData name="Dearbhla O'Reilly" userId="d7183bab-2f36-48ba-8f6c-9d5f6b52065d" providerId="ADAL" clId="{DDA81887-3C59-6442-AD60-54BBAA28F4C7}" dt="2024-10-24T18:20:35.041" v="44" actId="478"/>
          <ac:spMkLst>
            <pc:docMk/>
            <pc:sldMk cId="3241012454" sldId="276"/>
            <ac:spMk id="3" creationId="{BFDDA02D-3261-E166-9660-3830DE2E1EFE}"/>
          </ac:spMkLst>
        </pc:spChg>
        <pc:spChg chg="mod">
          <ac:chgData name="Dearbhla O'Reilly" userId="d7183bab-2f36-48ba-8f6c-9d5f6b52065d" providerId="ADAL" clId="{DDA81887-3C59-6442-AD60-54BBAA28F4C7}" dt="2024-10-24T18:22:32.919" v="64" actId="20577"/>
          <ac:spMkLst>
            <pc:docMk/>
            <pc:sldMk cId="3241012454" sldId="276"/>
            <ac:spMk id="5" creationId="{91A13EF9-EAF6-D250-7BE3-04D31DD43205}"/>
          </ac:spMkLst>
        </pc:spChg>
        <pc:spChg chg="mod">
          <ac:chgData name="Dearbhla O'Reilly" userId="d7183bab-2f36-48ba-8f6c-9d5f6b52065d" providerId="ADAL" clId="{DDA81887-3C59-6442-AD60-54BBAA28F4C7}" dt="2024-10-24T18:22:17.942" v="60" actId="26606"/>
          <ac:spMkLst>
            <pc:docMk/>
            <pc:sldMk cId="3241012454" sldId="276"/>
            <ac:spMk id="6" creationId="{20C48AB6-C1D6-231E-1C1E-45C81A49A1CC}"/>
          </ac:spMkLst>
        </pc:spChg>
        <pc:spChg chg="add del mod">
          <ac:chgData name="Dearbhla O'Reilly" userId="d7183bab-2f36-48ba-8f6c-9d5f6b52065d" providerId="ADAL" clId="{DDA81887-3C59-6442-AD60-54BBAA28F4C7}" dt="2024-10-24T18:21:05.687" v="52" actId="478"/>
          <ac:spMkLst>
            <pc:docMk/>
            <pc:sldMk cId="3241012454" sldId="276"/>
            <ac:spMk id="8" creationId="{F0BB8FE3-9C09-072D-94C6-994C44AC5FA1}"/>
          </ac:spMkLst>
        </pc:spChg>
        <pc:spChg chg="add">
          <ac:chgData name="Dearbhla O'Reilly" userId="d7183bab-2f36-48ba-8f6c-9d5f6b52065d" providerId="ADAL" clId="{DDA81887-3C59-6442-AD60-54BBAA28F4C7}" dt="2024-10-24T18:22:17.942" v="60" actId="26606"/>
          <ac:spMkLst>
            <pc:docMk/>
            <pc:sldMk cId="3241012454" sldId="276"/>
            <ac:spMk id="11" creationId="{4AC6B390-BC59-4F1D-A0EE-D71A92F0A0B2}"/>
          </ac:spMkLst>
        </pc:spChg>
        <pc:spChg chg="add">
          <ac:chgData name="Dearbhla O'Reilly" userId="d7183bab-2f36-48ba-8f6c-9d5f6b52065d" providerId="ADAL" clId="{DDA81887-3C59-6442-AD60-54BBAA28F4C7}" dt="2024-10-24T18:22:17.942" v="60" actId="26606"/>
          <ac:spMkLst>
            <pc:docMk/>
            <pc:sldMk cId="3241012454" sldId="276"/>
            <ac:spMk id="13" creationId="{B6C60D79-16F1-4C4B-B7E3-7634E7069CDE}"/>
          </ac:spMkLst>
        </pc:spChg>
        <pc:spChg chg="add">
          <ac:chgData name="Dearbhla O'Reilly" userId="d7183bab-2f36-48ba-8f6c-9d5f6b52065d" providerId="ADAL" clId="{DDA81887-3C59-6442-AD60-54BBAA28F4C7}" dt="2024-10-24T18:22:17.942" v="60" actId="26606"/>
          <ac:spMkLst>
            <pc:docMk/>
            <pc:sldMk cId="3241012454" sldId="276"/>
            <ac:spMk id="15" creationId="{426B127E-6498-4C77-9C9D-4553A5113B80}"/>
          </ac:spMkLst>
        </pc:spChg>
        <pc:picChg chg="mod">
          <ac:chgData name="Dearbhla O'Reilly" userId="d7183bab-2f36-48ba-8f6c-9d5f6b52065d" providerId="ADAL" clId="{DDA81887-3C59-6442-AD60-54BBAA28F4C7}" dt="2024-10-24T18:22:17.942" v="60" actId="26606"/>
          <ac:picMkLst>
            <pc:docMk/>
            <pc:sldMk cId="3241012454" sldId="276"/>
            <ac:picMk id="4" creationId="{EFD6A271-232F-1B44-35A0-9C6C1EDE0240}"/>
          </ac:picMkLst>
        </pc:picChg>
      </pc:sldChg>
      <pc:sldChg chg="addSp delSp modSp mod setBg">
        <pc:chgData name="Dearbhla O'Reilly" userId="d7183bab-2f36-48ba-8f6c-9d5f6b52065d" providerId="ADAL" clId="{DDA81887-3C59-6442-AD60-54BBAA28F4C7}" dt="2024-10-25T08:15:38.558" v="368" actId="26606"/>
        <pc:sldMkLst>
          <pc:docMk/>
          <pc:sldMk cId="862446257" sldId="279"/>
        </pc:sldMkLst>
        <pc:spChg chg="mod">
          <ac:chgData name="Dearbhla O'Reilly" userId="d7183bab-2f36-48ba-8f6c-9d5f6b52065d" providerId="ADAL" clId="{DDA81887-3C59-6442-AD60-54BBAA28F4C7}" dt="2024-10-25T08:14:28.560" v="367" actId="26606"/>
          <ac:spMkLst>
            <pc:docMk/>
            <pc:sldMk cId="862446257" sldId="279"/>
            <ac:spMk id="2" creationId="{37845DC8-3D18-C3EA-6521-360A8E61D223}"/>
          </ac:spMkLst>
        </pc:spChg>
        <pc:spChg chg="mod">
          <ac:chgData name="Dearbhla O'Reilly" userId="d7183bab-2f36-48ba-8f6c-9d5f6b52065d" providerId="ADAL" clId="{DDA81887-3C59-6442-AD60-54BBAA28F4C7}" dt="2024-10-25T08:14:28.560" v="367" actId="26606"/>
          <ac:spMkLst>
            <pc:docMk/>
            <pc:sldMk cId="862446257" sldId="279"/>
            <ac:spMk id="3" creationId="{B0E025A0-81A5-20EA-757D-93D360A7B710}"/>
          </ac:spMkLst>
        </pc:spChg>
        <pc:spChg chg="add del">
          <ac:chgData name="Dearbhla O'Reilly" userId="d7183bab-2f36-48ba-8f6c-9d5f6b52065d" providerId="ADAL" clId="{DDA81887-3C59-6442-AD60-54BBAA28F4C7}" dt="2024-10-25T08:14:28.560" v="367" actId="26606"/>
          <ac:spMkLst>
            <pc:docMk/>
            <pc:sldMk cId="862446257" sldId="279"/>
            <ac:spMk id="9" creationId="{D009D6D5-DAC2-4A8B-A17A-E206B9012D09}"/>
          </ac:spMkLst>
        </pc:spChg>
        <pc:spChg chg="add del">
          <ac:chgData name="Dearbhla O'Reilly" userId="d7183bab-2f36-48ba-8f6c-9d5f6b52065d" providerId="ADAL" clId="{DDA81887-3C59-6442-AD60-54BBAA28F4C7}" dt="2024-10-25T08:15:38.558" v="368" actId="26606"/>
          <ac:spMkLst>
            <pc:docMk/>
            <pc:sldMk cId="862446257" sldId="279"/>
            <ac:spMk id="14" creationId="{D009D6D5-DAC2-4A8B-A17A-E206B9012D09}"/>
          </ac:spMkLst>
        </pc:spChg>
        <pc:spChg chg="add">
          <ac:chgData name="Dearbhla O'Reilly" userId="d7183bab-2f36-48ba-8f6c-9d5f6b52065d" providerId="ADAL" clId="{DDA81887-3C59-6442-AD60-54BBAA28F4C7}" dt="2024-10-25T08:15:38.558" v="368" actId="26606"/>
          <ac:spMkLst>
            <pc:docMk/>
            <pc:sldMk cId="862446257" sldId="279"/>
            <ac:spMk id="19" creationId="{D009D6D5-DAC2-4A8B-A17A-E206B9012D09}"/>
          </ac:spMkLst>
        </pc:spChg>
        <pc:picChg chg="del mod">
          <ac:chgData name="Dearbhla O'Reilly" userId="d7183bab-2f36-48ba-8f6c-9d5f6b52065d" providerId="ADAL" clId="{DDA81887-3C59-6442-AD60-54BBAA28F4C7}" dt="2024-10-25T08:13:27.939" v="365" actId="478"/>
          <ac:picMkLst>
            <pc:docMk/>
            <pc:sldMk cId="862446257" sldId="279"/>
            <ac:picMk id="4" creationId="{93A29FF6-66F7-911A-66EB-A5ABB8361614}"/>
          </ac:picMkLst>
        </pc:picChg>
        <pc:picChg chg="add mod">
          <ac:chgData name="Dearbhla O'Reilly" userId="d7183bab-2f36-48ba-8f6c-9d5f6b52065d" providerId="ADAL" clId="{DDA81887-3C59-6442-AD60-54BBAA28F4C7}" dt="2024-10-25T08:14:28.560" v="367" actId="26606"/>
          <ac:picMkLst>
            <pc:docMk/>
            <pc:sldMk cId="862446257" sldId="279"/>
            <ac:picMk id="5" creationId="{C885F880-CB0E-E784-966D-F9135F03A433}"/>
          </ac:picMkLst>
        </pc:picChg>
      </pc:sldChg>
      <pc:sldChg chg="addSp modSp mod setBg">
        <pc:chgData name="Dearbhla O'Reilly" userId="d7183bab-2f36-48ba-8f6c-9d5f6b52065d" providerId="ADAL" clId="{DDA81887-3C59-6442-AD60-54BBAA28F4C7}" dt="2024-10-24T18:32:11.078" v="102" actId="20577"/>
        <pc:sldMkLst>
          <pc:docMk/>
          <pc:sldMk cId="4022558472" sldId="280"/>
        </pc:sldMkLst>
        <pc:spChg chg="mod">
          <ac:chgData name="Dearbhla O'Reilly" userId="d7183bab-2f36-48ba-8f6c-9d5f6b52065d" providerId="ADAL" clId="{DDA81887-3C59-6442-AD60-54BBAA28F4C7}" dt="2024-10-24T18:31:59.854" v="94" actId="20577"/>
          <ac:spMkLst>
            <pc:docMk/>
            <pc:sldMk cId="4022558472" sldId="280"/>
            <ac:spMk id="2" creationId="{147B9AFD-3212-72C7-D0AB-AB77F30F025C}"/>
          </ac:spMkLst>
        </pc:spChg>
        <pc:spChg chg="mod">
          <ac:chgData name="Dearbhla O'Reilly" userId="d7183bab-2f36-48ba-8f6c-9d5f6b52065d" providerId="ADAL" clId="{DDA81887-3C59-6442-AD60-54BBAA28F4C7}" dt="2024-10-24T18:32:11.078" v="102" actId="20577"/>
          <ac:spMkLst>
            <pc:docMk/>
            <pc:sldMk cId="4022558472" sldId="280"/>
            <ac:spMk id="3" creationId="{DDE6CD89-FCF2-FBEC-742A-58E09017F6EE}"/>
          </ac:spMkLst>
        </pc:spChg>
        <pc:spChg chg="add">
          <ac:chgData name="Dearbhla O'Reilly" userId="d7183bab-2f36-48ba-8f6c-9d5f6b52065d" providerId="ADAL" clId="{DDA81887-3C59-6442-AD60-54BBAA28F4C7}" dt="2024-10-24T18:31:53.244" v="92" actId="26606"/>
          <ac:spMkLst>
            <pc:docMk/>
            <pc:sldMk cId="4022558472" sldId="280"/>
            <ac:spMk id="8" creationId="{907EF6B7-1338-4443-8C46-6A318D952DFD}"/>
          </ac:spMkLst>
        </pc:spChg>
        <pc:spChg chg="add">
          <ac:chgData name="Dearbhla O'Reilly" userId="d7183bab-2f36-48ba-8f6c-9d5f6b52065d" providerId="ADAL" clId="{DDA81887-3C59-6442-AD60-54BBAA28F4C7}" dt="2024-10-24T18:31:53.244" v="92" actId="26606"/>
          <ac:spMkLst>
            <pc:docMk/>
            <pc:sldMk cId="4022558472" sldId="280"/>
            <ac:spMk id="10" creationId="{DAAE4CDD-124C-4DCF-9584-B6033B545DD5}"/>
          </ac:spMkLst>
        </pc:spChg>
        <pc:spChg chg="add">
          <ac:chgData name="Dearbhla O'Reilly" userId="d7183bab-2f36-48ba-8f6c-9d5f6b52065d" providerId="ADAL" clId="{DDA81887-3C59-6442-AD60-54BBAA28F4C7}" dt="2024-10-24T18:31:53.244" v="92" actId="26606"/>
          <ac:spMkLst>
            <pc:docMk/>
            <pc:sldMk cId="4022558472" sldId="280"/>
            <ac:spMk id="12" creationId="{081E4A58-353D-44AE-B2FC-2A74E2E400F7}"/>
          </ac:spMkLst>
        </pc:spChg>
      </pc:sldChg>
      <pc:sldChg chg="addSp delSp modSp mod setBg">
        <pc:chgData name="Dearbhla O'Reilly" userId="d7183bab-2f36-48ba-8f6c-9d5f6b52065d" providerId="ADAL" clId="{DDA81887-3C59-6442-AD60-54BBAA28F4C7}" dt="2024-10-24T18:34:15.699" v="131" actId="20577"/>
        <pc:sldMkLst>
          <pc:docMk/>
          <pc:sldMk cId="2628366637" sldId="282"/>
        </pc:sldMkLst>
        <pc:spChg chg="mod">
          <ac:chgData name="Dearbhla O'Reilly" userId="d7183bab-2f36-48ba-8f6c-9d5f6b52065d" providerId="ADAL" clId="{DDA81887-3C59-6442-AD60-54BBAA28F4C7}" dt="2024-10-24T18:34:15.699" v="131" actId="20577"/>
          <ac:spMkLst>
            <pc:docMk/>
            <pc:sldMk cId="2628366637" sldId="282"/>
            <ac:spMk id="2" creationId="{87A76B88-F39E-CF39-7DE2-060FCB7A6C8F}"/>
          </ac:spMkLst>
        </pc:spChg>
        <pc:spChg chg="mod">
          <ac:chgData name="Dearbhla O'Reilly" userId="d7183bab-2f36-48ba-8f6c-9d5f6b52065d" providerId="ADAL" clId="{DDA81887-3C59-6442-AD60-54BBAA28F4C7}" dt="2024-10-24T18:34:05.298" v="129" actId="26606"/>
          <ac:spMkLst>
            <pc:docMk/>
            <pc:sldMk cId="2628366637" sldId="282"/>
            <ac:spMk id="3" creationId="{1953478F-36B6-3B6F-D3D9-DD135AEBEBAE}"/>
          </ac:spMkLst>
        </pc:spChg>
        <pc:spChg chg="add del">
          <ac:chgData name="Dearbhla O'Reilly" userId="d7183bab-2f36-48ba-8f6c-9d5f6b52065d" providerId="ADAL" clId="{DDA81887-3C59-6442-AD60-54BBAA28F4C7}" dt="2024-10-24T18:34:05.282" v="128" actId="26606"/>
          <ac:spMkLst>
            <pc:docMk/>
            <pc:sldMk cId="2628366637" sldId="282"/>
            <ac:spMk id="8" creationId="{907EF6B7-1338-4443-8C46-6A318D952DFD}"/>
          </ac:spMkLst>
        </pc:spChg>
        <pc:spChg chg="add del">
          <ac:chgData name="Dearbhla O'Reilly" userId="d7183bab-2f36-48ba-8f6c-9d5f6b52065d" providerId="ADAL" clId="{DDA81887-3C59-6442-AD60-54BBAA28F4C7}" dt="2024-10-24T18:34:05.282" v="128" actId="26606"/>
          <ac:spMkLst>
            <pc:docMk/>
            <pc:sldMk cId="2628366637" sldId="282"/>
            <ac:spMk id="10" creationId="{DAAE4CDD-124C-4DCF-9584-B6033B545DD5}"/>
          </ac:spMkLst>
        </pc:spChg>
        <pc:spChg chg="add del">
          <ac:chgData name="Dearbhla O'Reilly" userId="d7183bab-2f36-48ba-8f6c-9d5f6b52065d" providerId="ADAL" clId="{DDA81887-3C59-6442-AD60-54BBAA28F4C7}" dt="2024-10-24T18:34:05.282" v="128" actId="26606"/>
          <ac:spMkLst>
            <pc:docMk/>
            <pc:sldMk cId="2628366637" sldId="282"/>
            <ac:spMk id="12" creationId="{081E4A58-353D-44AE-B2FC-2A74E2E400F7}"/>
          </ac:spMkLst>
        </pc:spChg>
        <pc:spChg chg="add">
          <ac:chgData name="Dearbhla O'Reilly" userId="d7183bab-2f36-48ba-8f6c-9d5f6b52065d" providerId="ADAL" clId="{DDA81887-3C59-6442-AD60-54BBAA28F4C7}" dt="2024-10-24T18:34:05.298" v="129" actId="26606"/>
          <ac:spMkLst>
            <pc:docMk/>
            <pc:sldMk cId="2628366637" sldId="282"/>
            <ac:spMk id="14" creationId="{7F488E8B-4E1E-4402-8935-D4E6C02615C7}"/>
          </ac:spMkLst>
        </pc:spChg>
        <pc:spChg chg="add">
          <ac:chgData name="Dearbhla O'Reilly" userId="d7183bab-2f36-48ba-8f6c-9d5f6b52065d" providerId="ADAL" clId="{DDA81887-3C59-6442-AD60-54BBAA28F4C7}" dt="2024-10-24T18:34:05.298" v="129" actId="26606"/>
          <ac:spMkLst>
            <pc:docMk/>
            <pc:sldMk cId="2628366637" sldId="282"/>
            <ac:spMk id="15" creationId="{081EA652-8C6A-4E69-BEB9-170809474553}"/>
          </ac:spMkLst>
        </pc:spChg>
        <pc:spChg chg="add">
          <ac:chgData name="Dearbhla O'Reilly" userId="d7183bab-2f36-48ba-8f6c-9d5f6b52065d" providerId="ADAL" clId="{DDA81887-3C59-6442-AD60-54BBAA28F4C7}" dt="2024-10-24T18:34:05.298" v="129" actId="26606"/>
          <ac:spMkLst>
            <pc:docMk/>
            <pc:sldMk cId="2628366637" sldId="282"/>
            <ac:spMk id="17" creationId="{A4026A73-1F7F-49F2-B319-8CA3B3D53269}"/>
          </ac:spMkLst>
        </pc:spChg>
        <pc:spChg chg="add">
          <ac:chgData name="Dearbhla O'Reilly" userId="d7183bab-2f36-48ba-8f6c-9d5f6b52065d" providerId="ADAL" clId="{DDA81887-3C59-6442-AD60-54BBAA28F4C7}" dt="2024-10-24T18:34:05.298" v="129" actId="26606"/>
          <ac:spMkLst>
            <pc:docMk/>
            <pc:sldMk cId="2628366637" sldId="282"/>
            <ac:spMk id="18" creationId="{5298780A-33B9-4EA2-8F67-DE68AD62841B}"/>
          </ac:spMkLst>
        </pc:spChg>
        <pc:cxnChg chg="add">
          <ac:chgData name="Dearbhla O'Reilly" userId="d7183bab-2f36-48ba-8f6c-9d5f6b52065d" providerId="ADAL" clId="{DDA81887-3C59-6442-AD60-54BBAA28F4C7}" dt="2024-10-24T18:34:05.298" v="129" actId="26606"/>
          <ac:cxnSpMkLst>
            <pc:docMk/>
            <pc:sldMk cId="2628366637" sldId="282"/>
            <ac:cxnSpMk id="16" creationId="{23AAC9B5-8015-485C-ACF9-A750390E9A56}"/>
          </ac:cxnSpMkLst>
        </pc:cxnChg>
      </pc:sldChg>
      <pc:sldChg chg="addSp modSp mod setBg">
        <pc:chgData name="Dearbhla O'Reilly" userId="d7183bab-2f36-48ba-8f6c-9d5f6b52065d" providerId="ADAL" clId="{DDA81887-3C59-6442-AD60-54BBAA28F4C7}" dt="2024-10-24T18:23:58.005" v="76" actId="14100"/>
        <pc:sldMkLst>
          <pc:docMk/>
          <pc:sldMk cId="1271821170" sldId="283"/>
        </pc:sldMkLst>
        <pc:spChg chg="mod">
          <ac:chgData name="Dearbhla O'Reilly" userId="d7183bab-2f36-48ba-8f6c-9d5f6b52065d" providerId="ADAL" clId="{DDA81887-3C59-6442-AD60-54BBAA28F4C7}" dt="2024-10-24T18:23:58.005" v="76" actId="14100"/>
          <ac:spMkLst>
            <pc:docMk/>
            <pc:sldMk cId="1271821170" sldId="283"/>
            <ac:spMk id="2" creationId="{591683A3-8654-43CC-D1F6-9B08BE8023D6}"/>
          </ac:spMkLst>
        </pc:spChg>
        <pc:spChg chg="mod">
          <ac:chgData name="Dearbhla O'Reilly" userId="d7183bab-2f36-48ba-8f6c-9d5f6b52065d" providerId="ADAL" clId="{DDA81887-3C59-6442-AD60-54BBAA28F4C7}" dt="2024-10-24T18:23:52.671" v="75" actId="14100"/>
          <ac:spMkLst>
            <pc:docMk/>
            <pc:sldMk cId="1271821170" sldId="283"/>
            <ac:spMk id="3" creationId="{F64F9AF7-BDB7-3238-DF78-7E6BBED06C1D}"/>
          </ac:spMkLst>
        </pc:spChg>
        <pc:spChg chg="add">
          <ac:chgData name="Dearbhla O'Reilly" userId="d7183bab-2f36-48ba-8f6c-9d5f6b52065d" providerId="ADAL" clId="{DDA81887-3C59-6442-AD60-54BBAA28F4C7}" dt="2024-10-24T18:23:38.734" v="70" actId="26606"/>
          <ac:spMkLst>
            <pc:docMk/>
            <pc:sldMk cId="1271821170" sldId="283"/>
            <ac:spMk id="9" creationId="{D009D6D5-DAC2-4A8B-A17A-E206B9012D09}"/>
          </ac:spMkLst>
        </pc:spChg>
        <pc:picChg chg="add">
          <ac:chgData name="Dearbhla O'Reilly" userId="d7183bab-2f36-48ba-8f6c-9d5f6b52065d" providerId="ADAL" clId="{DDA81887-3C59-6442-AD60-54BBAA28F4C7}" dt="2024-10-24T18:23:38.734" v="70" actId="26606"/>
          <ac:picMkLst>
            <pc:docMk/>
            <pc:sldMk cId="1271821170" sldId="283"/>
            <ac:picMk id="5" creationId="{863092D7-649A-A953-29FD-42311E21D60C}"/>
          </ac:picMkLst>
        </pc:picChg>
      </pc:sldChg>
      <pc:sldChg chg="addSp modSp mod setBg">
        <pc:chgData name="Dearbhla O'Reilly" userId="d7183bab-2f36-48ba-8f6c-9d5f6b52065d" providerId="ADAL" clId="{DDA81887-3C59-6442-AD60-54BBAA28F4C7}" dt="2024-10-24T18:56:08.290" v="364" actId="20577"/>
        <pc:sldMkLst>
          <pc:docMk/>
          <pc:sldMk cId="4001155798" sldId="285"/>
        </pc:sldMkLst>
        <pc:spChg chg="mod">
          <ac:chgData name="Dearbhla O'Reilly" userId="d7183bab-2f36-48ba-8f6c-9d5f6b52065d" providerId="ADAL" clId="{DDA81887-3C59-6442-AD60-54BBAA28F4C7}" dt="2024-10-24T18:46:05.783" v="341" actId="26606"/>
          <ac:spMkLst>
            <pc:docMk/>
            <pc:sldMk cId="4001155798" sldId="285"/>
            <ac:spMk id="2" creationId="{1A5940A7-9150-F60D-3139-BC68638142F5}"/>
          </ac:spMkLst>
        </pc:spChg>
        <pc:spChg chg="mod ord">
          <ac:chgData name="Dearbhla O'Reilly" userId="d7183bab-2f36-48ba-8f6c-9d5f6b52065d" providerId="ADAL" clId="{DDA81887-3C59-6442-AD60-54BBAA28F4C7}" dt="2024-10-24T18:56:08.290" v="364" actId="20577"/>
          <ac:spMkLst>
            <pc:docMk/>
            <pc:sldMk cId="4001155798" sldId="285"/>
            <ac:spMk id="3" creationId="{4B7FF3A0-C3C1-6855-7EB2-68AF1A372962}"/>
          </ac:spMkLst>
        </pc:spChg>
        <pc:spChg chg="add">
          <ac:chgData name="Dearbhla O'Reilly" userId="d7183bab-2f36-48ba-8f6c-9d5f6b52065d" providerId="ADAL" clId="{DDA81887-3C59-6442-AD60-54BBAA28F4C7}" dt="2024-10-24T18:46:05.783" v="341" actId="26606"/>
          <ac:spMkLst>
            <pc:docMk/>
            <pc:sldMk cId="4001155798" sldId="285"/>
            <ac:spMk id="9" creationId="{2EB492CD-616E-47F8-933B-5E2D952A0593}"/>
          </ac:spMkLst>
        </pc:spChg>
        <pc:spChg chg="add">
          <ac:chgData name="Dearbhla O'Reilly" userId="d7183bab-2f36-48ba-8f6c-9d5f6b52065d" providerId="ADAL" clId="{DDA81887-3C59-6442-AD60-54BBAA28F4C7}" dt="2024-10-24T18:46:05.783" v="341" actId="26606"/>
          <ac:spMkLst>
            <pc:docMk/>
            <pc:sldMk cId="4001155798" sldId="285"/>
            <ac:spMk id="11" creationId="{59383CF9-23B5-4335-9B21-1791C4CF1C75}"/>
          </ac:spMkLst>
        </pc:spChg>
        <pc:spChg chg="add">
          <ac:chgData name="Dearbhla O'Reilly" userId="d7183bab-2f36-48ba-8f6c-9d5f6b52065d" providerId="ADAL" clId="{DDA81887-3C59-6442-AD60-54BBAA28F4C7}" dt="2024-10-24T18:46:05.783" v="341" actId="26606"/>
          <ac:spMkLst>
            <pc:docMk/>
            <pc:sldMk cId="4001155798" sldId="285"/>
            <ac:spMk id="13" creationId="{0007FE00-9498-4706-B255-6437B0252C02}"/>
          </ac:spMkLst>
        </pc:spChg>
        <pc:picChg chg="mod">
          <ac:chgData name="Dearbhla O'Reilly" userId="d7183bab-2f36-48ba-8f6c-9d5f6b52065d" providerId="ADAL" clId="{DDA81887-3C59-6442-AD60-54BBAA28F4C7}" dt="2024-10-24T18:46:15.285" v="344" actId="27614"/>
          <ac:picMkLst>
            <pc:docMk/>
            <pc:sldMk cId="4001155798" sldId="285"/>
            <ac:picMk id="4" creationId="{47621F96-A25D-4280-BAA2-47F0094B7B6E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C8A068-8198-44B3-B6B8-6B2C47C273F1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1BC11742-CD12-4DF7-B9FF-64C62EF01F3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1800" dirty="0"/>
            <a:t>About me &amp; Why this talk?</a:t>
          </a:r>
          <a:endParaRPr lang="en-US" sz="1800" dirty="0"/>
        </a:p>
      </dgm:t>
    </dgm:pt>
    <dgm:pt modelId="{6EAA9119-0410-4862-95B1-FF0E30C20C43}" type="parTrans" cxnId="{4000B7D7-E2FE-4871-9A51-9673C872114B}">
      <dgm:prSet/>
      <dgm:spPr/>
      <dgm:t>
        <a:bodyPr/>
        <a:lstStyle/>
        <a:p>
          <a:endParaRPr lang="en-US"/>
        </a:p>
      </dgm:t>
    </dgm:pt>
    <dgm:pt modelId="{D3E5BFDB-0400-49BD-88A4-E38F06B2A15D}" type="sibTrans" cxnId="{4000B7D7-E2FE-4871-9A51-9673C872114B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D7BF0BA5-81C5-4F0A-A391-8DA3D319F52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1800" dirty="0"/>
            <a:t>IT Changes</a:t>
          </a:r>
          <a:endParaRPr lang="en-US" sz="1800" dirty="0"/>
        </a:p>
      </dgm:t>
    </dgm:pt>
    <dgm:pt modelId="{298F9909-0414-444D-8989-4B8A0CBAF486}" type="parTrans" cxnId="{6406793B-339A-43BA-B85C-752978A128C5}">
      <dgm:prSet/>
      <dgm:spPr/>
      <dgm:t>
        <a:bodyPr/>
        <a:lstStyle/>
        <a:p>
          <a:endParaRPr lang="en-US"/>
        </a:p>
      </dgm:t>
    </dgm:pt>
    <dgm:pt modelId="{F0AA7FE0-5E4A-4E02-9BAC-C1B73E0EB7C5}" type="sibTrans" cxnId="{6406793B-339A-43BA-B85C-752978A128C5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BE171BF0-BAD5-44B2-B261-C4658575AF7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1600" dirty="0"/>
            <a:t>Digitisation, Digitalisation &amp; Digital Transformation</a:t>
          </a:r>
          <a:endParaRPr lang="en-US" sz="1600" dirty="0"/>
        </a:p>
      </dgm:t>
    </dgm:pt>
    <dgm:pt modelId="{F341F461-18C4-4163-8596-B0A77C7AB526}" type="parTrans" cxnId="{D6C47E57-AB98-4A32-8A06-C51C3534DA18}">
      <dgm:prSet/>
      <dgm:spPr/>
      <dgm:t>
        <a:bodyPr/>
        <a:lstStyle/>
        <a:p>
          <a:endParaRPr lang="en-US"/>
        </a:p>
      </dgm:t>
    </dgm:pt>
    <dgm:pt modelId="{A73C19C6-D933-4ED4-A60C-8076D9E8EA6B}" type="sibTrans" cxnId="{D6C47E57-AB98-4A32-8A06-C51C3534DA18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C8E6E075-81A6-4752-91FD-3199182EB0D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1800" dirty="0"/>
            <a:t>Forces of Change, Tipping Points</a:t>
          </a:r>
          <a:endParaRPr lang="en-US" sz="1800" dirty="0"/>
        </a:p>
      </dgm:t>
    </dgm:pt>
    <dgm:pt modelId="{11FF2CC9-D73D-4977-8D1D-10A28EA7B577}" type="parTrans" cxnId="{CDD09D3A-92C1-4556-8E4C-F46E495CEF4C}">
      <dgm:prSet/>
      <dgm:spPr/>
      <dgm:t>
        <a:bodyPr/>
        <a:lstStyle/>
        <a:p>
          <a:endParaRPr lang="en-US"/>
        </a:p>
      </dgm:t>
    </dgm:pt>
    <dgm:pt modelId="{23C298C3-FE05-4BD9-B1A0-DB533FEE88D8}" type="sibTrans" cxnId="{CDD09D3A-92C1-4556-8E4C-F46E495CEF4C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353995DE-1419-422B-BFE2-177B296F0D4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1800" dirty="0"/>
            <a:t>Shared Services? </a:t>
          </a:r>
          <a:endParaRPr lang="en-US" sz="1800" dirty="0"/>
        </a:p>
      </dgm:t>
    </dgm:pt>
    <dgm:pt modelId="{0105D3E2-D6BE-4817-9431-FEE54DAD9191}" type="parTrans" cxnId="{6443A447-2A22-4042-81DC-8EF5E8518CE4}">
      <dgm:prSet/>
      <dgm:spPr/>
      <dgm:t>
        <a:bodyPr/>
        <a:lstStyle/>
        <a:p>
          <a:endParaRPr lang="en-US"/>
        </a:p>
      </dgm:t>
    </dgm:pt>
    <dgm:pt modelId="{DB933B0D-C755-44B4-9B92-FF9BDB5BE9BA}" type="sibTrans" cxnId="{6443A447-2A22-4042-81DC-8EF5E8518CE4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D5C17E71-F305-4929-A1C0-23C39854189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1800" dirty="0"/>
            <a:t>Future of IT Department</a:t>
          </a:r>
          <a:endParaRPr lang="en-US" sz="1800" dirty="0"/>
        </a:p>
      </dgm:t>
    </dgm:pt>
    <dgm:pt modelId="{3182D341-CA50-47F7-8255-3A57DC4DDE15}" type="parTrans" cxnId="{D95AE7BB-60DB-4AF9-8F89-EBACDBAD6215}">
      <dgm:prSet/>
      <dgm:spPr/>
      <dgm:t>
        <a:bodyPr/>
        <a:lstStyle/>
        <a:p>
          <a:endParaRPr lang="en-US"/>
        </a:p>
      </dgm:t>
    </dgm:pt>
    <dgm:pt modelId="{048148F1-AF57-43B6-B37E-AAFE7166D80E}" type="sibTrans" cxnId="{D95AE7BB-60DB-4AF9-8F89-EBACDBAD6215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E49C8F3E-7579-4CD6-BDBE-F0499C961B6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1800" dirty="0"/>
            <a:t>Questions</a:t>
          </a:r>
          <a:endParaRPr lang="en-US" sz="1800" dirty="0"/>
        </a:p>
      </dgm:t>
    </dgm:pt>
    <dgm:pt modelId="{2551E66C-9A66-4E2A-9283-7B97582CF1EC}" type="parTrans" cxnId="{0C9DD3C7-4FF7-4F9B-9EAC-9F6A85950207}">
      <dgm:prSet/>
      <dgm:spPr/>
      <dgm:t>
        <a:bodyPr/>
        <a:lstStyle/>
        <a:p>
          <a:endParaRPr lang="en-US"/>
        </a:p>
      </dgm:t>
    </dgm:pt>
    <dgm:pt modelId="{7C036729-6E60-455D-8B38-334A473F853B}" type="sibTrans" cxnId="{0C9DD3C7-4FF7-4F9B-9EAC-9F6A85950207}">
      <dgm:prSet/>
      <dgm:spPr/>
      <dgm:t>
        <a:bodyPr/>
        <a:lstStyle/>
        <a:p>
          <a:endParaRPr lang="en-US"/>
        </a:p>
      </dgm:t>
    </dgm:pt>
    <dgm:pt modelId="{2CCDA549-0001-48E3-8C1E-E374C9A433D9}" type="pres">
      <dgm:prSet presAssocID="{BCC8A068-8198-44B3-B6B8-6B2C47C273F1}" presName="root" presStyleCnt="0">
        <dgm:presLayoutVars>
          <dgm:dir/>
          <dgm:resizeHandles val="exact"/>
        </dgm:presLayoutVars>
      </dgm:prSet>
      <dgm:spPr/>
    </dgm:pt>
    <dgm:pt modelId="{0CC9A2BC-B2C1-4085-BF0A-EF8E12BB59EE}" type="pres">
      <dgm:prSet presAssocID="{BCC8A068-8198-44B3-B6B8-6B2C47C273F1}" presName="container" presStyleCnt="0">
        <dgm:presLayoutVars>
          <dgm:dir/>
          <dgm:resizeHandles val="exact"/>
        </dgm:presLayoutVars>
      </dgm:prSet>
      <dgm:spPr/>
    </dgm:pt>
    <dgm:pt modelId="{10136843-41F9-4E4B-B87C-2CEE0DABB95C}" type="pres">
      <dgm:prSet presAssocID="{1BC11742-CD12-4DF7-B9FF-64C62EF01F36}" presName="compNode" presStyleCnt="0"/>
      <dgm:spPr/>
    </dgm:pt>
    <dgm:pt modelId="{95D488F1-6D9F-4C3C-A7C2-8F9ADA1FEB72}" type="pres">
      <dgm:prSet presAssocID="{1BC11742-CD12-4DF7-B9FF-64C62EF01F36}" presName="iconBgRect" presStyleLbl="bgShp" presStyleIdx="0" presStyleCnt="7"/>
      <dgm:spPr/>
    </dgm:pt>
    <dgm:pt modelId="{822BCD71-857F-4B84-8868-3A2777C9BC7A}" type="pres">
      <dgm:prSet presAssocID="{1BC11742-CD12-4DF7-B9FF-64C62EF01F36}" presName="iconRect" presStyleLbl="nod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at Bubble"/>
        </a:ext>
      </dgm:extLst>
    </dgm:pt>
    <dgm:pt modelId="{08FB9367-860B-4C59-9258-52A3D615EC68}" type="pres">
      <dgm:prSet presAssocID="{1BC11742-CD12-4DF7-B9FF-64C62EF01F36}" presName="spaceRect" presStyleCnt="0"/>
      <dgm:spPr/>
    </dgm:pt>
    <dgm:pt modelId="{CF92E866-FDB2-4E11-BEF9-067868AF0324}" type="pres">
      <dgm:prSet presAssocID="{1BC11742-CD12-4DF7-B9FF-64C62EF01F36}" presName="textRect" presStyleLbl="revTx" presStyleIdx="0" presStyleCnt="7">
        <dgm:presLayoutVars>
          <dgm:chMax val="1"/>
          <dgm:chPref val="1"/>
        </dgm:presLayoutVars>
      </dgm:prSet>
      <dgm:spPr/>
    </dgm:pt>
    <dgm:pt modelId="{63AD3C66-E3AF-4158-9B19-159F3F800AF1}" type="pres">
      <dgm:prSet presAssocID="{D3E5BFDB-0400-49BD-88A4-E38F06B2A15D}" presName="sibTrans" presStyleLbl="sibTrans2D1" presStyleIdx="0" presStyleCnt="0"/>
      <dgm:spPr/>
    </dgm:pt>
    <dgm:pt modelId="{33A9BC4E-65D8-4126-8FE0-0C8DCE9657F7}" type="pres">
      <dgm:prSet presAssocID="{D7BF0BA5-81C5-4F0A-A391-8DA3D319F528}" presName="compNode" presStyleCnt="0"/>
      <dgm:spPr/>
    </dgm:pt>
    <dgm:pt modelId="{2DEF7B06-E781-47ED-B897-13D723D6CC65}" type="pres">
      <dgm:prSet presAssocID="{D7BF0BA5-81C5-4F0A-A391-8DA3D319F528}" presName="iconBgRect" presStyleLbl="bgShp" presStyleIdx="1" presStyleCnt="7"/>
      <dgm:spPr/>
    </dgm:pt>
    <dgm:pt modelId="{064DE73B-3B4A-40D6-AB5C-4D6B68EA0B5C}" type="pres">
      <dgm:prSet presAssocID="{D7BF0BA5-81C5-4F0A-A391-8DA3D319F528}" presName="iconRect" presStyleLbl="node1" presStyleIdx="1" presStyleCnt="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56C894E4-4F4D-49AB-9202-E15895CD0398}" type="pres">
      <dgm:prSet presAssocID="{D7BF0BA5-81C5-4F0A-A391-8DA3D319F528}" presName="spaceRect" presStyleCnt="0"/>
      <dgm:spPr/>
    </dgm:pt>
    <dgm:pt modelId="{E4FF4045-AEB9-401D-8455-15F5AF2BC573}" type="pres">
      <dgm:prSet presAssocID="{D7BF0BA5-81C5-4F0A-A391-8DA3D319F528}" presName="textRect" presStyleLbl="revTx" presStyleIdx="1" presStyleCnt="7">
        <dgm:presLayoutVars>
          <dgm:chMax val="1"/>
          <dgm:chPref val="1"/>
        </dgm:presLayoutVars>
      </dgm:prSet>
      <dgm:spPr/>
    </dgm:pt>
    <dgm:pt modelId="{CE0F6470-5C64-4652-9859-B2F1678729B2}" type="pres">
      <dgm:prSet presAssocID="{F0AA7FE0-5E4A-4E02-9BAC-C1B73E0EB7C5}" presName="sibTrans" presStyleLbl="sibTrans2D1" presStyleIdx="0" presStyleCnt="0"/>
      <dgm:spPr/>
    </dgm:pt>
    <dgm:pt modelId="{41188A7A-AE7B-4D21-A6D9-BF116D9181A9}" type="pres">
      <dgm:prSet presAssocID="{BE171BF0-BAD5-44B2-B261-C4658575AF72}" presName="compNode" presStyleCnt="0"/>
      <dgm:spPr/>
    </dgm:pt>
    <dgm:pt modelId="{1C37319C-7239-4FF1-A336-98CD07DF0CD9}" type="pres">
      <dgm:prSet presAssocID="{BE171BF0-BAD5-44B2-B261-C4658575AF72}" presName="iconBgRect" presStyleLbl="bgShp" presStyleIdx="2" presStyleCnt="7"/>
      <dgm:spPr/>
    </dgm:pt>
    <dgm:pt modelId="{46EAB4F4-AC75-42EB-B616-CF2C8E996EBB}" type="pres">
      <dgm:prSet presAssocID="{BE171BF0-BAD5-44B2-B261-C4658575AF72}" presName="iconRect" presStyleLbl="node1" presStyleIdx="2" presStyleCnt="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mart Phone"/>
        </a:ext>
      </dgm:extLst>
    </dgm:pt>
    <dgm:pt modelId="{DF51E54C-F328-4AFC-A5DB-615E13C24128}" type="pres">
      <dgm:prSet presAssocID="{BE171BF0-BAD5-44B2-B261-C4658575AF72}" presName="spaceRect" presStyleCnt="0"/>
      <dgm:spPr/>
    </dgm:pt>
    <dgm:pt modelId="{FB212C34-7003-4064-8A05-6C8E3964D9FB}" type="pres">
      <dgm:prSet presAssocID="{BE171BF0-BAD5-44B2-B261-C4658575AF72}" presName="textRect" presStyleLbl="revTx" presStyleIdx="2" presStyleCnt="7" custScaleX="108890">
        <dgm:presLayoutVars>
          <dgm:chMax val="1"/>
          <dgm:chPref val="1"/>
        </dgm:presLayoutVars>
      </dgm:prSet>
      <dgm:spPr/>
    </dgm:pt>
    <dgm:pt modelId="{757DEDC9-C219-4D17-B174-594DDC875373}" type="pres">
      <dgm:prSet presAssocID="{A73C19C6-D933-4ED4-A60C-8076D9E8EA6B}" presName="sibTrans" presStyleLbl="sibTrans2D1" presStyleIdx="0" presStyleCnt="0"/>
      <dgm:spPr/>
    </dgm:pt>
    <dgm:pt modelId="{10F5B0EE-A647-456C-BEC2-EFE24B17F06B}" type="pres">
      <dgm:prSet presAssocID="{C8E6E075-81A6-4752-91FD-3199182EB0D6}" presName="compNode" presStyleCnt="0"/>
      <dgm:spPr/>
    </dgm:pt>
    <dgm:pt modelId="{B451FB09-6E26-4C61-97A8-E140A4A7861A}" type="pres">
      <dgm:prSet presAssocID="{C8E6E075-81A6-4752-91FD-3199182EB0D6}" presName="iconBgRect" presStyleLbl="bgShp" presStyleIdx="3" presStyleCnt="7"/>
      <dgm:spPr/>
    </dgm:pt>
    <dgm:pt modelId="{AFF5ED94-6268-4743-A324-A7A64441DFAF}" type="pres">
      <dgm:prSet presAssocID="{C8E6E075-81A6-4752-91FD-3199182EB0D6}" presName="iconRect" presStyleLbl="node1" presStyleIdx="3" presStyleCnt="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cales of Justice"/>
        </a:ext>
      </dgm:extLst>
    </dgm:pt>
    <dgm:pt modelId="{6DA386FB-D409-4104-AA7F-8DD3169719ED}" type="pres">
      <dgm:prSet presAssocID="{C8E6E075-81A6-4752-91FD-3199182EB0D6}" presName="spaceRect" presStyleCnt="0"/>
      <dgm:spPr/>
    </dgm:pt>
    <dgm:pt modelId="{6D257C2E-966C-480A-97FB-A1D68831E258}" type="pres">
      <dgm:prSet presAssocID="{C8E6E075-81A6-4752-91FD-3199182EB0D6}" presName="textRect" presStyleLbl="revTx" presStyleIdx="3" presStyleCnt="7">
        <dgm:presLayoutVars>
          <dgm:chMax val="1"/>
          <dgm:chPref val="1"/>
        </dgm:presLayoutVars>
      </dgm:prSet>
      <dgm:spPr/>
    </dgm:pt>
    <dgm:pt modelId="{35553705-BFD7-48E3-8A36-26670FAE40FD}" type="pres">
      <dgm:prSet presAssocID="{23C298C3-FE05-4BD9-B1A0-DB533FEE88D8}" presName="sibTrans" presStyleLbl="sibTrans2D1" presStyleIdx="0" presStyleCnt="0"/>
      <dgm:spPr/>
    </dgm:pt>
    <dgm:pt modelId="{5F1498DE-4B2D-4CB8-88BD-06FCFCC42DCF}" type="pres">
      <dgm:prSet presAssocID="{353995DE-1419-422B-BFE2-177B296F0D45}" presName="compNode" presStyleCnt="0"/>
      <dgm:spPr/>
    </dgm:pt>
    <dgm:pt modelId="{A4A3CA24-BB6F-456A-A15A-E1648C3CC8E4}" type="pres">
      <dgm:prSet presAssocID="{353995DE-1419-422B-BFE2-177B296F0D45}" presName="iconBgRect" presStyleLbl="bgShp" presStyleIdx="4" presStyleCnt="7"/>
      <dgm:spPr/>
    </dgm:pt>
    <dgm:pt modelId="{6875EB4C-683B-4C1E-B3A4-7E666AF518C2}" type="pres">
      <dgm:prSet presAssocID="{353995DE-1419-422B-BFE2-177B296F0D45}" presName="iconRect" presStyleLbl="node1" presStyleIdx="4" presStyleCnt="7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ycle with People"/>
        </a:ext>
      </dgm:extLst>
    </dgm:pt>
    <dgm:pt modelId="{333747B9-2004-4754-8940-79A491CD5E8B}" type="pres">
      <dgm:prSet presAssocID="{353995DE-1419-422B-BFE2-177B296F0D45}" presName="spaceRect" presStyleCnt="0"/>
      <dgm:spPr/>
    </dgm:pt>
    <dgm:pt modelId="{EE9F425A-7D8C-4FB7-89FD-4C5B94C7B2B4}" type="pres">
      <dgm:prSet presAssocID="{353995DE-1419-422B-BFE2-177B296F0D45}" presName="textRect" presStyleLbl="revTx" presStyleIdx="4" presStyleCnt="7">
        <dgm:presLayoutVars>
          <dgm:chMax val="1"/>
          <dgm:chPref val="1"/>
        </dgm:presLayoutVars>
      </dgm:prSet>
      <dgm:spPr/>
    </dgm:pt>
    <dgm:pt modelId="{1C211126-1DC2-4A4A-BCF0-464934151B62}" type="pres">
      <dgm:prSet presAssocID="{DB933B0D-C755-44B4-9B92-FF9BDB5BE9BA}" presName="sibTrans" presStyleLbl="sibTrans2D1" presStyleIdx="0" presStyleCnt="0"/>
      <dgm:spPr/>
    </dgm:pt>
    <dgm:pt modelId="{B6491235-7B3B-4E12-AA22-7215B809F0F9}" type="pres">
      <dgm:prSet presAssocID="{D5C17E71-F305-4929-A1C0-23C39854189A}" presName="compNode" presStyleCnt="0"/>
      <dgm:spPr/>
    </dgm:pt>
    <dgm:pt modelId="{EFA9872F-9E4C-4A98-99DB-CCA8679B4EEB}" type="pres">
      <dgm:prSet presAssocID="{D5C17E71-F305-4929-A1C0-23C39854189A}" presName="iconBgRect" presStyleLbl="bgShp" presStyleIdx="5" presStyleCnt="7"/>
      <dgm:spPr/>
    </dgm:pt>
    <dgm:pt modelId="{9422AA6E-994A-4905-B9EE-863E7E93494A}" type="pres">
      <dgm:prSet presAssocID="{D5C17E71-F305-4929-A1C0-23C39854189A}" presName="iconRect" presStyleLbl="node1" presStyleIdx="5" presStyleCnt="7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53DEF6A9-F7EB-4900-A97B-FB25EE58DA88}" type="pres">
      <dgm:prSet presAssocID="{D5C17E71-F305-4929-A1C0-23C39854189A}" presName="spaceRect" presStyleCnt="0"/>
      <dgm:spPr/>
    </dgm:pt>
    <dgm:pt modelId="{CEA478E3-8258-4DCF-9F66-C0D02C5A4E0D}" type="pres">
      <dgm:prSet presAssocID="{D5C17E71-F305-4929-A1C0-23C39854189A}" presName="textRect" presStyleLbl="revTx" presStyleIdx="5" presStyleCnt="7">
        <dgm:presLayoutVars>
          <dgm:chMax val="1"/>
          <dgm:chPref val="1"/>
        </dgm:presLayoutVars>
      </dgm:prSet>
      <dgm:spPr/>
    </dgm:pt>
    <dgm:pt modelId="{9F548E1C-C64E-4854-9C31-EC0122A12513}" type="pres">
      <dgm:prSet presAssocID="{048148F1-AF57-43B6-B37E-AAFE7166D80E}" presName="sibTrans" presStyleLbl="sibTrans2D1" presStyleIdx="0" presStyleCnt="0"/>
      <dgm:spPr/>
    </dgm:pt>
    <dgm:pt modelId="{18D2E042-107A-44F6-84BC-4F3DD2894BFF}" type="pres">
      <dgm:prSet presAssocID="{E49C8F3E-7579-4CD6-BDBE-F0499C961B6E}" presName="compNode" presStyleCnt="0"/>
      <dgm:spPr/>
    </dgm:pt>
    <dgm:pt modelId="{20A3B33D-768B-4415-9D7A-80D04EE7E3D6}" type="pres">
      <dgm:prSet presAssocID="{E49C8F3E-7579-4CD6-BDBE-F0499C961B6E}" presName="iconBgRect" presStyleLbl="bgShp" presStyleIdx="6" presStyleCnt="7"/>
      <dgm:spPr/>
    </dgm:pt>
    <dgm:pt modelId="{4A1AF225-90CF-4846-9247-37AC7D2FC931}" type="pres">
      <dgm:prSet presAssocID="{E49C8F3E-7579-4CD6-BDBE-F0499C961B6E}" presName="iconRect" presStyleLbl="node1" presStyleIdx="6" presStyleCnt="7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lp"/>
        </a:ext>
      </dgm:extLst>
    </dgm:pt>
    <dgm:pt modelId="{584F3DDE-F09B-4AEB-84F8-2E921F6FDF45}" type="pres">
      <dgm:prSet presAssocID="{E49C8F3E-7579-4CD6-BDBE-F0499C961B6E}" presName="spaceRect" presStyleCnt="0"/>
      <dgm:spPr/>
    </dgm:pt>
    <dgm:pt modelId="{F5E33B79-DBF7-4137-ABD5-9EE59C2B6021}" type="pres">
      <dgm:prSet presAssocID="{E49C8F3E-7579-4CD6-BDBE-F0499C961B6E}" presName="textRect" presStyleLbl="revTx" presStyleIdx="6" presStyleCnt="7">
        <dgm:presLayoutVars>
          <dgm:chMax val="1"/>
          <dgm:chPref val="1"/>
        </dgm:presLayoutVars>
      </dgm:prSet>
      <dgm:spPr/>
    </dgm:pt>
  </dgm:ptLst>
  <dgm:cxnLst>
    <dgm:cxn modelId="{CDD09D3A-92C1-4556-8E4C-F46E495CEF4C}" srcId="{BCC8A068-8198-44B3-B6B8-6B2C47C273F1}" destId="{C8E6E075-81A6-4752-91FD-3199182EB0D6}" srcOrd="3" destOrd="0" parTransId="{11FF2CC9-D73D-4977-8D1D-10A28EA7B577}" sibTransId="{23C298C3-FE05-4BD9-B1A0-DB533FEE88D8}"/>
    <dgm:cxn modelId="{6406793B-339A-43BA-B85C-752978A128C5}" srcId="{BCC8A068-8198-44B3-B6B8-6B2C47C273F1}" destId="{D7BF0BA5-81C5-4F0A-A391-8DA3D319F528}" srcOrd="1" destOrd="0" parTransId="{298F9909-0414-444D-8989-4B8A0CBAF486}" sibTransId="{F0AA7FE0-5E4A-4E02-9BAC-C1B73E0EB7C5}"/>
    <dgm:cxn modelId="{D153A45B-94D0-47D8-B9AB-3C9B915E100E}" type="presOf" srcId="{BCC8A068-8198-44B3-B6B8-6B2C47C273F1}" destId="{2CCDA549-0001-48E3-8C1E-E374C9A433D9}" srcOrd="0" destOrd="0" presId="urn:microsoft.com/office/officeart/2018/2/layout/IconCircleList"/>
    <dgm:cxn modelId="{193B7841-B752-42CD-8FA2-24CFA741A3CA}" type="presOf" srcId="{048148F1-AF57-43B6-B37E-AAFE7166D80E}" destId="{9F548E1C-C64E-4854-9C31-EC0122A12513}" srcOrd="0" destOrd="0" presId="urn:microsoft.com/office/officeart/2018/2/layout/IconCircleList"/>
    <dgm:cxn modelId="{9715CB44-6910-4081-BADA-6033A02F62D1}" type="presOf" srcId="{D5C17E71-F305-4929-A1C0-23C39854189A}" destId="{CEA478E3-8258-4DCF-9F66-C0D02C5A4E0D}" srcOrd="0" destOrd="0" presId="urn:microsoft.com/office/officeart/2018/2/layout/IconCircleList"/>
    <dgm:cxn modelId="{6443A447-2A22-4042-81DC-8EF5E8518CE4}" srcId="{BCC8A068-8198-44B3-B6B8-6B2C47C273F1}" destId="{353995DE-1419-422B-BFE2-177B296F0D45}" srcOrd="4" destOrd="0" parTransId="{0105D3E2-D6BE-4817-9431-FEE54DAD9191}" sibTransId="{DB933B0D-C755-44B4-9B92-FF9BDB5BE9BA}"/>
    <dgm:cxn modelId="{92F15E6E-DBE9-40AE-92B6-C47AC3C39197}" type="presOf" srcId="{353995DE-1419-422B-BFE2-177B296F0D45}" destId="{EE9F425A-7D8C-4FB7-89FD-4C5B94C7B2B4}" srcOrd="0" destOrd="0" presId="urn:microsoft.com/office/officeart/2018/2/layout/IconCircleList"/>
    <dgm:cxn modelId="{C7DDAA56-DE71-4665-A527-85F99BAD763A}" type="presOf" srcId="{DB933B0D-C755-44B4-9B92-FF9BDB5BE9BA}" destId="{1C211126-1DC2-4A4A-BCF0-464934151B62}" srcOrd="0" destOrd="0" presId="urn:microsoft.com/office/officeart/2018/2/layout/IconCircleList"/>
    <dgm:cxn modelId="{D6C47E57-AB98-4A32-8A06-C51C3534DA18}" srcId="{BCC8A068-8198-44B3-B6B8-6B2C47C273F1}" destId="{BE171BF0-BAD5-44B2-B261-C4658575AF72}" srcOrd="2" destOrd="0" parTransId="{F341F461-18C4-4163-8596-B0A77C7AB526}" sibTransId="{A73C19C6-D933-4ED4-A60C-8076D9E8EA6B}"/>
    <dgm:cxn modelId="{43412593-0575-4DF0-845D-0C689FF62861}" type="presOf" srcId="{A73C19C6-D933-4ED4-A60C-8076D9E8EA6B}" destId="{757DEDC9-C219-4D17-B174-594DDC875373}" srcOrd="0" destOrd="0" presId="urn:microsoft.com/office/officeart/2018/2/layout/IconCircleList"/>
    <dgm:cxn modelId="{C220BC95-6F23-44BF-9D6C-E6ADB911F29C}" type="presOf" srcId="{D7BF0BA5-81C5-4F0A-A391-8DA3D319F528}" destId="{E4FF4045-AEB9-401D-8455-15F5AF2BC573}" srcOrd="0" destOrd="0" presId="urn:microsoft.com/office/officeart/2018/2/layout/IconCircleList"/>
    <dgm:cxn modelId="{E67D1699-C712-480B-829B-B4846D7B8D52}" type="presOf" srcId="{D3E5BFDB-0400-49BD-88A4-E38F06B2A15D}" destId="{63AD3C66-E3AF-4158-9B19-159F3F800AF1}" srcOrd="0" destOrd="0" presId="urn:microsoft.com/office/officeart/2018/2/layout/IconCircleList"/>
    <dgm:cxn modelId="{D95AE7BB-60DB-4AF9-8F89-EBACDBAD6215}" srcId="{BCC8A068-8198-44B3-B6B8-6B2C47C273F1}" destId="{D5C17E71-F305-4929-A1C0-23C39854189A}" srcOrd="5" destOrd="0" parTransId="{3182D341-CA50-47F7-8255-3A57DC4DDE15}" sibTransId="{048148F1-AF57-43B6-B37E-AAFE7166D80E}"/>
    <dgm:cxn modelId="{0C9DD3C7-4FF7-4F9B-9EAC-9F6A85950207}" srcId="{BCC8A068-8198-44B3-B6B8-6B2C47C273F1}" destId="{E49C8F3E-7579-4CD6-BDBE-F0499C961B6E}" srcOrd="6" destOrd="0" parTransId="{2551E66C-9A66-4E2A-9283-7B97582CF1EC}" sibTransId="{7C036729-6E60-455D-8B38-334A473F853B}"/>
    <dgm:cxn modelId="{3FD411C8-0A2B-413F-9DEA-4A8A91F338A4}" type="presOf" srcId="{23C298C3-FE05-4BD9-B1A0-DB533FEE88D8}" destId="{35553705-BFD7-48E3-8A36-26670FAE40FD}" srcOrd="0" destOrd="0" presId="urn:microsoft.com/office/officeart/2018/2/layout/IconCircleList"/>
    <dgm:cxn modelId="{9E8A72D5-D052-464A-BE2B-DF5C2842E09A}" type="presOf" srcId="{BE171BF0-BAD5-44B2-B261-C4658575AF72}" destId="{FB212C34-7003-4064-8A05-6C8E3964D9FB}" srcOrd="0" destOrd="0" presId="urn:microsoft.com/office/officeart/2018/2/layout/IconCircleList"/>
    <dgm:cxn modelId="{4000B7D7-E2FE-4871-9A51-9673C872114B}" srcId="{BCC8A068-8198-44B3-B6B8-6B2C47C273F1}" destId="{1BC11742-CD12-4DF7-B9FF-64C62EF01F36}" srcOrd="0" destOrd="0" parTransId="{6EAA9119-0410-4862-95B1-FF0E30C20C43}" sibTransId="{D3E5BFDB-0400-49BD-88A4-E38F06B2A15D}"/>
    <dgm:cxn modelId="{D05809DB-BA6C-4BF2-9044-08C41EB8F710}" type="presOf" srcId="{F0AA7FE0-5E4A-4E02-9BAC-C1B73E0EB7C5}" destId="{CE0F6470-5C64-4652-9859-B2F1678729B2}" srcOrd="0" destOrd="0" presId="urn:microsoft.com/office/officeart/2018/2/layout/IconCircleList"/>
    <dgm:cxn modelId="{FFC0F8DD-5B33-4BB1-9AAA-744485F075F0}" type="presOf" srcId="{C8E6E075-81A6-4752-91FD-3199182EB0D6}" destId="{6D257C2E-966C-480A-97FB-A1D68831E258}" srcOrd="0" destOrd="0" presId="urn:microsoft.com/office/officeart/2018/2/layout/IconCircleList"/>
    <dgm:cxn modelId="{52182BEB-F6C9-420D-8C24-284363365C15}" type="presOf" srcId="{1BC11742-CD12-4DF7-B9FF-64C62EF01F36}" destId="{CF92E866-FDB2-4E11-BEF9-067868AF0324}" srcOrd="0" destOrd="0" presId="urn:microsoft.com/office/officeart/2018/2/layout/IconCircleList"/>
    <dgm:cxn modelId="{943851ED-A1F9-4785-B64D-0BDC9D3C584E}" type="presOf" srcId="{E49C8F3E-7579-4CD6-BDBE-F0499C961B6E}" destId="{F5E33B79-DBF7-4137-ABD5-9EE59C2B6021}" srcOrd="0" destOrd="0" presId="urn:microsoft.com/office/officeart/2018/2/layout/IconCircleList"/>
    <dgm:cxn modelId="{1F6113FC-BE26-4B38-A47C-A2B56AD2CE16}" type="presParOf" srcId="{2CCDA549-0001-48E3-8C1E-E374C9A433D9}" destId="{0CC9A2BC-B2C1-4085-BF0A-EF8E12BB59EE}" srcOrd="0" destOrd="0" presId="urn:microsoft.com/office/officeart/2018/2/layout/IconCircleList"/>
    <dgm:cxn modelId="{A0E046FA-47DE-4382-9465-4E38542E84D7}" type="presParOf" srcId="{0CC9A2BC-B2C1-4085-BF0A-EF8E12BB59EE}" destId="{10136843-41F9-4E4B-B87C-2CEE0DABB95C}" srcOrd="0" destOrd="0" presId="urn:microsoft.com/office/officeart/2018/2/layout/IconCircleList"/>
    <dgm:cxn modelId="{2CCAEC74-557F-4AC7-ABA5-8D2D275E0207}" type="presParOf" srcId="{10136843-41F9-4E4B-B87C-2CEE0DABB95C}" destId="{95D488F1-6D9F-4C3C-A7C2-8F9ADA1FEB72}" srcOrd="0" destOrd="0" presId="urn:microsoft.com/office/officeart/2018/2/layout/IconCircleList"/>
    <dgm:cxn modelId="{233C8656-EC01-4F95-B5BA-45343582A02F}" type="presParOf" srcId="{10136843-41F9-4E4B-B87C-2CEE0DABB95C}" destId="{822BCD71-857F-4B84-8868-3A2777C9BC7A}" srcOrd="1" destOrd="0" presId="urn:microsoft.com/office/officeart/2018/2/layout/IconCircleList"/>
    <dgm:cxn modelId="{FBEFC8BF-5A1C-4529-81B6-4D73AA14B682}" type="presParOf" srcId="{10136843-41F9-4E4B-B87C-2CEE0DABB95C}" destId="{08FB9367-860B-4C59-9258-52A3D615EC68}" srcOrd="2" destOrd="0" presId="urn:microsoft.com/office/officeart/2018/2/layout/IconCircleList"/>
    <dgm:cxn modelId="{068CD812-3F19-4064-A7E7-37AB92F5A9D7}" type="presParOf" srcId="{10136843-41F9-4E4B-B87C-2CEE0DABB95C}" destId="{CF92E866-FDB2-4E11-BEF9-067868AF0324}" srcOrd="3" destOrd="0" presId="urn:microsoft.com/office/officeart/2018/2/layout/IconCircleList"/>
    <dgm:cxn modelId="{25DBD444-CFF6-4A68-BA1A-5EE9009A21CB}" type="presParOf" srcId="{0CC9A2BC-B2C1-4085-BF0A-EF8E12BB59EE}" destId="{63AD3C66-E3AF-4158-9B19-159F3F800AF1}" srcOrd="1" destOrd="0" presId="urn:microsoft.com/office/officeart/2018/2/layout/IconCircleList"/>
    <dgm:cxn modelId="{66D11721-2A8A-40FF-8A43-13A151F0F2B2}" type="presParOf" srcId="{0CC9A2BC-B2C1-4085-BF0A-EF8E12BB59EE}" destId="{33A9BC4E-65D8-4126-8FE0-0C8DCE9657F7}" srcOrd="2" destOrd="0" presId="urn:microsoft.com/office/officeart/2018/2/layout/IconCircleList"/>
    <dgm:cxn modelId="{7A977451-7098-4BF9-88CC-30C952196E03}" type="presParOf" srcId="{33A9BC4E-65D8-4126-8FE0-0C8DCE9657F7}" destId="{2DEF7B06-E781-47ED-B897-13D723D6CC65}" srcOrd="0" destOrd="0" presId="urn:microsoft.com/office/officeart/2018/2/layout/IconCircleList"/>
    <dgm:cxn modelId="{A16E57CD-8AF0-4102-B232-307687FF49D0}" type="presParOf" srcId="{33A9BC4E-65D8-4126-8FE0-0C8DCE9657F7}" destId="{064DE73B-3B4A-40D6-AB5C-4D6B68EA0B5C}" srcOrd="1" destOrd="0" presId="urn:microsoft.com/office/officeart/2018/2/layout/IconCircleList"/>
    <dgm:cxn modelId="{99D365C0-9CB8-4F38-BFA4-64A50AE6515F}" type="presParOf" srcId="{33A9BC4E-65D8-4126-8FE0-0C8DCE9657F7}" destId="{56C894E4-4F4D-49AB-9202-E15895CD0398}" srcOrd="2" destOrd="0" presId="urn:microsoft.com/office/officeart/2018/2/layout/IconCircleList"/>
    <dgm:cxn modelId="{147B5EF7-E380-4845-954A-027B110EFF33}" type="presParOf" srcId="{33A9BC4E-65D8-4126-8FE0-0C8DCE9657F7}" destId="{E4FF4045-AEB9-401D-8455-15F5AF2BC573}" srcOrd="3" destOrd="0" presId="urn:microsoft.com/office/officeart/2018/2/layout/IconCircleList"/>
    <dgm:cxn modelId="{C437ABED-BC3B-41DC-8BAE-04D401105D9F}" type="presParOf" srcId="{0CC9A2BC-B2C1-4085-BF0A-EF8E12BB59EE}" destId="{CE0F6470-5C64-4652-9859-B2F1678729B2}" srcOrd="3" destOrd="0" presId="urn:microsoft.com/office/officeart/2018/2/layout/IconCircleList"/>
    <dgm:cxn modelId="{4B2D7355-6492-4C51-A51C-10DA1E88A1C2}" type="presParOf" srcId="{0CC9A2BC-B2C1-4085-BF0A-EF8E12BB59EE}" destId="{41188A7A-AE7B-4D21-A6D9-BF116D9181A9}" srcOrd="4" destOrd="0" presId="urn:microsoft.com/office/officeart/2018/2/layout/IconCircleList"/>
    <dgm:cxn modelId="{08E9D1AD-9125-48C1-A485-67BE10AB2ECA}" type="presParOf" srcId="{41188A7A-AE7B-4D21-A6D9-BF116D9181A9}" destId="{1C37319C-7239-4FF1-A336-98CD07DF0CD9}" srcOrd="0" destOrd="0" presId="urn:microsoft.com/office/officeart/2018/2/layout/IconCircleList"/>
    <dgm:cxn modelId="{44A8901B-674A-458E-8BDA-9B9D733A2D9D}" type="presParOf" srcId="{41188A7A-AE7B-4D21-A6D9-BF116D9181A9}" destId="{46EAB4F4-AC75-42EB-B616-CF2C8E996EBB}" srcOrd="1" destOrd="0" presId="urn:microsoft.com/office/officeart/2018/2/layout/IconCircleList"/>
    <dgm:cxn modelId="{0E6CB36E-19B6-4A2A-BDA6-BCA1F44F2BC8}" type="presParOf" srcId="{41188A7A-AE7B-4D21-A6D9-BF116D9181A9}" destId="{DF51E54C-F328-4AFC-A5DB-615E13C24128}" srcOrd="2" destOrd="0" presId="urn:microsoft.com/office/officeart/2018/2/layout/IconCircleList"/>
    <dgm:cxn modelId="{426CDE65-BEC9-4BE1-8950-0885D80398A1}" type="presParOf" srcId="{41188A7A-AE7B-4D21-A6D9-BF116D9181A9}" destId="{FB212C34-7003-4064-8A05-6C8E3964D9FB}" srcOrd="3" destOrd="0" presId="urn:microsoft.com/office/officeart/2018/2/layout/IconCircleList"/>
    <dgm:cxn modelId="{77807A82-9F0E-4C21-8AFB-1D4D181E11C9}" type="presParOf" srcId="{0CC9A2BC-B2C1-4085-BF0A-EF8E12BB59EE}" destId="{757DEDC9-C219-4D17-B174-594DDC875373}" srcOrd="5" destOrd="0" presId="urn:microsoft.com/office/officeart/2018/2/layout/IconCircleList"/>
    <dgm:cxn modelId="{C46D1C53-FDB0-43BF-A80D-B014EDAE2CA2}" type="presParOf" srcId="{0CC9A2BC-B2C1-4085-BF0A-EF8E12BB59EE}" destId="{10F5B0EE-A647-456C-BEC2-EFE24B17F06B}" srcOrd="6" destOrd="0" presId="urn:microsoft.com/office/officeart/2018/2/layout/IconCircleList"/>
    <dgm:cxn modelId="{C5C6BBA3-59DB-47D1-BF60-32AA1A3FD75C}" type="presParOf" srcId="{10F5B0EE-A647-456C-BEC2-EFE24B17F06B}" destId="{B451FB09-6E26-4C61-97A8-E140A4A7861A}" srcOrd="0" destOrd="0" presId="urn:microsoft.com/office/officeart/2018/2/layout/IconCircleList"/>
    <dgm:cxn modelId="{1567E4EC-B5C4-4BE2-958D-2CBE5DEF3AA4}" type="presParOf" srcId="{10F5B0EE-A647-456C-BEC2-EFE24B17F06B}" destId="{AFF5ED94-6268-4743-A324-A7A64441DFAF}" srcOrd="1" destOrd="0" presId="urn:microsoft.com/office/officeart/2018/2/layout/IconCircleList"/>
    <dgm:cxn modelId="{12E95243-4799-4DD4-AAB9-D11ADA2DA283}" type="presParOf" srcId="{10F5B0EE-A647-456C-BEC2-EFE24B17F06B}" destId="{6DA386FB-D409-4104-AA7F-8DD3169719ED}" srcOrd="2" destOrd="0" presId="urn:microsoft.com/office/officeart/2018/2/layout/IconCircleList"/>
    <dgm:cxn modelId="{13B5ADC3-CF35-4535-A809-AD3FFB1C485F}" type="presParOf" srcId="{10F5B0EE-A647-456C-BEC2-EFE24B17F06B}" destId="{6D257C2E-966C-480A-97FB-A1D68831E258}" srcOrd="3" destOrd="0" presId="urn:microsoft.com/office/officeart/2018/2/layout/IconCircleList"/>
    <dgm:cxn modelId="{4CDE705A-B5A5-42EF-8086-90CBBE39942C}" type="presParOf" srcId="{0CC9A2BC-B2C1-4085-BF0A-EF8E12BB59EE}" destId="{35553705-BFD7-48E3-8A36-26670FAE40FD}" srcOrd="7" destOrd="0" presId="urn:microsoft.com/office/officeart/2018/2/layout/IconCircleList"/>
    <dgm:cxn modelId="{93B1ED55-D188-4643-A02B-F26F0936A6E2}" type="presParOf" srcId="{0CC9A2BC-B2C1-4085-BF0A-EF8E12BB59EE}" destId="{5F1498DE-4B2D-4CB8-88BD-06FCFCC42DCF}" srcOrd="8" destOrd="0" presId="urn:microsoft.com/office/officeart/2018/2/layout/IconCircleList"/>
    <dgm:cxn modelId="{20342BB5-9959-40DC-93B9-3FA59CEE1D1B}" type="presParOf" srcId="{5F1498DE-4B2D-4CB8-88BD-06FCFCC42DCF}" destId="{A4A3CA24-BB6F-456A-A15A-E1648C3CC8E4}" srcOrd="0" destOrd="0" presId="urn:microsoft.com/office/officeart/2018/2/layout/IconCircleList"/>
    <dgm:cxn modelId="{8BE7BB15-0D9B-44AD-9139-645FEE83E75B}" type="presParOf" srcId="{5F1498DE-4B2D-4CB8-88BD-06FCFCC42DCF}" destId="{6875EB4C-683B-4C1E-B3A4-7E666AF518C2}" srcOrd="1" destOrd="0" presId="urn:microsoft.com/office/officeart/2018/2/layout/IconCircleList"/>
    <dgm:cxn modelId="{6FFA8A10-499B-47A7-83E1-ECE1283C9F25}" type="presParOf" srcId="{5F1498DE-4B2D-4CB8-88BD-06FCFCC42DCF}" destId="{333747B9-2004-4754-8940-79A491CD5E8B}" srcOrd="2" destOrd="0" presId="urn:microsoft.com/office/officeart/2018/2/layout/IconCircleList"/>
    <dgm:cxn modelId="{32449A67-7121-4964-A802-1D9EBBF05DBB}" type="presParOf" srcId="{5F1498DE-4B2D-4CB8-88BD-06FCFCC42DCF}" destId="{EE9F425A-7D8C-4FB7-89FD-4C5B94C7B2B4}" srcOrd="3" destOrd="0" presId="urn:microsoft.com/office/officeart/2018/2/layout/IconCircleList"/>
    <dgm:cxn modelId="{375C5D7E-A7CC-4073-875D-C3D944F04A6C}" type="presParOf" srcId="{0CC9A2BC-B2C1-4085-BF0A-EF8E12BB59EE}" destId="{1C211126-1DC2-4A4A-BCF0-464934151B62}" srcOrd="9" destOrd="0" presId="urn:microsoft.com/office/officeart/2018/2/layout/IconCircleList"/>
    <dgm:cxn modelId="{93D4337A-BD3E-438A-835C-D353BA5EDF4A}" type="presParOf" srcId="{0CC9A2BC-B2C1-4085-BF0A-EF8E12BB59EE}" destId="{B6491235-7B3B-4E12-AA22-7215B809F0F9}" srcOrd="10" destOrd="0" presId="urn:microsoft.com/office/officeart/2018/2/layout/IconCircleList"/>
    <dgm:cxn modelId="{C2157D51-4E4C-4FE9-BA1E-FD4EDA7E52AB}" type="presParOf" srcId="{B6491235-7B3B-4E12-AA22-7215B809F0F9}" destId="{EFA9872F-9E4C-4A98-99DB-CCA8679B4EEB}" srcOrd="0" destOrd="0" presId="urn:microsoft.com/office/officeart/2018/2/layout/IconCircleList"/>
    <dgm:cxn modelId="{F98787A3-5A91-4567-A89E-B2AB56D783EE}" type="presParOf" srcId="{B6491235-7B3B-4E12-AA22-7215B809F0F9}" destId="{9422AA6E-994A-4905-B9EE-863E7E93494A}" srcOrd="1" destOrd="0" presId="urn:microsoft.com/office/officeart/2018/2/layout/IconCircleList"/>
    <dgm:cxn modelId="{2195F19E-CE73-4554-9CCD-9B296078C97C}" type="presParOf" srcId="{B6491235-7B3B-4E12-AA22-7215B809F0F9}" destId="{53DEF6A9-F7EB-4900-A97B-FB25EE58DA88}" srcOrd="2" destOrd="0" presId="urn:microsoft.com/office/officeart/2018/2/layout/IconCircleList"/>
    <dgm:cxn modelId="{5502D46C-1884-42AE-A34D-64650F55DC2B}" type="presParOf" srcId="{B6491235-7B3B-4E12-AA22-7215B809F0F9}" destId="{CEA478E3-8258-4DCF-9F66-C0D02C5A4E0D}" srcOrd="3" destOrd="0" presId="urn:microsoft.com/office/officeart/2018/2/layout/IconCircleList"/>
    <dgm:cxn modelId="{3F5F4BE9-2928-40C0-A018-6946EA013322}" type="presParOf" srcId="{0CC9A2BC-B2C1-4085-BF0A-EF8E12BB59EE}" destId="{9F548E1C-C64E-4854-9C31-EC0122A12513}" srcOrd="11" destOrd="0" presId="urn:microsoft.com/office/officeart/2018/2/layout/IconCircleList"/>
    <dgm:cxn modelId="{38FCCA4C-47BD-4D6E-846F-22D2A2E6097F}" type="presParOf" srcId="{0CC9A2BC-B2C1-4085-BF0A-EF8E12BB59EE}" destId="{18D2E042-107A-44F6-84BC-4F3DD2894BFF}" srcOrd="12" destOrd="0" presId="urn:microsoft.com/office/officeart/2018/2/layout/IconCircleList"/>
    <dgm:cxn modelId="{3B10E829-4E87-4784-AE05-15BD39600D75}" type="presParOf" srcId="{18D2E042-107A-44F6-84BC-4F3DD2894BFF}" destId="{20A3B33D-768B-4415-9D7A-80D04EE7E3D6}" srcOrd="0" destOrd="0" presId="urn:microsoft.com/office/officeart/2018/2/layout/IconCircleList"/>
    <dgm:cxn modelId="{36C22012-F332-408D-87FB-A23D2B0205ED}" type="presParOf" srcId="{18D2E042-107A-44F6-84BC-4F3DD2894BFF}" destId="{4A1AF225-90CF-4846-9247-37AC7D2FC931}" srcOrd="1" destOrd="0" presId="urn:microsoft.com/office/officeart/2018/2/layout/IconCircleList"/>
    <dgm:cxn modelId="{2471805D-05D2-44B9-8A6F-12B1600B5D34}" type="presParOf" srcId="{18D2E042-107A-44F6-84BC-4F3DD2894BFF}" destId="{584F3DDE-F09B-4AEB-84F8-2E921F6FDF45}" srcOrd="2" destOrd="0" presId="urn:microsoft.com/office/officeart/2018/2/layout/IconCircleList"/>
    <dgm:cxn modelId="{6D0326E7-97A9-45BB-B457-8FA7AD70C239}" type="presParOf" srcId="{18D2E042-107A-44F6-84BC-4F3DD2894BFF}" destId="{F5E33B79-DBF7-4137-ABD5-9EE59C2B6021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387DCAF-B8D9-4285-850F-D4FBA14F6C72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35971558-24E9-4BD4-BB66-8DAA3FAA8FAD}">
      <dgm:prSet custT="1"/>
      <dgm:spPr/>
      <dgm:t>
        <a:bodyPr/>
        <a:lstStyle/>
        <a:p>
          <a:r>
            <a:rPr lang="en-US" sz="1800" dirty="0"/>
            <a:t>Majority of working life - HEI IT Departments</a:t>
          </a:r>
        </a:p>
      </dgm:t>
    </dgm:pt>
    <dgm:pt modelId="{ABBE2B5F-EB55-4554-BDCA-69BFB811A477}" type="parTrans" cxnId="{CDD24516-DB10-4975-B13A-A545366FE0B9}">
      <dgm:prSet/>
      <dgm:spPr/>
      <dgm:t>
        <a:bodyPr/>
        <a:lstStyle/>
        <a:p>
          <a:endParaRPr lang="en-US"/>
        </a:p>
      </dgm:t>
    </dgm:pt>
    <dgm:pt modelId="{F089C4F5-72B5-4A26-A9A2-F0483DD0CFDD}" type="sibTrans" cxnId="{CDD24516-DB10-4975-B13A-A545366FE0B9}">
      <dgm:prSet/>
      <dgm:spPr/>
      <dgm:t>
        <a:bodyPr/>
        <a:lstStyle/>
        <a:p>
          <a:endParaRPr lang="en-US"/>
        </a:p>
      </dgm:t>
    </dgm:pt>
    <dgm:pt modelId="{80A64A2A-3601-4747-9285-C14622920577}">
      <dgm:prSet custT="1"/>
      <dgm:spPr/>
      <dgm:t>
        <a:bodyPr/>
        <a:lstStyle/>
        <a:p>
          <a:r>
            <a:rPr lang="en-US" sz="1800" dirty="0"/>
            <a:t>Programmer, DBA, Support, Telephony, Sys Admin, Networking - now responsible for infrastructure, service delivery/user support &amp; cyber</a:t>
          </a:r>
        </a:p>
      </dgm:t>
    </dgm:pt>
    <dgm:pt modelId="{13FF3DFE-BAF8-4D42-BAE3-4E59217FB9C9}" type="parTrans" cxnId="{A1605CED-49F1-4DDA-AF39-A9D8A0CE3836}">
      <dgm:prSet/>
      <dgm:spPr/>
      <dgm:t>
        <a:bodyPr/>
        <a:lstStyle/>
        <a:p>
          <a:endParaRPr lang="en-US"/>
        </a:p>
      </dgm:t>
    </dgm:pt>
    <dgm:pt modelId="{C976122B-1D68-4132-95AE-3BC0C29DF8F3}" type="sibTrans" cxnId="{A1605CED-49F1-4DDA-AF39-A9D8A0CE3836}">
      <dgm:prSet/>
      <dgm:spPr/>
      <dgm:t>
        <a:bodyPr/>
        <a:lstStyle/>
        <a:p>
          <a:endParaRPr lang="en-US"/>
        </a:p>
      </dgm:t>
    </dgm:pt>
    <dgm:pt modelId="{4F86DFEF-8850-46EF-8D95-8DF5E95079D2}">
      <dgm:prSet custT="1"/>
      <dgm:spPr/>
      <dgm:t>
        <a:bodyPr/>
        <a:lstStyle/>
        <a:p>
          <a:r>
            <a:rPr lang="en-US" sz="1800" dirty="0"/>
            <a:t>Worked through moving from on-premise to cloud, numerous email migrations, IT for research, ITSM, shared services, data </a:t>
          </a:r>
          <a:r>
            <a:rPr lang="en-US" sz="1800" dirty="0" err="1"/>
            <a:t>centre</a:t>
          </a:r>
          <a:r>
            <a:rPr lang="en-US" sz="1800" dirty="0"/>
            <a:t> builds, technology &amp; buildings </a:t>
          </a:r>
          <a:r>
            <a:rPr lang="en-US" sz="1800" dirty="0" err="1"/>
            <a:t>etc</a:t>
          </a:r>
          <a:r>
            <a:rPr lang="en-US" sz="1800" dirty="0"/>
            <a:t>…</a:t>
          </a:r>
        </a:p>
      </dgm:t>
    </dgm:pt>
    <dgm:pt modelId="{17CD2C52-08DC-4A3C-890C-267585D3BB05}" type="parTrans" cxnId="{612254B3-3E7E-483E-A5CD-8EB15BD27F3C}">
      <dgm:prSet/>
      <dgm:spPr/>
      <dgm:t>
        <a:bodyPr/>
        <a:lstStyle/>
        <a:p>
          <a:endParaRPr lang="en-US"/>
        </a:p>
      </dgm:t>
    </dgm:pt>
    <dgm:pt modelId="{D278B29A-3478-449C-A270-9C0DD9CB1946}" type="sibTrans" cxnId="{612254B3-3E7E-483E-A5CD-8EB15BD27F3C}">
      <dgm:prSet/>
      <dgm:spPr/>
      <dgm:t>
        <a:bodyPr/>
        <a:lstStyle/>
        <a:p>
          <a:endParaRPr lang="en-US"/>
        </a:p>
      </dgm:t>
    </dgm:pt>
    <dgm:pt modelId="{D2DB212B-2947-47C9-8287-06BA53554649}">
      <dgm:prSet custT="1"/>
      <dgm:spPr/>
      <dgm:t>
        <a:bodyPr/>
        <a:lstStyle/>
        <a:p>
          <a:r>
            <a:rPr lang="en-US" sz="2000" dirty="0"/>
            <a:t>Very little unseen</a:t>
          </a:r>
        </a:p>
      </dgm:t>
    </dgm:pt>
    <dgm:pt modelId="{2AC34364-D609-47EA-90F5-E72CBB67842A}" type="parTrans" cxnId="{2043AA21-3385-4E15-B127-2B64A6961413}">
      <dgm:prSet/>
      <dgm:spPr/>
      <dgm:t>
        <a:bodyPr/>
        <a:lstStyle/>
        <a:p>
          <a:endParaRPr lang="en-US"/>
        </a:p>
      </dgm:t>
    </dgm:pt>
    <dgm:pt modelId="{10EB75D9-53EC-47D6-9E43-169EC7B516C4}" type="sibTrans" cxnId="{2043AA21-3385-4E15-B127-2B64A6961413}">
      <dgm:prSet/>
      <dgm:spPr/>
      <dgm:t>
        <a:bodyPr/>
        <a:lstStyle/>
        <a:p>
          <a:endParaRPr lang="en-US"/>
        </a:p>
      </dgm:t>
    </dgm:pt>
    <dgm:pt modelId="{9A990D4F-62BD-4242-9AAF-6BE35E9F661C}" type="pres">
      <dgm:prSet presAssocID="{4387DCAF-B8D9-4285-850F-D4FBA14F6C72}" presName="root" presStyleCnt="0">
        <dgm:presLayoutVars>
          <dgm:dir/>
          <dgm:resizeHandles val="exact"/>
        </dgm:presLayoutVars>
      </dgm:prSet>
      <dgm:spPr/>
    </dgm:pt>
    <dgm:pt modelId="{7DDA19F1-0EC0-4554-92E7-55DEAA0C5148}" type="pres">
      <dgm:prSet presAssocID="{35971558-24E9-4BD4-BB66-8DAA3FAA8FAD}" presName="compNode" presStyleCnt="0"/>
      <dgm:spPr/>
    </dgm:pt>
    <dgm:pt modelId="{D87EF78C-1520-46A7-A251-D03E1766AC97}" type="pres">
      <dgm:prSet presAssocID="{35971558-24E9-4BD4-BB66-8DAA3FAA8FAD}" presName="bgRect" presStyleLbl="bgShp" presStyleIdx="0" presStyleCnt="4"/>
      <dgm:spPr/>
    </dgm:pt>
    <dgm:pt modelId="{A34D8B65-69C3-48A4-A542-2620208134EC}" type="pres">
      <dgm:prSet presAssocID="{35971558-24E9-4BD4-BB66-8DAA3FAA8FAD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ierarchy"/>
        </a:ext>
      </dgm:extLst>
    </dgm:pt>
    <dgm:pt modelId="{52D47908-ADCA-4379-9E33-629D683BB5E2}" type="pres">
      <dgm:prSet presAssocID="{35971558-24E9-4BD4-BB66-8DAA3FAA8FAD}" presName="spaceRect" presStyleCnt="0"/>
      <dgm:spPr/>
    </dgm:pt>
    <dgm:pt modelId="{E218F457-86BA-4363-8BD2-3ADA3DF32046}" type="pres">
      <dgm:prSet presAssocID="{35971558-24E9-4BD4-BB66-8DAA3FAA8FAD}" presName="parTx" presStyleLbl="revTx" presStyleIdx="0" presStyleCnt="4">
        <dgm:presLayoutVars>
          <dgm:chMax val="0"/>
          <dgm:chPref val="0"/>
        </dgm:presLayoutVars>
      </dgm:prSet>
      <dgm:spPr/>
    </dgm:pt>
    <dgm:pt modelId="{F0D3AED2-AF82-4614-A6C7-5DB22B2BDC3D}" type="pres">
      <dgm:prSet presAssocID="{F089C4F5-72B5-4A26-A9A2-F0483DD0CFDD}" presName="sibTrans" presStyleCnt="0"/>
      <dgm:spPr/>
    </dgm:pt>
    <dgm:pt modelId="{EA1BDCAE-B125-4721-A43D-A0D1E0589947}" type="pres">
      <dgm:prSet presAssocID="{80A64A2A-3601-4747-9285-C14622920577}" presName="compNode" presStyleCnt="0"/>
      <dgm:spPr/>
    </dgm:pt>
    <dgm:pt modelId="{1790CBFF-9765-4DA6-B541-0E2273032B27}" type="pres">
      <dgm:prSet presAssocID="{80A64A2A-3601-4747-9285-C14622920577}" presName="bgRect" presStyleLbl="bgShp" presStyleIdx="1" presStyleCnt="4"/>
      <dgm:spPr/>
    </dgm:pt>
    <dgm:pt modelId="{BC991C58-9C8B-47CA-B7F3-ED84904C3C3C}" type="pres">
      <dgm:prSet presAssocID="{80A64A2A-3601-4747-9285-C14622920577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ll center"/>
        </a:ext>
      </dgm:extLst>
    </dgm:pt>
    <dgm:pt modelId="{77FF2358-8FFA-407C-956E-9D1F893FD7B1}" type="pres">
      <dgm:prSet presAssocID="{80A64A2A-3601-4747-9285-C14622920577}" presName="spaceRect" presStyleCnt="0"/>
      <dgm:spPr/>
    </dgm:pt>
    <dgm:pt modelId="{FD72BF05-A46A-407E-922E-2C1FF579891D}" type="pres">
      <dgm:prSet presAssocID="{80A64A2A-3601-4747-9285-C14622920577}" presName="parTx" presStyleLbl="revTx" presStyleIdx="1" presStyleCnt="4">
        <dgm:presLayoutVars>
          <dgm:chMax val="0"/>
          <dgm:chPref val="0"/>
        </dgm:presLayoutVars>
      </dgm:prSet>
      <dgm:spPr/>
    </dgm:pt>
    <dgm:pt modelId="{79B5F512-CA23-4430-A7D5-7ED6BAB9BD30}" type="pres">
      <dgm:prSet presAssocID="{C976122B-1D68-4132-95AE-3BC0C29DF8F3}" presName="sibTrans" presStyleCnt="0"/>
      <dgm:spPr/>
    </dgm:pt>
    <dgm:pt modelId="{B12447C3-EAD0-49B6-8631-87CD9B23A41C}" type="pres">
      <dgm:prSet presAssocID="{4F86DFEF-8850-46EF-8D95-8DF5E95079D2}" presName="compNode" presStyleCnt="0"/>
      <dgm:spPr/>
    </dgm:pt>
    <dgm:pt modelId="{58EC01B7-7591-4006-B387-418CB49D4B28}" type="pres">
      <dgm:prSet presAssocID="{4F86DFEF-8850-46EF-8D95-8DF5E95079D2}" presName="bgRect" presStyleLbl="bgShp" presStyleIdx="2" presStyleCnt="4"/>
      <dgm:spPr/>
    </dgm:pt>
    <dgm:pt modelId="{9D612909-152A-46C7-A762-8A4EED5AA47E}" type="pres">
      <dgm:prSet presAssocID="{4F86DFEF-8850-46EF-8D95-8DF5E95079D2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yncing Cloud"/>
        </a:ext>
      </dgm:extLst>
    </dgm:pt>
    <dgm:pt modelId="{E3B295EC-0B5A-4734-A9A2-5F99E23E5A0C}" type="pres">
      <dgm:prSet presAssocID="{4F86DFEF-8850-46EF-8D95-8DF5E95079D2}" presName="spaceRect" presStyleCnt="0"/>
      <dgm:spPr/>
    </dgm:pt>
    <dgm:pt modelId="{3791E554-DF30-4AD0-A2DF-F121AC7A0F6E}" type="pres">
      <dgm:prSet presAssocID="{4F86DFEF-8850-46EF-8D95-8DF5E95079D2}" presName="parTx" presStyleLbl="revTx" presStyleIdx="2" presStyleCnt="4">
        <dgm:presLayoutVars>
          <dgm:chMax val="0"/>
          <dgm:chPref val="0"/>
        </dgm:presLayoutVars>
      </dgm:prSet>
      <dgm:spPr/>
    </dgm:pt>
    <dgm:pt modelId="{E349BBA7-66E3-4C45-AB11-B8C788CF9303}" type="pres">
      <dgm:prSet presAssocID="{D278B29A-3478-449C-A270-9C0DD9CB1946}" presName="sibTrans" presStyleCnt="0"/>
      <dgm:spPr/>
    </dgm:pt>
    <dgm:pt modelId="{CB823FCF-EEF1-4948-B3FF-A1CE0366070C}" type="pres">
      <dgm:prSet presAssocID="{D2DB212B-2947-47C9-8287-06BA53554649}" presName="compNode" presStyleCnt="0"/>
      <dgm:spPr/>
    </dgm:pt>
    <dgm:pt modelId="{75030730-2422-444F-B091-06ACDC8FBDB8}" type="pres">
      <dgm:prSet presAssocID="{D2DB212B-2947-47C9-8287-06BA53554649}" presName="bgRect" presStyleLbl="bgShp" presStyleIdx="3" presStyleCnt="4"/>
      <dgm:spPr/>
    </dgm:pt>
    <dgm:pt modelId="{D769F935-F8C7-4CEB-9164-52ED1CC1DFAC}" type="pres">
      <dgm:prSet presAssocID="{D2DB212B-2947-47C9-8287-06BA53554649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ye"/>
        </a:ext>
      </dgm:extLst>
    </dgm:pt>
    <dgm:pt modelId="{020B75A8-4263-4F79-941B-C6748E37719C}" type="pres">
      <dgm:prSet presAssocID="{D2DB212B-2947-47C9-8287-06BA53554649}" presName="spaceRect" presStyleCnt="0"/>
      <dgm:spPr/>
    </dgm:pt>
    <dgm:pt modelId="{7E378512-DC58-4C44-B5D6-2E9933C7751D}" type="pres">
      <dgm:prSet presAssocID="{D2DB212B-2947-47C9-8287-06BA53554649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CDD24516-DB10-4975-B13A-A545366FE0B9}" srcId="{4387DCAF-B8D9-4285-850F-D4FBA14F6C72}" destId="{35971558-24E9-4BD4-BB66-8DAA3FAA8FAD}" srcOrd="0" destOrd="0" parTransId="{ABBE2B5F-EB55-4554-BDCA-69BFB811A477}" sibTransId="{F089C4F5-72B5-4A26-A9A2-F0483DD0CFDD}"/>
    <dgm:cxn modelId="{2043AA21-3385-4E15-B127-2B64A6961413}" srcId="{4387DCAF-B8D9-4285-850F-D4FBA14F6C72}" destId="{D2DB212B-2947-47C9-8287-06BA53554649}" srcOrd="3" destOrd="0" parTransId="{2AC34364-D609-47EA-90F5-E72CBB67842A}" sibTransId="{10EB75D9-53EC-47D6-9E43-169EC7B516C4}"/>
    <dgm:cxn modelId="{08D0B12D-03A3-4929-B82A-9DF32F5ACA2B}" type="presOf" srcId="{4387DCAF-B8D9-4285-850F-D4FBA14F6C72}" destId="{9A990D4F-62BD-4242-9AAF-6BE35E9F661C}" srcOrd="0" destOrd="0" presId="urn:microsoft.com/office/officeart/2018/2/layout/IconVerticalSolidList"/>
    <dgm:cxn modelId="{C4CF1860-8A22-4005-87DA-6334A7507FCD}" type="presOf" srcId="{35971558-24E9-4BD4-BB66-8DAA3FAA8FAD}" destId="{E218F457-86BA-4363-8BD2-3ADA3DF32046}" srcOrd="0" destOrd="0" presId="urn:microsoft.com/office/officeart/2018/2/layout/IconVerticalSolidList"/>
    <dgm:cxn modelId="{72A81F91-DE62-4D3F-9A44-A58CB6C3B071}" type="presOf" srcId="{D2DB212B-2947-47C9-8287-06BA53554649}" destId="{7E378512-DC58-4C44-B5D6-2E9933C7751D}" srcOrd="0" destOrd="0" presId="urn:microsoft.com/office/officeart/2018/2/layout/IconVerticalSolidList"/>
    <dgm:cxn modelId="{92074E9A-7370-46E3-BFC8-56571E75E63F}" type="presOf" srcId="{80A64A2A-3601-4747-9285-C14622920577}" destId="{FD72BF05-A46A-407E-922E-2C1FF579891D}" srcOrd="0" destOrd="0" presId="urn:microsoft.com/office/officeart/2018/2/layout/IconVerticalSolidList"/>
    <dgm:cxn modelId="{9D9757A9-3C7D-4101-AE1D-040508B69916}" type="presOf" srcId="{4F86DFEF-8850-46EF-8D95-8DF5E95079D2}" destId="{3791E554-DF30-4AD0-A2DF-F121AC7A0F6E}" srcOrd="0" destOrd="0" presId="urn:microsoft.com/office/officeart/2018/2/layout/IconVerticalSolidList"/>
    <dgm:cxn modelId="{612254B3-3E7E-483E-A5CD-8EB15BD27F3C}" srcId="{4387DCAF-B8D9-4285-850F-D4FBA14F6C72}" destId="{4F86DFEF-8850-46EF-8D95-8DF5E95079D2}" srcOrd="2" destOrd="0" parTransId="{17CD2C52-08DC-4A3C-890C-267585D3BB05}" sibTransId="{D278B29A-3478-449C-A270-9C0DD9CB1946}"/>
    <dgm:cxn modelId="{A1605CED-49F1-4DDA-AF39-A9D8A0CE3836}" srcId="{4387DCAF-B8D9-4285-850F-D4FBA14F6C72}" destId="{80A64A2A-3601-4747-9285-C14622920577}" srcOrd="1" destOrd="0" parTransId="{13FF3DFE-BAF8-4D42-BAE3-4E59217FB9C9}" sibTransId="{C976122B-1D68-4132-95AE-3BC0C29DF8F3}"/>
    <dgm:cxn modelId="{DB60667E-EAC8-49CB-97AC-4D2FB196A49A}" type="presParOf" srcId="{9A990D4F-62BD-4242-9AAF-6BE35E9F661C}" destId="{7DDA19F1-0EC0-4554-92E7-55DEAA0C5148}" srcOrd="0" destOrd="0" presId="urn:microsoft.com/office/officeart/2018/2/layout/IconVerticalSolidList"/>
    <dgm:cxn modelId="{7A0E4A6B-B398-4F8E-89AA-01BC2DE4B109}" type="presParOf" srcId="{7DDA19F1-0EC0-4554-92E7-55DEAA0C5148}" destId="{D87EF78C-1520-46A7-A251-D03E1766AC97}" srcOrd="0" destOrd="0" presId="urn:microsoft.com/office/officeart/2018/2/layout/IconVerticalSolidList"/>
    <dgm:cxn modelId="{D30F926A-C350-4921-85C2-22C73A92B38D}" type="presParOf" srcId="{7DDA19F1-0EC0-4554-92E7-55DEAA0C5148}" destId="{A34D8B65-69C3-48A4-A542-2620208134EC}" srcOrd="1" destOrd="0" presId="urn:microsoft.com/office/officeart/2018/2/layout/IconVerticalSolidList"/>
    <dgm:cxn modelId="{7D90946C-D789-45D5-94DC-FF395352687C}" type="presParOf" srcId="{7DDA19F1-0EC0-4554-92E7-55DEAA0C5148}" destId="{52D47908-ADCA-4379-9E33-629D683BB5E2}" srcOrd="2" destOrd="0" presId="urn:microsoft.com/office/officeart/2018/2/layout/IconVerticalSolidList"/>
    <dgm:cxn modelId="{BE5A58D5-02EE-44A0-9BB5-88B0DAE8E5CF}" type="presParOf" srcId="{7DDA19F1-0EC0-4554-92E7-55DEAA0C5148}" destId="{E218F457-86BA-4363-8BD2-3ADA3DF32046}" srcOrd="3" destOrd="0" presId="urn:microsoft.com/office/officeart/2018/2/layout/IconVerticalSolidList"/>
    <dgm:cxn modelId="{1634E5E2-2524-409E-A07F-D18F40D24ED2}" type="presParOf" srcId="{9A990D4F-62BD-4242-9AAF-6BE35E9F661C}" destId="{F0D3AED2-AF82-4614-A6C7-5DB22B2BDC3D}" srcOrd="1" destOrd="0" presId="urn:microsoft.com/office/officeart/2018/2/layout/IconVerticalSolidList"/>
    <dgm:cxn modelId="{D55E540A-6DC2-4637-996A-B17299B39DDD}" type="presParOf" srcId="{9A990D4F-62BD-4242-9AAF-6BE35E9F661C}" destId="{EA1BDCAE-B125-4721-A43D-A0D1E0589947}" srcOrd="2" destOrd="0" presId="urn:microsoft.com/office/officeart/2018/2/layout/IconVerticalSolidList"/>
    <dgm:cxn modelId="{F310FBDD-D118-44B6-A48E-84387E00935A}" type="presParOf" srcId="{EA1BDCAE-B125-4721-A43D-A0D1E0589947}" destId="{1790CBFF-9765-4DA6-B541-0E2273032B27}" srcOrd="0" destOrd="0" presId="urn:microsoft.com/office/officeart/2018/2/layout/IconVerticalSolidList"/>
    <dgm:cxn modelId="{5183A531-A913-4B9A-9B77-7C177A721C4E}" type="presParOf" srcId="{EA1BDCAE-B125-4721-A43D-A0D1E0589947}" destId="{BC991C58-9C8B-47CA-B7F3-ED84904C3C3C}" srcOrd="1" destOrd="0" presId="urn:microsoft.com/office/officeart/2018/2/layout/IconVerticalSolidList"/>
    <dgm:cxn modelId="{B3A78A1A-F192-42C4-9BA1-A1459F67E466}" type="presParOf" srcId="{EA1BDCAE-B125-4721-A43D-A0D1E0589947}" destId="{77FF2358-8FFA-407C-956E-9D1F893FD7B1}" srcOrd="2" destOrd="0" presId="urn:microsoft.com/office/officeart/2018/2/layout/IconVerticalSolidList"/>
    <dgm:cxn modelId="{171DD3FD-BC04-4E80-B8C3-741C5D81FA61}" type="presParOf" srcId="{EA1BDCAE-B125-4721-A43D-A0D1E0589947}" destId="{FD72BF05-A46A-407E-922E-2C1FF579891D}" srcOrd="3" destOrd="0" presId="urn:microsoft.com/office/officeart/2018/2/layout/IconVerticalSolidList"/>
    <dgm:cxn modelId="{932E8EE0-7EF1-4091-87E4-F0EAD35895D8}" type="presParOf" srcId="{9A990D4F-62BD-4242-9AAF-6BE35E9F661C}" destId="{79B5F512-CA23-4430-A7D5-7ED6BAB9BD30}" srcOrd="3" destOrd="0" presId="urn:microsoft.com/office/officeart/2018/2/layout/IconVerticalSolidList"/>
    <dgm:cxn modelId="{561B8C0B-C9C0-4842-9E3D-213ABA79B85E}" type="presParOf" srcId="{9A990D4F-62BD-4242-9AAF-6BE35E9F661C}" destId="{B12447C3-EAD0-49B6-8631-87CD9B23A41C}" srcOrd="4" destOrd="0" presId="urn:microsoft.com/office/officeart/2018/2/layout/IconVerticalSolidList"/>
    <dgm:cxn modelId="{8E6FE359-F51A-41B3-AEC5-62E07CDFA20C}" type="presParOf" srcId="{B12447C3-EAD0-49B6-8631-87CD9B23A41C}" destId="{58EC01B7-7591-4006-B387-418CB49D4B28}" srcOrd="0" destOrd="0" presId="urn:microsoft.com/office/officeart/2018/2/layout/IconVerticalSolidList"/>
    <dgm:cxn modelId="{BB83A342-03A9-459E-B072-B93175C8A789}" type="presParOf" srcId="{B12447C3-EAD0-49B6-8631-87CD9B23A41C}" destId="{9D612909-152A-46C7-A762-8A4EED5AA47E}" srcOrd="1" destOrd="0" presId="urn:microsoft.com/office/officeart/2018/2/layout/IconVerticalSolidList"/>
    <dgm:cxn modelId="{8461870B-CA54-4B14-9830-15887B26D547}" type="presParOf" srcId="{B12447C3-EAD0-49B6-8631-87CD9B23A41C}" destId="{E3B295EC-0B5A-4734-A9A2-5F99E23E5A0C}" srcOrd="2" destOrd="0" presId="urn:microsoft.com/office/officeart/2018/2/layout/IconVerticalSolidList"/>
    <dgm:cxn modelId="{2D5AFA7A-B81A-41FB-8E2F-D12D44984CEA}" type="presParOf" srcId="{B12447C3-EAD0-49B6-8631-87CD9B23A41C}" destId="{3791E554-DF30-4AD0-A2DF-F121AC7A0F6E}" srcOrd="3" destOrd="0" presId="urn:microsoft.com/office/officeart/2018/2/layout/IconVerticalSolidList"/>
    <dgm:cxn modelId="{ED797C6F-CA39-4D7D-89DF-88E66EBBBFCD}" type="presParOf" srcId="{9A990D4F-62BD-4242-9AAF-6BE35E9F661C}" destId="{E349BBA7-66E3-4C45-AB11-B8C788CF9303}" srcOrd="5" destOrd="0" presId="urn:microsoft.com/office/officeart/2018/2/layout/IconVerticalSolidList"/>
    <dgm:cxn modelId="{E7E85668-ED87-4D6C-BB2C-E084E6E39FCD}" type="presParOf" srcId="{9A990D4F-62BD-4242-9AAF-6BE35E9F661C}" destId="{CB823FCF-EEF1-4948-B3FF-A1CE0366070C}" srcOrd="6" destOrd="0" presId="urn:microsoft.com/office/officeart/2018/2/layout/IconVerticalSolidList"/>
    <dgm:cxn modelId="{58944118-093D-4004-BDA7-28C127C596CF}" type="presParOf" srcId="{CB823FCF-EEF1-4948-B3FF-A1CE0366070C}" destId="{75030730-2422-444F-B091-06ACDC8FBDB8}" srcOrd="0" destOrd="0" presId="urn:microsoft.com/office/officeart/2018/2/layout/IconVerticalSolidList"/>
    <dgm:cxn modelId="{F142633E-D777-413D-81EC-4FEB237E82D8}" type="presParOf" srcId="{CB823FCF-EEF1-4948-B3FF-A1CE0366070C}" destId="{D769F935-F8C7-4CEB-9164-52ED1CC1DFAC}" srcOrd="1" destOrd="0" presId="urn:microsoft.com/office/officeart/2018/2/layout/IconVerticalSolidList"/>
    <dgm:cxn modelId="{FC104C3B-982D-4C45-AFD7-3D4A4C6A58D3}" type="presParOf" srcId="{CB823FCF-EEF1-4948-B3FF-A1CE0366070C}" destId="{020B75A8-4263-4F79-941B-C6748E37719C}" srcOrd="2" destOrd="0" presId="urn:microsoft.com/office/officeart/2018/2/layout/IconVerticalSolidList"/>
    <dgm:cxn modelId="{3DCCC40F-4B4E-4BE8-8161-F7EF1C91FBB9}" type="presParOf" srcId="{CB823FCF-EEF1-4948-B3FF-A1CE0366070C}" destId="{7E378512-DC58-4C44-B5D6-2E9933C7751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81C977E-E6BE-430E-A6B2-00934047DF8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3C195EAC-FD76-496F-9572-F2BEFCA34441}">
      <dgm:prSet/>
      <dgm:spPr/>
      <dgm:t>
        <a:bodyPr/>
        <a:lstStyle/>
        <a:p>
          <a:r>
            <a:rPr lang="en-US"/>
            <a:t>Waves of technology change - Internet, Mobile, IoT, AI </a:t>
          </a:r>
        </a:p>
      </dgm:t>
    </dgm:pt>
    <dgm:pt modelId="{77479411-8F21-4928-BAEF-A14B58341417}" type="parTrans" cxnId="{2F0D2BF5-1BEA-460F-B6D2-A41C22D30017}">
      <dgm:prSet/>
      <dgm:spPr/>
      <dgm:t>
        <a:bodyPr/>
        <a:lstStyle/>
        <a:p>
          <a:endParaRPr lang="en-US"/>
        </a:p>
      </dgm:t>
    </dgm:pt>
    <dgm:pt modelId="{C8F7F539-E810-47DC-990F-E3A905727F5E}" type="sibTrans" cxnId="{2F0D2BF5-1BEA-460F-B6D2-A41C22D30017}">
      <dgm:prSet/>
      <dgm:spPr/>
      <dgm:t>
        <a:bodyPr/>
        <a:lstStyle/>
        <a:p>
          <a:endParaRPr lang="en-US"/>
        </a:p>
      </dgm:t>
    </dgm:pt>
    <dgm:pt modelId="{ECC0C0EB-DEE5-4E55-BC19-7C3DA33FC4B0}">
      <dgm:prSet/>
      <dgm:spPr/>
      <dgm:t>
        <a:bodyPr/>
        <a:lstStyle/>
        <a:p>
          <a:r>
            <a:rPr lang="en-US"/>
            <a:t>McKinsey (2021) – March to September 2020, decade of accelerated technology adoption and ‘progress’</a:t>
          </a:r>
        </a:p>
      </dgm:t>
    </dgm:pt>
    <dgm:pt modelId="{4C6A9329-8DAD-406C-898C-095171057955}" type="parTrans" cxnId="{462E9A64-743D-4C58-B78E-A73370B6A82E}">
      <dgm:prSet/>
      <dgm:spPr/>
      <dgm:t>
        <a:bodyPr/>
        <a:lstStyle/>
        <a:p>
          <a:endParaRPr lang="en-US"/>
        </a:p>
      </dgm:t>
    </dgm:pt>
    <dgm:pt modelId="{1921DCA7-AFE0-4C92-A927-19E772935CD7}" type="sibTrans" cxnId="{462E9A64-743D-4C58-B78E-A73370B6A82E}">
      <dgm:prSet/>
      <dgm:spPr/>
      <dgm:t>
        <a:bodyPr/>
        <a:lstStyle/>
        <a:p>
          <a:endParaRPr lang="en-US"/>
        </a:p>
      </dgm:t>
    </dgm:pt>
    <dgm:pt modelId="{CC80D17B-215A-4CFE-8E32-049FD1755654}" type="pres">
      <dgm:prSet presAssocID="{781C977E-E6BE-430E-A6B2-00934047DF82}" presName="linear" presStyleCnt="0">
        <dgm:presLayoutVars>
          <dgm:animLvl val="lvl"/>
          <dgm:resizeHandles val="exact"/>
        </dgm:presLayoutVars>
      </dgm:prSet>
      <dgm:spPr/>
    </dgm:pt>
    <dgm:pt modelId="{0152CFED-E022-41F3-8EBB-7104CFBAFAF2}" type="pres">
      <dgm:prSet presAssocID="{3C195EAC-FD76-496F-9572-F2BEFCA34441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25637B2E-0DD4-4FF2-B3DD-466E8FEBAE20}" type="pres">
      <dgm:prSet presAssocID="{C8F7F539-E810-47DC-990F-E3A905727F5E}" presName="spacer" presStyleCnt="0"/>
      <dgm:spPr/>
    </dgm:pt>
    <dgm:pt modelId="{3B682596-56F3-4BB2-BF7B-BA01E3AFC4E6}" type="pres">
      <dgm:prSet presAssocID="{ECC0C0EB-DEE5-4E55-BC19-7C3DA33FC4B0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79AA2C07-82DA-455F-A362-C4BAAA41D63D}" type="presOf" srcId="{3C195EAC-FD76-496F-9572-F2BEFCA34441}" destId="{0152CFED-E022-41F3-8EBB-7104CFBAFAF2}" srcOrd="0" destOrd="0" presId="urn:microsoft.com/office/officeart/2005/8/layout/vList2"/>
    <dgm:cxn modelId="{462E9A64-743D-4C58-B78E-A73370B6A82E}" srcId="{781C977E-E6BE-430E-A6B2-00934047DF82}" destId="{ECC0C0EB-DEE5-4E55-BC19-7C3DA33FC4B0}" srcOrd="1" destOrd="0" parTransId="{4C6A9329-8DAD-406C-898C-095171057955}" sibTransId="{1921DCA7-AFE0-4C92-A927-19E772935CD7}"/>
    <dgm:cxn modelId="{2818C472-A131-434B-A7BB-E47E624229D1}" type="presOf" srcId="{ECC0C0EB-DEE5-4E55-BC19-7C3DA33FC4B0}" destId="{3B682596-56F3-4BB2-BF7B-BA01E3AFC4E6}" srcOrd="0" destOrd="0" presId="urn:microsoft.com/office/officeart/2005/8/layout/vList2"/>
    <dgm:cxn modelId="{6FCD87A2-1C22-4712-9395-98DC19799621}" type="presOf" srcId="{781C977E-E6BE-430E-A6B2-00934047DF82}" destId="{CC80D17B-215A-4CFE-8E32-049FD1755654}" srcOrd="0" destOrd="0" presId="urn:microsoft.com/office/officeart/2005/8/layout/vList2"/>
    <dgm:cxn modelId="{2F0D2BF5-1BEA-460F-B6D2-A41C22D30017}" srcId="{781C977E-E6BE-430E-A6B2-00934047DF82}" destId="{3C195EAC-FD76-496F-9572-F2BEFCA34441}" srcOrd="0" destOrd="0" parTransId="{77479411-8F21-4928-BAEF-A14B58341417}" sibTransId="{C8F7F539-E810-47DC-990F-E3A905727F5E}"/>
    <dgm:cxn modelId="{763088B8-4224-4689-B0B7-A4FD11A03E46}" type="presParOf" srcId="{CC80D17B-215A-4CFE-8E32-049FD1755654}" destId="{0152CFED-E022-41F3-8EBB-7104CFBAFAF2}" srcOrd="0" destOrd="0" presId="urn:microsoft.com/office/officeart/2005/8/layout/vList2"/>
    <dgm:cxn modelId="{27285D92-ED0B-4DF4-B69A-3DE249E62548}" type="presParOf" srcId="{CC80D17B-215A-4CFE-8E32-049FD1755654}" destId="{25637B2E-0DD4-4FF2-B3DD-466E8FEBAE20}" srcOrd="1" destOrd="0" presId="urn:microsoft.com/office/officeart/2005/8/layout/vList2"/>
    <dgm:cxn modelId="{FD02AF51-1E15-44DE-AA16-B52C651CFB5D}" type="presParOf" srcId="{CC80D17B-215A-4CFE-8E32-049FD1755654}" destId="{3B682596-56F3-4BB2-BF7B-BA01E3AFC4E6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D488F1-6D9F-4C3C-A7C2-8F9ADA1FEB72}">
      <dsp:nvSpPr>
        <dsp:cNvPr id="0" name=""/>
        <dsp:cNvSpPr/>
      </dsp:nvSpPr>
      <dsp:spPr>
        <a:xfrm>
          <a:off x="157748" y="16114"/>
          <a:ext cx="911674" cy="911674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2BCD71-857F-4B84-8868-3A2777C9BC7A}">
      <dsp:nvSpPr>
        <dsp:cNvPr id="0" name=""/>
        <dsp:cNvSpPr/>
      </dsp:nvSpPr>
      <dsp:spPr>
        <a:xfrm>
          <a:off x="349200" y="207566"/>
          <a:ext cx="528770" cy="52877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92E866-FDB2-4E11-BEF9-067868AF0324}">
      <dsp:nvSpPr>
        <dsp:cNvPr id="0" name=""/>
        <dsp:cNvSpPr/>
      </dsp:nvSpPr>
      <dsp:spPr>
        <a:xfrm>
          <a:off x="1264781" y="16114"/>
          <a:ext cx="2148945" cy="9116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About me &amp; Why this talk?</a:t>
          </a:r>
          <a:endParaRPr lang="en-US" sz="1800" kern="1200" dirty="0"/>
        </a:p>
      </dsp:txBody>
      <dsp:txXfrm>
        <a:off x="1264781" y="16114"/>
        <a:ext cx="2148945" cy="911674"/>
      </dsp:txXfrm>
    </dsp:sp>
    <dsp:sp modelId="{2DEF7B06-E781-47ED-B897-13D723D6CC65}">
      <dsp:nvSpPr>
        <dsp:cNvPr id="0" name=""/>
        <dsp:cNvSpPr/>
      </dsp:nvSpPr>
      <dsp:spPr>
        <a:xfrm>
          <a:off x="3788164" y="16114"/>
          <a:ext cx="911674" cy="911674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4DE73B-3B4A-40D6-AB5C-4D6B68EA0B5C}">
      <dsp:nvSpPr>
        <dsp:cNvPr id="0" name=""/>
        <dsp:cNvSpPr/>
      </dsp:nvSpPr>
      <dsp:spPr>
        <a:xfrm>
          <a:off x="3979616" y="207566"/>
          <a:ext cx="528770" cy="52877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FF4045-AEB9-401D-8455-15F5AF2BC573}">
      <dsp:nvSpPr>
        <dsp:cNvPr id="0" name=""/>
        <dsp:cNvSpPr/>
      </dsp:nvSpPr>
      <dsp:spPr>
        <a:xfrm>
          <a:off x="4895197" y="16114"/>
          <a:ext cx="2148945" cy="9116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IT Changes</a:t>
          </a:r>
          <a:endParaRPr lang="en-US" sz="1800" kern="1200" dirty="0"/>
        </a:p>
      </dsp:txBody>
      <dsp:txXfrm>
        <a:off x="4895197" y="16114"/>
        <a:ext cx="2148945" cy="911674"/>
      </dsp:txXfrm>
    </dsp:sp>
    <dsp:sp modelId="{1C37319C-7239-4FF1-A336-98CD07DF0CD9}">
      <dsp:nvSpPr>
        <dsp:cNvPr id="0" name=""/>
        <dsp:cNvSpPr/>
      </dsp:nvSpPr>
      <dsp:spPr>
        <a:xfrm>
          <a:off x="7418581" y="16114"/>
          <a:ext cx="911674" cy="911674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EAB4F4-AC75-42EB-B616-CF2C8E996EBB}">
      <dsp:nvSpPr>
        <dsp:cNvPr id="0" name=""/>
        <dsp:cNvSpPr/>
      </dsp:nvSpPr>
      <dsp:spPr>
        <a:xfrm>
          <a:off x="7610032" y="207566"/>
          <a:ext cx="528770" cy="52877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212C34-7003-4064-8A05-6C8E3964D9FB}">
      <dsp:nvSpPr>
        <dsp:cNvPr id="0" name=""/>
        <dsp:cNvSpPr/>
      </dsp:nvSpPr>
      <dsp:spPr>
        <a:xfrm>
          <a:off x="8430093" y="16114"/>
          <a:ext cx="2339987" cy="9116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Digitisation, Digitalisation &amp; Digital Transformation</a:t>
          </a:r>
          <a:endParaRPr lang="en-US" sz="1600" kern="1200" dirty="0"/>
        </a:p>
      </dsp:txBody>
      <dsp:txXfrm>
        <a:off x="8430093" y="16114"/>
        <a:ext cx="2339987" cy="911674"/>
      </dsp:txXfrm>
    </dsp:sp>
    <dsp:sp modelId="{B451FB09-6E26-4C61-97A8-E140A4A7861A}">
      <dsp:nvSpPr>
        <dsp:cNvPr id="0" name=""/>
        <dsp:cNvSpPr/>
      </dsp:nvSpPr>
      <dsp:spPr>
        <a:xfrm>
          <a:off x="157748" y="1640565"/>
          <a:ext cx="911674" cy="911674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F5ED94-6268-4743-A324-A7A64441DFAF}">
      <dsp:nvSpPr>
        <dsp:cNvPr id="0" name=""/>
        <dsp:cNvSpPr/>
      </dsp:nvSpPr>
      <dsp:spPr>
        <a:xfrm>
          <a:off x="349200" y="1832017"/>
          <a:ext cx="528770" cy="52877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257C2E-966C-480A-97FB-A1D68831E258}">
      <dsp:nvSpPr>
        <dsp:cNvPr id="0" name=""/>
        <dsp:cNvSpPr/>
      </dsp:nvSpPr>
      <dsp:spPr>
        <a:xfrm>
          <a:off x="1264781" y="1640565"/>
          <a:ext cx="2148945" cy="9116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Forces of Change, Tipping Points</a:t>
          </a:r>
          <a:endParaRPr lang="en-US" sz="1800" kern="1200" dirty="0"/>
        </a:p>
      </dsp:txBody>
      <dsp:txXfrm>
        <a:off x="1264781" y="1640565"/>
        <a:ext cx="2148945" cy="911674"/>
      </dsp:txXfrm>
    </dsp:sp>
    <dsp:sp modelId="{A4A3CA24-BB6F-456A-A15A-E1648C3CC8E4}">
      <dsp:nvSpPr>
        <dsp:cNvPr id="0" name=""/>
        <dsp:cNvSpPr/>
      </dsp:nvSpPr>
      <dsp:spPr>
        <a:xfrm>
          <a:off x="3788164" y="1640565"/>
          <a:ext cx="911674" cy="911674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75EB4C-683B-4C1E-B3A4-7E666AF518C2}">
      <dsp:nvSpPr>
        <dsp:cNvPr id="0" name=""/>
        <dsp:cNvSpPr/>
      </dsp:nvSpPr>
      <dsp:spPr>
        <a:xfrm>
          <a:off x="3979616" y="1832017"/>
          <a:ext cx="528770" cy="52877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9F425A-7D8C-4FB7-89FD-4C5B94C7B2B4}">
      <dsp:nvSpPr>
        <dsp:cNvPr id="0" name=""/>
        <dsp:cNvSpPr/>
      </dsp:nvSpPr>
      <dsp:spPr>
        <a:xfrm>
          <a:off x="4895197" y="1640565"/>
          <a:ext cx="2148945" cy="9116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Shared Services? </a:t>
          </a:r>
          <a:endParaRPr lang="en-US" sz="1800" kern="1200" dirty="0"/>
        </a:p>
      </dsp:txBody>
      <dsp:txXfrm>
        <a:off x="4895197" y="1640565"/>
        <a:ext cx="2148945" cy="911674"/>
      </dsp:txXfrm>
    </dsp:sp>
    <dsp:sp modelId="{EFA9872F-9E4C-4A98-99DB-CCA8679B4EEB}">
      <dsp:nvSpPr>
        <dsp:cNvPr id="0" name=""/>
        <dsp:cNvSpPr/>
      </dsp:nvSpPr>
      <dsp:spPr>
        <a:xfrm>
          <a:off x="7418581" y="1640565"/>
          <a:ext cx="911674" cy="911674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22AA6E-994A-4905-B9EE-863E7E93494A}">
      <dsp:nvSpPr>
        <dsp:cNvPr id="0" name=""/>
        <dsp:cNvSpPr/>
      </dsp:nvSpPr>
      <dsp:spPr>
        <a:xfrm>
          <a:off x="7610032" y="1832017"/>
          <a:ext cx="528770" cy="528770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A478E3-8258-4DCF-9F66-C0D02C5A4E0D}">
      <dsp:nvSpPr>
        <dsp:cNvPr id="0" name=""/>
        <dsp:cNvSpPr/>
      </dsp:nvSpPr>
      <dsp:spPr>
        <a:xfrm>
          <a:off x="8525613" y="1640565"/>
          <a:ext cx="2148945" cy="9116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Future of IT Department</a:t>
          </a:r>
          <a:endParaRPr lang="en-US" sz="1800" kern="1200" dirty="0"/>
        </a:p>
      </dsp:txBody>
      <dsp:txXfrm>
        <a:off x="8525613" y="1640565"/>
        <a:ext cx="2148945" cy="911674"/>
      </dsp:txXfrm>
    </dsp:sp>
    <dsp:sp modelId="{20A3B33D-768B-4415-9D7A-80D04EE7E3D6}">
      <dsp:nvSpPr>
        <dsp:cNvPr id="0" name=""/>
        <dsp:cNvSpPr/>
      </dsp:nvSpPr>
      <dsp:spPr>
        <a:xfrm>
          <a:off x="157748" y="3265016"/>
          <a:ext cx="911674" cy="911674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1AF225-90CF-4846-9247-37AC7D2FC931}">
      <dsp:nvSpPr>
        <dsp:cNvPr id="0" name=""/>
        <dsp:cNvSpPr/>
      </dsp:nvSpPr>
      <dsp:spPr>
        <a:xfrm>
          <a:off x="349200" y="3456467"/>
          <a:ext cx="528770" cy="528770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E33B79-DBF7-4137-ABD5-9EE59C2B6021}">
      <dsp:nvSpPr>
        <dsp:cNvPr id="0" name=""/>
        <dsp:cNvSpPr/>
      </dsp:nvSpPr>
      <dsp:spPr>
        <a:xfrm>
          <a:off x="1264781" y="3265016"/>
          <a:ext cx="2148945" cy="9116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Questions</a:t>
          </a:r>
          <a:endParaRPr lang="en-US" sz="1800" kern="1200" dirty="0"/>
        </a:p>
      </dsp:txBody>
      <dsp:txXfrm>
        <a:off x="1264781" y="3265016"/>
        <a:ext cx="2148945" cy="91167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7EF78C-1520-46A7-A251-D03E1766AC97}">
      <dsp:nvSpPr>
        <dsp:cNvPr id="0" name=""/>
        <dsp:cNvSpPr/>
      </dsp:nvSpPr>
      <dsp:spPr>
        <a:xfrm>
          <a:off x="0" y="5308"/>
          <a:ext cx="6301601" cy="116273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4D8B65-69C3-48A4-A542-2620208134EC}">
      <dsp:nvSpPr>
        <dsp:cNvPr id="0" name=""/>
        <dsp:cNvSpPr/>
      </dsp:nvSpPr>
      <dsp:spPr>
        <a:xfrm>
          <a:off x="351728" y="266924"/>
          <a:ext cx="640130" cy="63950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18F457-86BA-4363-8BD2-3ADA3DF32046}">
      <dsp:nvSpPr>
        <dsp:cNvPr id="0" name=""/>
        <dsp:cNvSpPr/>
      </dsp:nvSpPr>
      <dsp:spPr>
        <a:xfrm>
          <a:off x="1343587" y="5308"/>
          <a:ext cx="4917317" cy="12354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0747" tIns="130747" rIns="130747" bIns="130747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Majority of working life - HEI IT Departments</a:t>
          </a:r>
        </a:p>
      </dsp:txBody>
      <dsp:txXfrm>
        <a:off x="1343587" y="5308"/>
        <a:ext cx="4917317" cy="1235409"/>
      </dsp:txXfrm>
    </dsp:sp>
    <dsp:sp modelId="{1790CBFF-9765-4DA6-B541-0E2273032B27}">
      <dsp:nvSpPr>
        <dsp:cNvPr id="0" name=""/>
        <dsp:cNvSpPr/>
      </dsp:nvSpPr>
      <dsp:spPr>
        <a:xfrm>
          <a:off x="0" y="1549569"/>
          <a:ext cx="6301601" cy="116273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991C58-9C8B-47CA-B7F3-ED84904C3C3C}">
      <dsp:nvSpPr>
        <dsp:cNvPr id="0" name=""/>
        <dsp:cNvSpPr/>
      </dsp:nvSpPr>
      <dsp:spPr>
        <a:xfrm>
          <a:off x="351728" y="1811185"/>
          <a:ext cx="640130" cy="63950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72BF05-A46A-407E-922E-2C1FF579891D}">
      <dsp:nvSpPr>
        <dsp:cNvPr id="0" name=""/>
        <dsp:cNvSpPr/>
      </dsp:nvSpPr>
      <dsp:spPr>
        <a:xfrm>
          <a:off x="1343587" y="1549569"/>
          <a:ext cx="4917317" cy="12354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0747" tIns="130747" rIns="130747" bIns="130747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Programmer, DBA, Support, Telephony, Sys Admin, Networking - now responsible for infrastructure, service delivery/user support &amp; cyber</a:t>
          </a:r>
        </a:p>
      </dsp:txBody>
      <dsp:txXfrm>
        <a:off x="1343587" y="1549569"/>
        <a:ext cx="4917317" cy="1235409"/>
      </dsp:txXfrm>
    </dsp:sp>
    <dsp:sp modelId="{58EC01B7-7591-4006-B387-418CB49D4B28}">
      <dsp:nvSpPr>
        <dsp:cNvPr id="0" name=""/>
        <dsp:cNvSpPr/>
      </dsp:nvSpPr>
      <dsp:spPr>
        <a:xfrm>
          <a:off x="0" y="3093830"/>
          <a:ext cx="6301601" cy="116273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612909-152A-46C7-A762-8A4EED5AA47E}">
      <dsp:nvSpPr>
        <dsp:cNvPr id="0" name=""/>
        <dsp:cNvSpPr/>
      </dsp:nvSpPr>
      <dsp:spPr>
        <a:xfrm>
          <a:off x="351728" y="3355446"/>
          <a:ext cx="640130" cy="63950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91E554-DF30-4AD0-A2DF-F121AC7A0F6E}">
      <dsp:nvSpPr>
        <dsp:cNvPr id="0" name=""/>
        <dsp:cNvSpPr/>
      </dsp:nvSpPr>
      <dsp:spPr>
        <a:xfrm>
          <a:off x="1343587" y="3093830"/>
          <a:ext cx="4917317" cy="12354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0747" tIns="130747" rIns="130747" bIns="130747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Worked through moving from on-premise to cloud, numerous email migrations, IT for research, ITSM, shared services, data </a:t>
          </a:r>
          <a:r>
            <a:rPr lang="en-US" sz="1800" kern="1200" dirty="0" err="1"/>
            <a:t>centre</a:t>
          </a:r>
          <a:r>
            <a:rPr lang="en-US" sz="1800" kern="1200" dirty="0"/>
            <a:t> builds, technology &amp; buildings </a:t>
          </a:r>
          <a:r>
            <a:rPr lang="en-US" sz="1800" kern="1200" dirty="0" err="1"/>
            <a:t>etc</a:t>
          </a:r>
          <a:r>
            <a:rPr lang="en-US" sz="1800" kern="1200" dirty="0"/>
            <a:t>…</a:t>
          </a:r>
        </a:p>
      </dsp:txBody>
      <dsp:txXfrm>
        <a:off x="1343587" y="3093830"/>
        <a:ext cx="4917317" cy="1235409"/>
      </dsp:txXfrm>
    </dsp:sp>
    <dsp:sp modelId="{75030730-2422-444F-B091-06ACDC8FBDB8}">
      <dsp:nvSpPr>
        <dsp:cNvPr id="0" name=""/>
        <dsp:cNvSpPr/>
      </dsp:nvSpPr>
      <dsp:spPr>
        <a:xfrm>
          <a:off x="0" y="4638091"/>
          <a:ext cx="6301601" cy="116273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69F935-F8C7-4CEB-9164-52ED1CC1DFAC}">
      <dsp:nvSpPr>
        <dsp:cNvPr id="0" name=""/>
        <dsp:cNvSpPr/>
      </dsp:nvSpPr>
      <dsp:spPr>
        <a:xfrm>
          <a:off x="351728" y="4899707"/>
          <a:ext cx="640130" cy="63950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378512-DC58-4C44-B5D6-2E9933C7751D}">
      <dsp:nvSpPr>
        <dsp:cNvPr id="0" name=""/>
        <dsp:cNvSpPr/>
      </dsp:nvSpPr>
      <dsp:spPr>
        <a:xfrm>
          <a:off x="1343587" y="4638091"/>
          <a:ext cx="4917317" cy="12354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0747" tIns="130747" rIns="130747" bIns="130747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Very little unseen</a:t>
          </a:r>
        </a:p>
      </dsp:txBody>
      <dsp:txXfrm>
        <a:off x="1343587" y="4638091"/>
        <a:ext cx="4917317" cy="123540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52CFED-E022-41F3-8EBB-7104CFBAFAF2}">
      <dsp:nvSpPr>
        <dsp:cNvPr id="0" name=""/>
        <dsp:cNvSpPr/>
      </dsp:nvSpPr>
      <dsp:spPr>
        <a:xfrm>
          <a:off x="0" y="6725"/>
          <a:ext cx="6679406" cy="21257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Waves of technology change - Internet, Mobile, IoT, AI </a:t>
          </a:r>
        </a:p>
      </dsp:txBody>
      <dsp:txXfrm>
        <a:off x="103770" y="110495"/>
        <a:ext cx="6471866" cy="1918203"/>
      </dsp:txXfrm>
    </dsp:sp>
    <dsp:sp modelId="{3B682596-56F3-4BB2-BF7B-BA01E3AFC4E6}">
      <dsp:nvSpPr>
        <dsp:cNvPr id="0" name=""/>
        <dsp:cNvSpPr/>
      </dsp:nvSpPr>
      <dsp:spPr>
        <a:xfrm>
          <a:off x="0" y="2218869"/>
          <a:ext cx="6679406" cy="21257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McKinsey (2021) – March to September 2020, decade of accelerated technology adoption and ‘progress’</a:t>
          </a:r>
        </a:p>
      </dsp:txBody>
      <dsp:txXfrm>
        <a:off x="103770" y="2322639"/>
        <a:ext cx="6471866" cy="19182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B4FBAF-3930-4549-A6A3-AA9955B4734C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510C72-EEB0-B64A-AB25-F6E1CBBD1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531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510C72-EEB0-B64A-AB25-F6E1CBBD1F1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6219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510C72-EEB0-B64A-AB25-F6E1CBBD1F1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1452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510C72-EEB0-B64A-AB25-F6E1CBBD1F1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0222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510C72-EEB0-B64A-AB25-F6E1CBBD1F1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3180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510C72-EEB0-B64A-AB25-F6E1CBBD1F1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6383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510C72-EEB0-B64A-AB25-F6E1CBBD1F1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5546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Staff who have never seen or racked a server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510C72-EEB0-B64A-AB25-F6E1CBBD1F1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1674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510C72-EEB0-B64A-AB25-F6E1CBBD1F1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1391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510C72-EEB0-B64A-AB25-F6E1CBBD1F1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6019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510C72-EEB0-B64A-AB25-F6E1CBBD1F1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8349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510C72-EEB0-B64A-AB25-F6E1CBBD1F1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8521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510C72-EEB0-B64A-AB25-F6E1CBBD1F1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1316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510C72-EEB0-B64A-AB25-F6E1CBBD1F1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220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6594E-C406-6FB2-CADB-5BE777E036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CAC4F2-6E52-F671-1969-81649FA80C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551E59-23C1-7EC3-5136-D92AA286F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B3398-8EA9-F941-A57A-68DE25EB62AD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62E834-F334-498F-89B7-783800025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5B8B6A-BEDA-ACDB-08EE-931EF94F2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C2A29-BE15-BB43-B815-97F15982DB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294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1A1A0-7D3D-97E2-F6A2-E3B8F8542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AC1F94-24F8-8F17-3D0D-D6E77A8362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D71E91-2138-E2EE-A120-0A6324D97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B3398-8EA9-F941-A57A-68DE25EB62AD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160833-26FF-F391-B297-EA85037DF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98E259-7045-7690-5600-7E14E3BAF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C2A29-BE15-BB43-B815-97F15982DB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258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C8D21AD-90A9-5D8A-CA92-58572C3BBF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289F60-4C79-FFA0-97C0-96025F1725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0FC2D5-2288-C01E-6D25-47497AEA6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B3398-8EA9-F941-A57A-68DE25EB62AD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DA0298-F134-4619-0517-DA0CD32AA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FE1CDF-B2F3-BB83-9C6F-F5D7B702B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C2A29-BE15-BB43-B815-97F15982DB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7225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194AA-3617-0674-CA1B-50815D7343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212CF2-E4E9-CE10-9FA2-CD3F6F5C1D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1AC59E-7C4B-385B-A71C-C821A3D0B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B3398-8EA9-F941-A57A-68DE25EB62AD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B44957-C268-C22B-3400-98F4C7288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C2BC51-841D-3067-80EA-E1EF8D3AC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C2A29-BE15-BB43-B815-97F15982DB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2629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9BF69-5BC1-C70C-19ED-587AF242B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DCE3C7-0FCD-7242-CA99-D49FCFD0BA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37558B-8D1E-2842-9E46-D3F588D05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B3398-8EA9-F941-A57A-68DE25EB62AD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0BED11-FB7F-3647-3AC9-31D3FBA25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792FAE-CBF3-C602-1723-F1C1295F5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C2A29-BE15-BB43-B815-97F15982DB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3062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66D78-AB3F-5CD5-8749-1E59C4CF3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9DB1AD-E6CF-B749-5F30-15C6F3DECB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086338-E5FF-327E-3384-45B418728A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3813F5-7660-95E2-835A-F2183BC4E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B3398-8EA9-F941-A57A-68DE25EB62AD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BFEDB9-3DB4-E5A8-D719-265B88367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38A0F3-CFC1-25E4-DA8A-5362273FC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C2A29-BE15-BB43-B815-97F15982DB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368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9982A-CB81-3D55-AFF6-9412DF76C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92EAB8-5D83-9F66-98C5-F49BD46606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D211D5-7999-B0AE-EF2E-26FF77FF5E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BCD0F3-D81C-2CBA-E94A-67961ADE60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7BF949-96E1-DC42-1C50-6329CCC933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339119-0A0E-8E1B-78F8-69837510A1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B3398-8EA9-F941-A57A-68DE25EB62AD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B80184-1A71-6EAF-09C5-A2324105B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1C2AE4-910D-2ECB-C7BD-92ED81663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C2A29-BE15-BB43-B815-97F15982DB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398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4C775-8B68-3D89-44AA-CB6BE3120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48A4C4-2D42-F001-3C77-B6DDDC123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B3398-8EA9-F941-A57A-68DE25EB62AD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16306E-6C0C-572B-DA4E-0C0FCF7D1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7E52B7-9268-9BCA-B18E-60F16B1FB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C2A29-BE15-BB43-B815-97F15982DB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742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89D8FE-B4B4-D1FB-981E-256A13668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B3398-8EA9-F941-A57A-68DE25EB62AD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B58386-E365-C943-A8DC-0AEC3729B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74640-C3FE-753E-D7D6-10DB1FFBB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C2A29-BE15-BB43-B815-97F15982DB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867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10C41-CF53-89A3-10B1-02CC98F27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CE54BA-9863-22D1-5051-4DE5B82DC0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C364AC-1DB0-7BC0-F8AD-D0B95F1038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EC7510-BB5B-EC60-2CF6-B30CCA35D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B3398-8EA9-F941-A57A-68DE25EB62AD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349D35-DBDC-A457-7B13-B0E2C956F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97C38C-211A-2095-B52D-DA8A4D5A1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C2A29-BE15-BB43-B815-97F15982DB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655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244EA-879F-5B7B-CFCF-77BB21329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47AB79A-C06F-E703-D9D1-764E6B7105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91ABFB-7998-1ECC-4B34-D67219EB69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EA20C-07D5-25E0-9A78-A8CD2FBCF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B3398-8EA9-F941-A57A-68DE25EB62AD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6A2F75-82EF-31DF-DEE1-035125C8C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9E1B91-FA1E-55C9-6CC1-750F004A7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C2A29-BE15-BB43-B815-97F15982DB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75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7F9B00-AA10-644D-BFCD-8B0EC5117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656CEC-C61C-F4D4-67B0-CFD09C5E8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13648A-03C7-4E96-773D-71491604B2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A7B3398-8EA9-F941-A57A-68DE25EB62AD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3E07B7-F947-B814-9043-CB08C67795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38E3ED-7CB9-4970-A746-D70712329F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DFC2A29-BE15-BB43-B815-97F15982DB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008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sc.gov.ie/guidance/" TargetMode="External"/><Relationship Id="rId2" Type="http://schemas.openxmlformats.org/officeDocument/2006/relationships/hyperlink" Target="https://www.maynoothuniversity.ie/innovation-value-institute-ivi/our-courses/micro-credential-leading-digital-transformation-organisation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wired.com/story/tiktok-platforms-cory-doctorow/" TargetMode="External"/><Relationship Id="rId5" Type="http://schemas.openxmlformats.org/officeDocument/2006/relationships/hyperlink" Target="https://craphound.com/bio/" TargetMode="External"/><Relationship Id="rId4" Type="http://schemas.openxmlformats.org/officeDocument/2006/relationships/hyperlink" Target="https://www.richardgregory.org/papers/cafe_wall/cafe-wall.pdf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D25F302-27C5-414F-97F8-6EA0A6C02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E0D076-C9C6-8038-880A-B826B17D77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953" y="4142288"/>
            <a:ext cx="3874124" cy="1956432"/>
          </a:xfrm>
          <a:prstGeom prst="rect">
            <a:avLst/>
          </a:prstGeom>
        </p:spPr>
      </p:pic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830A36F8-48C2-4842-A87B-8CE8DF4E7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76029" y="623275"/>
            <a:ext cx="6570797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07CB8F-41B2-328F-E59F-2578AE77B6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65659" y="1188637"/>
            <a:ext cx="5642312" cy="15972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5400" dirty="0"/>
              <a:t>Forces of Change &amp; </a:t>
            </a:r>
            <a:br>
              <a:rPr lang="en-US" sz="5400" dirty="0"/>
            </a:br>
            <a:r>
              <a:rPr lang="en-US" sz="5400" dirty="0"/>
              <a:t>IT Transformation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EBC18B-A013-735F-B0F6-78D1394129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65660" y="2998278"/>
            <a:ext cx="4505654" cy="2728198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r>
              <a:rPr lang="en-US" dirty="0"/>
              <a:t>Dearbhla O’Reilly</a:t>
            </a:r>
            <a:br>
              <a:rPr lang="en-US" dirty="0"/>
            </a:br>
            <a:r>
              <a:rPr lang="en-US" dirty="0"/>
              <a:t>Head of IT Operations</a:t>
            </a:r>
            <a:br>
              <a:rPr lang="en-US" dirty="0"/>
            </a:br>
            <a:r>
              <a:rPr lang="en-US" dirty="0"/>
              <a:t>IT Services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Maynooth University</a:t>
            </a:r>
          </a:p>
          <a:p>
            <a:pPr algn="l"/>
            <a:r>
              <a:rPr lang="en-US" sz="1700" dirty="0"/>
              <a:t>HEAnet 2024 - Presentation</a:t>
            </a:r>
          </a:p>
        </p:txBody>
      </p:sp>
    </p:spTree>
    <p:extLst>
      <p:ext uri="{BB962C8B-B14F-4D97-AF65-F5344CB8AC3E}">
        <p14:creationId xmlns:p14="http://schemas.microsoft.com/office/powerpoint/2010/main" val="36371790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8F8EEA8-E2D9-2094-62DE-3F4B482909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95591B-3D03-36BF-2CDE-999A28566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Forces of Change: Cloud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21001A-C250-20E1-2EF0-5945D38B16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1550" y="2341923"/>
            <a:ext cx="5387967" cy="3843666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Calibri" panose="020B0604020202020204" pitchFamily="34" charset="0"/>
              <a:buChar char="-"/>
            </a:pPr>
            <a:r>
              <a:rPr lang="en-GB" sz="2400" dirty="0"/>
              <a:t>In all its as-a-service forms, cloud has changed IT Departments</a:t>
            </a:r>
            <a:br>
              <a:rPr lang="en-GB" sz="2400" dirty="0"/>
            </a:br>
            <a:br>
              <a:rPr lang="en-GB" sz="2400" dirty="0"/>
            </a:br>
            <a:r>
              <a:rPr lang="en-GB" sz="2400" dirty="0"/>
              <a:t>- Scaled down data centre facilities </a:t>
            </a:r>
            <a:br>
              <a:rPr lang="en-GB" sz="2400" dirty="0"/>
            </a:br>
            <a:r>
              <a:rPr lang="en-GB" sz="2400" dirty="0"/>
              <a:t>- Changing to SaaS delivery</a:t>
            </a:r>
            <a:br>
              <a:rPr lang="en-GB" sz="2400" dirty="0"/>
            </a:br>
            <a:r>
              <a:rPr lang="en-GB" sz="2400" dirty="0"/>
              <a:t>- Software on continuous update</a:t>
            </a:r>
            <a:br>
              <a:rPr lang="en-GB" sz="2400" dirty="0"/>
            </a:br>
            <a:r>
              <a:rPr lang="en-GB" sz="2400" dirty="0"/>
              <a:t>- Changed user expectations</a:t>
            </a:r>
            <a:br>
              <a:rPr lang="en-GB" sz="2400" dirty="0"/>
            </a:br>
            <a:r>
              <a:rPr lang="en-GB" sz="2400" dirty="0"/>
              <a:t>- 3</a:t>
            </a:r>
            <a:r>
              <a:rPr lang="en-GB" sz="2400" baseline="30000" dirty="0"/>
              <a:t>rd</a:t>
            </a:r>
            <a:r>
              <a:rPr lang="en-GB" sz="2400" dirty="0"/>
              <a:t> party integration to core provision</a:t>
            </a:r>
            <a:br>
              <a:rPr lang="en-GB" sz="2400" dirty="0"/>
            </a:br>
            <a:r>
              <a:rPr lang="en-GB" sz="2400" dirty="0"/>
              <a:t>- Is shadow IT now normal IT?</a:t>
            </a:r>
          </a:p>
          <a:p>
            <a:pPr marL="0" indent="0">
              <a:buNone/>
            </a:pPr>
            <a:endParaRPr lang="en-GB" sz="2000" dirty="0"/>
          </a:p>
          <a:p>
            <a:pPr>
              <a:buFont typeface="Calibri" panose="020B0604020202020204" pitchFamily="34" charset="0"/>
              <a:buChar char="-"/>
            </a:pPr>
            <a:endParaRPr lang="en-GB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D99336-6864-F2F2-4FBC-0AA84C6F14C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744" r="4309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467875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BB263E-D020-C23F-AEB3-14826B7451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AC6B390-BC59-4F1D-A0EE-D71A92F0A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6C60D79-16F1-4C4B-B7E3-7634E7069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19137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2" descr="The Process of Transition">
            <a:extLst>
              <a:ext uri="{FF2B5EF4-FFF2-40B4-BE49-F238E27FC236}">
                <a16:creationId xmlns:a16="http://schemas.microsoft.com/office/drawing/2014/main" id="{EFD6A271-232F-1B44-35A0-9C6C1EDE0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41053" y="1714760"/>
            <a:ext cx="4777381" cy="3255771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Arc 14">
            <a:extLst>
              <a:ext uri="{FF2B5EF4-FFF2-40B4-BE49-F238E27FC236}">
                <a16:creationId xmlns:a16="http://schemas.microsoft.com/office/drawing/2014/main" id="{426B127E-6498-4C77-9C9D-4553A5113B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02050" y="650160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105701-0F9A-A59C-1048-2345E38D7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479493"/>
            <a:ext cx="6505574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Forces of Change: IT People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1A13EF9-EAF6-D250-7BE3-04D31DD43205}"/>
              </a:ext>
            </a:extLst>
          </p:cNvPr>
          <p:cNvSpPr txBox="1">
            <a:spLocks/>
          </p:cNvSpPr>
          <p:nvPr/>
        </p:nvSpPr>
        <p:spPr>
          <a:xfrm>
            <a:off x="838201" y="1984442"/>
            <a:ext cx="5548312" cy="4544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Multi-generational and diverse workplace. Need for value set, recognition of individual styles of working</a:t>
            </a:r>
          </a:p>
          <a:p>
            <a:r>
              <a:rPr lang="en-US" sz="2200" dirty="0"/>
              <a:t>Generalists or specialists? What does an IT career look like? </a:t>
            </a:r>
          </a:p>
          <a:p>
            <a:r>
              <a:rPr lang="en-US" sz="2200" dirty="0"/>
              <a:t>What are the expectations of people in your IT Department and why? </a:t>
            </a:r>
          </a:p>
          <a:p>
            <a:r>
              <a:rPr lang="en-US" sz="2200" dirty="0"/>
              <a:t>Where does the 70.20.10 learning &amp; development model fit?</a:t>
            </a:r>
          </a:p>
          <a:p>
            <a:r>
              <a:rPr lang="en-US" sz="2200" dirty="0"/>
              <a:t>All change has a real impact</a:t>
            </a:r>
          </a:p>
          <a:p>
            <a:endParaRPr lang="en-US" sz="2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C48AB6-C1D6-231E-1C1E-45C81A49A1CC}"/>
              </a:ext>
            </a:extLst>
          </p:cNvPr>
          <p:cNvSpPr txBox="1"/>
          <p:nvPr/>
        </p:nvSpPr>
        <p:spPr>
          <a:xfrm>
            <a:off x="6541053" y="4644954"/>
            <a:ext cx="4777381" cy="325577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IE" sz="1300">
                <a:solidFill>
                  <a:srgbClr val="FFFFFF"/>
                </a:solidFill>
              </a:rPr>
              <a:t>Kubler-Ross</a:t>
            </a:r>
          </a:p>
        </p:txBody>
      </p:sp>
    </p:spTree>
    <p:extLst>
      <p:ext uri="{BB962C8B-B14F-4D97-AF65-F5344CB8AC3E}">
        <p14:creationId xmlns:p14="http://schemas.microsoft.com/office/powerpoint/2010/main" val="32410124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4AC6B390-BC59-4F1D-A0EE-D71A92F0A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33" name="Freeform: Shape 1032">
            <a:extLst>
              <a:ext uri="{FF2B5EF4-FFF2-40B4-BE49-F238E27FC236}">
                <a16:creationId xmlns:a16="http://schemas.microsoft.com/office/drawing/2014/main" id="{B6C60D79-16F1-4C4B-B7E3-7634E7069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19137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34C0492-B4D5-E453-4964-C85A63ACE5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55441" y="1805056"/>
            <a:ext cx="2987900" cy="2987900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5" name="Arc 1034">
            <a:extLst>
              <a:ext uri="{FF2B5EF4-FFF2-40B4-BE49-F238E27FC236}">
                <a16:creationId xmlns:a16="http://schemas.microsoft.com/office/drawing/2014/main" id="{426B127E-6498-4C77-9C9D-4553A5113B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02050" y="650160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F4DBCB-42DE-E258-72D2-7DB8DB37F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479493"/>
            <a:ext cx="5257800" cy="1325563"/>
          </a:xfrm>
        </p:spPr>
        <p:txBody>
          <a:bodyPr>
            <a:normAutofit/>
          </a:bodyPr>
          <a:lstStyle/>
          <a:p>
            <a:r>
              <a:rPr lang="en-GB" dirty="0"/>
              <a:t>Forces of Change: AI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535DD6-1C95-A581-7D4D-433560CAED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844" y="1975723"/>
            <a:ext cx="6207937" cy="4192520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r>
              <a:rPr lang="en-GB" sz="2400" dirty="0"/>
              <a:t>Much focus of assessment of students and the 'essay'</a:t>
            </a:r>
          </a:p>
          <a:p>
            <a:r>
              <a:rPr lang="en-GB" sz="2400" dirty="0"/>
              <a:t>Futures in AI for learning, capabilities, engagement and possibilities?</a:t>
            </a:r>
          </a:p>
          <a:p>
            <a:r>
              <a:rPr lang="en-GB" sz="2400" dirty="0"/>
              <a:t>LLM vs real AI?</a:t>
            </a:r>
          </a:p>
          <a:p>
            <a:r>
              <a:rPr lang="en-GB" sz="2400" dirty="0"/>
              <a:t>Learn how to engage with these tools</a:t>
            </a:r>
          </a:p>
          <a:p>
            <a:r>
              <a:rPr lang="en-GB" sz="2400" dirty="0"/>
              <a:t>Where do the many tools and dashboards fit?</a:t>
            </a:r>
          </a:p>
          <a:p>
            <a:r>
              <a:rPr lang="en-GB" sz="2400" dirty="0"/>
              <a:t>Impact to working practices, productivity &amp; role of automation</a:t>
            </a:r>
          </a:p>
          <a:p>
            <a:endParaRPr lang="en-GB" sz="2400" dirty="0"/>
          </a:p>
          <a:p>
            <a:r>
              <a:rPr lang="en-GB" sz="2400" dirty="0"/>
              <a:t>Which of our roles will not be impacted by AI? What will our new roles be?</a:t>
            </a:r>
          </a:p>
          <a:p>
            <a:endParaRPr lang="en-GB" sz="2200" dirty="0"/>
          </a:p>
          <a:p>
            <a:endParaRPr lang="en-GB" sz="2200" dirty="0"/>
          </a:p>
          <a:p>
            <a:endParaRPr lang="en-GB" sz="2200" dirty="0"/>
          </a:p>
          <a:p>
            <a:endParaRPr lang="en-GB" sz="2200" dirty="0"/>
          </a:p>
          <a:p>
            <a:pPr marL="0" indent="0">
              <a:buNone/>
            </a:pPr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41308450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1683A3-8654-43CC-D1F6-9B08BE802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878285" cy="1807305"/>
          </a:xfrm>
        </p:spPr>
        <p:txBody>
          <a:bodyPr>
            <a:normAutofit/>
          </a:bodyPr>
          <a:lstStyle/>
          <a:p>
            <a:r>
              <a:rPr lang="en-IE" dirty="0"/>
              <a:t>Forces of Change: Communication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4F9AF7-BDB7-3238-DF78-7E6BBED06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3297"/>
            <a:ext cx="5191664" cy="3843666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r>
              <a:rPr lang="en-IE" sz="2400" dirty="0"/>
              <a:t>Massive changes in how tools are used and provided.</a:t>
            </a:r>
            <a:br>
              <a:rPr lang="en-IE" sz="2400" dirty="0"/>
            </a:br>
            <a:r>
              <a:rPr lang="en-IE" sz="2400" dirty="0"/>
              <a:t>- Device connectivity (Wi-Fi)</a:t>
            </a:r>
            <a:br>
              <a:rPr lang="en-IE" sz="2400" dirty="0"/>
            </a:br>
            <a:r>
              <a:rPr lang="en-IE" sz="2400" dirty="0"/>
              <a:t>- Email/collaboration</a:t>
            </a:r>
            <a:br>
              <a:rPr lang="en-IE" sz="2400" dirty="0"/>
            </a:br>
            <a:r>
              <a:rPr lang="en-IE" sz="2400" dirty="0"/>
              <a:t>- Fixed line telephony</a:t>
            </a:r>
          </a:p>
          <a:p>
            <a:pPr marL="0" indent="0">
              <a:buNone/>
            </a:pPr>
            <a:endParaRPr lang="en-IE" sz="2400" dirty="0"/>
          </a:p>
          <a:p>
            <a:r>
              <a:rPr lang="en-IE" sz="2400" dirty="0"/>
              <a:t>What was our role in IT?</a:t>
            </a:r>
            <a:br>
              <a:rPr lang="en-IE" sz="2400" dirty="0"/>
            </a:br>
            <a:r>
              <a:rPr lang="en-IE" sz="2400" dirty="0"/>
              <a:t>- Planned elements</a:t>
            </a:r>
            <a:br>
              <a:rPr lang="en-IE" sz="2400" dirty="0"/>
            </a:br>
            <a:r>
              <a:rPr lang="en-IE" sz="2400" dirty="0"/>
              <a:t>- Significant pieces unplanned</a:t>
            </a:r>
          </a:p>
          <a:p>
            <a:pPr marL="0" indent="0">
              <a:buNone/>
            </a:pPr>
            <a:endParaRPr lang="en-IE" sz="2400" dirty="0"/>
          </a:p>
          <a:p>
            <a:r>
              <a:rPr lang="en-IE" sz="2400" dirty="0"/>
              <a:t>Are we more reacting to culture and societal change?</a:t>
            </a:r>
          </a:p>
        </p:txBody>
      </p:sp>
      <p:pic>
        <p:nvPicPr>
          <p:cNvPr id="5" name="Picture 4" descr="Green dialogue boxes">
            <a:extLst>
              <a:ext uri="{FF2B5EF4-FFF2-40B4-BE49-F238E27FC236}">
                <a16:creationId xmlns:a16="http://schemas.microsoft.com/office/drawing/2014/main" id="{863092D7-649A-A953-29FD-42311E21D60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895" r="16724" b="2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718211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7B9AFD-3212-72C7-D0AB-AB77F30F0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IE" sz="3700" dirty="0">
                <a:solidFill>
                  <a:srgbClr val="FFFFFF"/>
                </a:solidFill>
              </a:rPr>
              <a:t>Tipping Points &amp; Obsolescence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E6CD89-FCF2-FBEC-742A-58E09017F6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r>
              <a:rPr lang="en-IE" sz="2400" b="1" dirty="0"/>
              <a:t>Tipping point </a:t>
            </a:r>
            <a:r>
              <a:rPr lang="en-IE" sz="2400" dirty="0"/>
              <a:t>– </a:t>
            </a:r>
            <a:r>
              <a:rPr lang="en-IE" sz="2400" b="0" i="0" dirty="0">
                <a:effectLst/>
              </a:rPr>
              <a:t>point where a significant and often unstoppable effect or change takes place</a:t>
            </a:r>
            <a:br>
              <a:rPr lang="en-IE" sz="2400" dirty="0"/>
            </a:br>
            <a:br>
              <a:rPr lang="en-IE" sz="2400" b="0" i="0" dirty="0">
                <a:effectLst/>
              </a:rPr>
            </a:br>
            <a:r>
              <a:rPr lang="en-IE" sz="2400" b="0" i="0" dirty="0">
                <a:effectLst/>
              </a:rPr>
              <a:t>- </a:t>
            </a:r>
            <a:r>
              <a:rPr lang="en-IE" sz="2400" dirty="0"/>
              <a:t>Motors and trains for blacksmiths and canals.</a:t>
            </a:r>
            <a:br>
              <a:rPr lang="en-IE" sz="2400" dirty="0"/>
            </a:br>
            <a:r>
              <a:rPr lang="en-IE" sz="2400" dirty="0"/>
              <a:t>- Covid19 for technology adoption</a:t>
            </a:r>
            <a:br>
              <a:rPr lang="en-IE" sz="2400" dirty="0"/>
            </a:br>
            <a:br>
              <a:rPr lang="en-IE" sz="2400" dirty="0"/>
            </a:br>
            <a:r>
              <a:rPr lang="en-IE" sz="2400" dirty="0"/>
              <a:t>At what stage are we recognising the tipping points that impact our IT Departments?</a:t>
            </a:r>
          </a:p>
          <a:p>
            <a:pPr marL="0" indent="0">
              <a:buNone/>
            </a:pPr>
            <a:endParaRPr lang="en-IE" sz="2400" dirty="0"/>
          </a:p>
          <a:p>
            <a:r>
              <a:rPr lang="en-IE" sz="2400" b="1" dirty="0"/>
              <a:t>Obsolescence</a:t>
            </a:r>
            <a:r>
              <a:rPr lang="en-IE" sz="2400" dirty="0"/>
              <a:t> - </a:t>
            </a:r>
            <a:r>
              <a:rPr lang="en-IE" sz="2400" b="0" i="0" dirty="0">
                <a:effectLst/>
              </a:rPr>
              <a:t>process of becoming obsolete or outdated and no longer usable</a:t>
            </a:r>
            <a:br>
              <a:rPr lang="en-IE" sz="2400" b="0" i="0" dirty="0">
                <a:effectLst/>
                <a:latin typeface="Roboto" panose="02000000000000000000" pitchFamily="2" charset="0"/>
              </a:rPr>
            </a:br>
            <a:br>
              <a:rPr lang="en-IE" sz="2400" b="0" i="0" dirty="0">
                <a:effectLst/>
                <a:latin typeface="Roboto" panose="02000000000000000000" pitchFamily="2" charset="0"/>
              </a:rPr>
            </a:br>
            <a:r>
              <a:rPr lang="en-IE" sz="2400" b="0" i="0" dirty="0">
                <a:effectLst/>
                <a:latin typeface="Roboto" panose="02000000000000000000" pitchFamily="2" charset="0"/>
              </a:rPr>
              <a:t>- Tape backups, OS versions, applications, s</a:t>
            </a:r>
            <a:r>
              <a:rPr lang="en-IE" sz="2400" dirty="0"/>
              <a:t>elf-managed devices </a:t>
            </a:r>
            <a:br>
              <a:rPr lang="en-IE" sz="2400" dirty="0"/>
            </a:br>
            <a:br>
              <a:rPr lang="en-IE" sz="2400" dirty="0"/>
            </a:br>
            <a:r>
              <a:rPr lang="en-IE" sz="2400" dirty="0"/>
              <a:t>Are we able to address this quickly enough?</a:t>
            </a:r>
            <a:br>
              <a:rPr lang="en-IE" sz="2400" dirty="0"/>
            </a:br>
            <a:endParaRPr lang="en-IE" sz="2400" dirty="0"/>
          </a:p>
        </p:txBody>
      </p:sp>
    </p:spTree>
    <p:extLst>
      <p:ext uri="{BB962C8B-B14F-4D97-AF65-F5344CB8AC3E}">
        <p14:creationId xmlns:p14="http://schemas.microsoft.com/office/powerpoint/2010/main" val="40225584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9">
            <a:extLst>
              <a:ext uri="{FF2B5EF4-FFF2-40B4-BE49-F238E27FC236}">
                <a16:creationId xmlns:a16="http://schemas.microsoft.com/office/drawing/2014/main" id="{A4026A73-1F7F-49F2-B319-8CA3B3D532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Right Triangle 17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A76B88-F39E-CF39-7DE2-060FCB7A6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900" y="1188637"/>
            <a:ext cx="3141430" cy="4480726"/>
          </a:xfrm>
        </p:spPr>
        <p:txBody>
          <a:bodyPr>
            <a:normAutofit/>
          </a:bodyPr>
          <a:lstStyle/>
          <a:p>
            <a:pPr algn="r"/>
            <a:r>
              <a:rPr lang="en-IE" sz="3600" dirty="0"/>
              <a:t>Forces of Change: Cory Doctorow &amp; 'Enshittification'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3AAC9B5-8015-485C-ACF9-A750390E9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852863"/>
            <a:ext cx="0" cy="3236495"/>
          </a:xfrm>
          <a:prstGeom prst="line">
            <a:avLst/>
          </a:prstGeom>
          <a:ln w="1905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53478F-36B6-3B6F-D3D9-DD135AEBEB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8928" y="1338729"/>
            <a:ext cx="4795584" cy="4180542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IE" sz="2200" dirty="0"/>
              <a:t>Typified by massive cost increase and a reduced service following a period of growth. Providing valuable services that we can't be without.</a:t>
            </a:r>
          </a:p>
          <a:p>
            <a:endParaRPr lang="en-IE" sz="2200" dirty="0"/>
          </a:p>
          <a:p>
            <a:r>
              <a:rPr lang="en-IE" sz="2200" dirty="0"/>
              <a:t>What has just happened?</a:t>
            </a:r>
            <a:br>
              <a:rPr lang="en-IE" sz="2200" dirty="0"/>
            </a:br>
            <a:br>
              <a:rPr lang="en-IE" sz="2200" dirty="0"/>
            </a:br>
            <a:r>
              <a:rPr lang="en-IE" sz="2200" dirty="0"/>
              <a:t>- Virtualisation software </a:t>
            </a:r>
            <a:br>
              <a:rPr lang="en-IE" sz="2200" dirty="0"/>
            </a:br>
            <a:r>
              <a:rPr lang="en-IE" sz="2200" dirty="0"/>
              <a:t>- Collaboration tool storage</a:t>
            </a:r>
            <a:br>
              <a:rPr lang="en-IE" sz="2200" dirty="0"/>
            </a:br>
            <a:r>
              <a:rPr lang="en-IE" sz="2200" dirty="0"/>
              <a:t>- Database software</a:t>
            </a:r>
          </a:p>
          <a:p>
            <a:endParaRPr lang="en-IE" sz="2200" dirty="0"/>
          </a:p>
          <a:p>
            <a:r>
              <a:rPr lang="en-IE" sz="2200" dirty="0"/>
              <a:t>Are tools, services &amp; products used exclusively by education immune? </a:t>
            </a:r>
          </a:p>
        </p:txBody>
      </p:sp>
    </p:spTree>
    <p:extLst>
      <p:ext uri="{BB962C8B-B14F-4D97-AF65-F5344CB8AC3E}">
        <p14:creationId xmlns:p14="http://schemas.microsoft.com/office/powerpoint/2010/main" val="26283666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7" name="Rectangle 2056">
            <a:extLst>
              <a:ext uri="{FF2B5EF4-FFF2-40B4-BE49-F238E27FC236}">
                <a16:creationId xmlns:a16="http://schemas.microsoft.com/office/drawing/2014/main" id="{9D25F302-27C5-414F-97F8-6EA0A6C02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A yellow and white character with a pacman face&#10;&#10;Description automatically generated with medium confidence">
            <a:extLst>
              <a:ext uri="{FF2B5EF4-FFF2-40B4-BE49-F238E27FC236}">
                <a16:creationId xmlns:a16="http://schemas.microsoft.com/office/drawing/2014/main" id="{A79F54AB-44B7-F4CF-9A28-FB04E615F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0953" y="934244"/>
            <a:ext cx="3874124" cy="2070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 logo with blue and black text&#10;&#10;Description automatically generated">
            <a:extLst>
              <a:ext uri="{FF2B5EF4-FFF2-40B4-BE49-F238E27FC236}">
                <a16:creationId xmlns:a16="http://schemas.microsoft.com/office/drawing/2014/main" id="{3972ACEF-A8D3-8D51-9B4B-82DF73922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36308" y="3586297"/>
            <a:ext cx="2644860" cy="2644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9" name="Right Triangle 2058">
            <a:extLst>
              <a:ext uri="{FF2B5EF4-FFF2-40B4-BE49-F238E27FC236}">
                <a16:creationId xmlns:a16="http://schemas.microsoft.com/office/drawing/2014/main" id="{830A36F8-48C2-4842-A87B-8CE8DF4E7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61" name="Rectangle 2060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76029" y="623275"/>
            <a:ext cx="6570797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D3D0D8-7AE5-7711-3AB3-4A04E69F6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5659" y="934244"/>
            <a:ext cx="5642312" cy="1597228"/>
          </a:xfrm>
        </p:spPr>
        <p:txBody>
          <a:bodyPr>
            <a:normAutofit/>
          </a:bodyPr>
          <a:lstStyle/>
          <a:p>
            <a:r>
              <a:rPr lang="en-GB" sz="3800" dirty="0"/>
              <a:t>Forces of Change: Strategy &amp; Shared Services</a:t>
            </a:r>
            <a:endParaRPr lang="en-IE" sz="3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7FEAA3-ACEB-A30F-987C-AF6D245DBA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5658" y="2770259"/>
            <a:ext cx="4877413" cy="2899104"/>
          </a:xfrm>
        </p:spPr>
        <p:txBody>
          <a:bodyPr anchor="t">
            <a:normAutofit fontScale="92500"/>
          </a:bodyPr>
          <a:lstStyle/>
          <a:p>
            <a:r>
              <a:rPr lang="en-GB" sz="2400" dirty="0"/>
              <a:t>Should there be a national IT/Technology strategy for HEI? </a:t>
            </a:r>
            <a:br>
              <a:rPr lang="en-GB" sz="2400" dirty="0"/>
            </a:br>
            <a:endParaRPr lang="en-GB" sz="2400" dirty="0"/>
          </a:p>
          <a:p>
            <a:r>
              <a:rPr lang="en-GB" sz="2400" dirty="0"/>
              <a:t>Any service or transformation is best supported by a strategy or vision. </a:t>
            </a:r>
          </a:p>
          <a:p>
            <a:endParaRPr lang="en-GB" sz="2400" dirty="0"/>
          </a:p>
          <a:p>
            <a:r>
              <a:rPr lang="en-GB" sz="2400" dirty="0"/>
              <a:t>Experience – can that not be unique to the culture of your HEI?</a:t>
            </a:r>
          </a:p>
        </p:txBody>
      </p:sp>
    </p:spTree>
    <p:extLst>
      <p:ext uri="{BB962C8B-B14F-4D97-AF65-F5344CB8AC3E}">
        <p14:creationId xmlns:p14="http://schemas.microsoft.com/office/powerpoint/2010/main" val="39232612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B5D5E3-E386-A8D2-52AC-5A9B2536A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240" y="1050595"/>
            <a:ext cx="8687435" cy="1618489"/>
          </a:xfrm>
        </p:spPr>
        <p:txBody>
          <a:bodyPr anchor="ctr">
            <a:normAutofit/>
          </a:bodyPr>
          <a:lstStyle/>
          <a:p>
            <a:r>
              <a:rPr lang="en-GB" sz="5000" dirty="0"/>
              <a:t>Globalisation or Monopolisation?</a:t>
            </a:r>
            <a:endParaRPr lang="en-IE" sz="5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789F4E-5A8C-51CD-5673-276DE3148C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5240" y="2969469"/>
            <a:ext cx="8074815" cy="2800395"/>
          </a:xfrm>
        </p:spPr>
        <p:txBody>
          <a:bodyPr anchor="t">
            <a:normAutofit/>
          </a:bodyPr>
          <a:lstStyle/>
          <a:p>
            <a:r>
              <a:rPr lang="en-GB" sz="2400" dirty="0"/>
              <a:t>Technology vendors merge. MU thought we had a multi-vendor campus network – a deliberate decision. We no longer do.</a:t>
            </a:r>
          </a:p>
          <a:p>
            <a:endParaRPr lang="en-GB" sz="2400" dirty="0"/>
          </a:p>
          <a:p>
            <a:r>
              <a:rPr lang="en-GB" sz="2400" dirty="0"/>
              <a:t>Acquisitions. MU now have the same ‘group’ for campus network support and firewall. That, was never the intention.</a:t>
            </a:r>
          </a:p>
          <a:p>
            <a:endParaRPr lang="en-IE" sz="2400" dirty="0"/>
          </a:p>
        </p:txBody>
      </p:sp>
    </p:spTree>
    <p:extLst>
      <p:ext uri="{BB962C8B-B14F-4D97-AF65-F5344CB8AC3E}">
        <p14:creationId xmlns:p14="http://schemas.microsoft.com/office/powerpoint/2010/main" val="36759056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845DC8-3D18-C3EA-6521-360A8E61D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en-IE" dirty="0"/>
              <a:t>IT Department in a changed world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E025A0-81A5-20EA-757D-93D360A7B7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44460"/>
            <a:ext cx="5124586" cy="4339087"/>
          </a:xfrm>
        </p:spPr>
        <p:txBody>
          <a:bodyPr>
            <a:normAutofit/>
          </a:bodyPr>
          <a:lstStyle/>
          <a:p>
            <a:r>
              <a:rPr lang="en-IE" sz="1600" dirty="0"/>
              <a:t>Roles of CIO, CISO, CDO, CTO etc?</a:t>
            </a:r>
          </a:p>
          <a:p>
            <a:r>
              <a:rPr lang="en-IE" sz="1600" dirty="0"/>
              <a:t>Product management and integrated with business? </a:t>
            </a:r>
          </a:p>
          <a:p>
            <a:r>
              <a:rPr lang="en-IE" sz="1600" dirty="0"/>
              <a:t>Significant compliance role – data and cyber</a:t>
            </a:r>
          </a:p>
          <a:p>
            <a:r>
              <a:rPr lang="en-IE" sz="1600" dirty="0"/>
              <a:t>IT People Skills – Be adaptive, understand AI, innovative, collaborative, focus on customer experience,</a:t>
            </a:r>
            <a:r>
              <a:rPr lang="en-GB" sz="1600" dirty="0"/>
              <a:t> lifelong learning for technical skills</a:t>
            </a:r>
            <a:endParaRPr lang="en-IE" sz="1600" dirty="0"/>
          </a:p>
          <a:p>
            <a:r>
              <a:rPr lang="en-IE" sz="1600" dirty="0"/>
              <a:t>Finance IT Ops &amp; costs role – complexity of </a:t>
            </a:r>
            <a:r>
              <a:rPr lang="en-IE" sz="1600" dirty="0" err="1"/>
              <a:t>OpEx</a:t>
            </a:r>
            <a:r>
              <a:rPr lang="en-IE" sz="1600" dirty="0"/>
              <a:t> models</a:t>
            </a:r>
          </a:p>
          <a:p>
            <a:r>
              <a:rPr lang="en-IE" sz="1600" dirty="0"/>
              <a:t>Growth of configuration management and tailored experiences.  Decline of development</a:t>
            </a:r>
          </a:p>
          <a:p>
            <a:r>
              <a:rPr lang="en-IE" sz="1600" dirty="0"/>
              <a:t>Low Code, No Code approach </a:t>
            </a:r>
          </a:p>
          <a:p>
            <a:r>
              <a:rPr lang="en-IE" sz="1600" dirty="0"/>
              <a:t>Is it illusion of control, are IT reacting to external forces?</a:t>
            </a:r>
          </a:p>
          <a:p>
            <a:r>
              <a:rPr lang="en-IE" sz="1600" dirty="0"/>
              <a:t>Are organisations reacting also and at what pace?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85F880-CB0E-E784-966D-F9135F03A4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565" r="10922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624462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5940A7-9150-F60D-3139-BC6863814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4962" y="479493"/>
            <a:ext cx="5458838" cy="1325563"/>
          </a:xfrm>
        </p:spPr>
        <p:txBody>
          <a:bodyPr>
            <a:normAutofit/>
          </a:bodyPr>
          <a:lstStyle/>
          <a:p>
            <a:r>
              <a:rPr lang="en-IE" dirty="0"/>
              <a:t>How do we survive? Change!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 descr="A clear glass ball on a wooden stand&#10;&#10;Description automatically generated">
            <a:extLst>
              <a:ext uri="{FF2B5EF4-FFF2-40B4-BE49-F238E27FC236}">
                <a16:creationId xmlns:a16="http://schemas.microsoft.com/office/drawing/2014/main" id="{47621F96-A25D-4280-BAA2-47F0094B7B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182" y="955437"/>
            <a:ext cx="4777381" cy="4777381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7FF3A0-C3C1-6855-7EB2-68AF1A3729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4962" y="1984443"/>
            <a:ext cx="5458838" cy="4192520"/>
          </a:xfrm>
        </p:spPr>
        <p:txBody>
          <a:bodyPr>
            <a:normAutofit fontScale="92500" lnSpcReduction="10000"/>
          </a:bodyPr>
          <a:lstStyle/>
          <a:p>
            <a:r>
              <a:rPr lang="en-IE" sz="2400" dirty="0"/>
              <a:t>Library. Changed and new services</a:t>
            </a:r>
          </a:p>
          <a:p>
            <a:r>
              <a:rPr lang="en-IE" sz="2400" dirty="0"/>
              <a:t>Banking/Finance. Branches, services, customer interactions and experience</a:t>
            </a:r>
          </a:p>
          <a:p>
            <a:r>
              <a:rPr lang="en-IE" sz="2400" dirty="0"/>
              <a:t>Post Offices. Pivot to other services and parcels</a:t>
            </a:r>
          </a:p>
          <a:p>
            <a:r>
              <a:rPr lang="en-IE" sz="2400" dirty="0"/>
              <a:t>Music Stores. Niche market</a:t>
            </a:r>
          </a:p>
          <a:p>
            <a:r>
              <a:rPr lang="en-IE" sz="2400" dirty="0"/>
              <a:t>Netflix vs </a:t>
            </a:r>
            <a:r>
              <a:rPr lang="en-IE" sz="2400" dirty="0" err="1"/>
              <a:t>Xtravision</a:t>
            </a:r>
            <a:endParaRPr lang="en-IE" sz="2400" dirty="0"/>
          </a:p>
          <a:p>
            <a:r>
              <a:rPr lang="en-IE" sz="2400" dirty="0"/>
              <a:t>…</a:t>
            </a:r>
          </a:p>
          <a:p>
            <a:r>
              <a:rPr lang="en-IE" sz="2400" dirty="0"/>
              <a:t>It is possible, will &amp; ideas has to come </a:t>
            </a:r>
            <a:r>
              <a:rPr lang="en-IE" sz="2400"/>
              <a:t>from us IT </a:t>
            </a:r>
            <a:r>
              <a:rPr lang="en-IE" sz="2400" dirty="0"/>
              <a:t>people</a:t>
            </a:r>
          </a:p>
          <a:p>
            <a:r>
              <a:rPr lang="en-IE" sz="2400" dirty="0"/>
              <a:t>‘how do we do this without a crystal ball’ </a:t>
            </a:r>
          </a:p>
          <a:p>
            <a:endParaRPr lang="en-IE" sz="2400" dirty="0"/>
          </a:p>
        </p:txBody>
      </p:sp>
    </p:spTree>
    <p:extLst>
      <p:ext uri="{BB962C8B-B14F-4D97-AF65-F5344CB8AC3E}">
        <p14:creationId xmlns:p14="http://schemas.microsoft.com/office/powerpoint/2010/main" val="40011557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2B8E2D-4276-9F84-6748-2365A258E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GB" sz="4000">
                <a:solidFill>
                  <a:srgbClr val="FFFFFF"/>
                </a:solidFill>
              </a:rPr>
              <a:t>Overview</a:t>
            </a:r>
            <a:endParaRPr lang="en-IE" sz="4000">
              <a:solidFill>
                <a:srgbClr val="FFFFFF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EED563E-3786-4BC6-9BD0-789AD3116B2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75387585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654286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709F1D5-B0F1-4714-A239-E5B61C1619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28FB460-D3FF-4440-A020-05982A09E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0546" y="1011045"/>
            <a:ext cx="4369859" cy="4369859"/>
          </a:xfrm>
          <a:prstGeom prst="roundRect">
            <a:avLst>
              <a:gd name="adj" fmla="val 275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BE2AD6-1413-BF83-AE39-20BED621F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6826" y="1112969"/>
            <a:ext cx="3937298" cy="416601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Suggested Debating Topics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4847E93-7DC1-4D4B-8829-B19AA7137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0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566D6E1-03A1-4D73-A4E0-35D74D568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961511" y="-1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F835A99-04AC-494A-A572-AFE8413CC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36831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4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A55CF7-62ED-142E-CEDC-77DB5CCEEE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820880"/>
            <a:ext cx="5576888" cy="4889350"/>
          </a:xfrm>
        </p:spPr>
        <p:txBody>
          <a:bodyPr anchor="t">
            <a:normAutofit/>
          </a:bodyPr>
          <a:lstStyle/>
          <a:p>
            <a:r>
              <a:rPr lang="en-US" sz="2600" dirty="0"/>
              <a:t>Email is to letter writing what Teams is to Email?</a:t>
            </a:r>
          </a:p>
          <a:p>
            <a:endParaRPr lang="en-US" sz="2600" dirty="0"/>
          </a:p>
          <a:p>
            <a:r>
              <a:rPr lang="en-US" sz="2600" dirty="0"/>
              <a:t>In 10 years will all software be delivered on the same platform?</a:t>
            </a:r>
          </a:p>
          <a:p>
            <a:endParaRPr lang="en-US" sz="2600" dirty="0"/>
          </a:p>
          <a:p>
            <a:r>
              <a:rPr lang="en-US" sz="2600" dirty="0"/>
              <a:t>Are some of our technology suppliers too big to go bad?</a:t>
            </a:r>
          </a:p>
          <a:p>
            <a:endParaRPr lang="en-US" sz="2600" dirty="0"/>
          </a:p>
          <a:p>
            <a:r>
              <a:rPr lang="en-US" sz="2600" dirty="0"/>
              <a:t>Are we planning, reacting or responding?</a:t>
            </a:r>
          </a:p>
          <a:p>
            <a:endParaRPr lang="en-US" sz="2600" dirty="0"/>
          </a:p>
          <a:p>
            <a:endParaRPr lang="en-US" sz="2600" dirty="0"/>
          </a:p>
          <a:p>
            <a:endParaRPr lang="en-US" sz="260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B786209-1B0B-4CA9-9BDD-F7327066A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D2964BB-484D-45AE-AD66-D407D06296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418308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6691AC69-A76E-4DAB-B565-468B6B87A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132972" y="6258755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05694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0F102E-F487-3527-D697-D15823EF8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767" y="1188637"/>
            <a:ext cx="2988234" cy="4480726"/>
          </a:xfrm>
        </p:spPr>
        <p:txBody>
          <a:bodyPr>
            <a:normAutofit/>
          </a:bodyPr>
          <a:lstStyle/>
          <a:p>
            <a:pPr algn="r"/>
            <a:r>
              <a:rPr lang="en-IE" sz="5100"/>
              <a:t>Thank you for listening and Questions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3AAC9B5-8015-485C-ACF9-A750390E9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852863"/>
            <a:ext cx="0" cy="3236495"/>
          </a:xfrm>
          <a:prstGeom prst="line">
            <a:avLst/>
          </a:prstGeom>
          <a:ln w="1905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58F82F-B650-6226-92B2-DF3A26F543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259" y="1648870"/>
            <a:ext cx="5860972" cy="3560260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IE" sz="2200" dirty="0"/>
          </a:p>
          <a:p>
            <a:r>
              <a:rPr lang="en-IE" sz="2200" dirty="0"/>
              <a:t>MU </a:t>
            </a:r>
            <a:r>
              <a:rPr lang="en-IE" sz="2200" dirty="0" err="1"/>
              <a:t>Microcredential</a:t>
            </a:r>
            <a:r>
              <a:rPr lang="en-IE" sz="2200" dirty="0"/>
              <a:t> </a:t>
            </a:r>
            <a:r>
              <a:rPr lang="en-IE" sz="2200" dirty="0">
                <a:hlinkClick r:id="rId2"/>
              </a:rPr>
              <a:t>–</a:t>
            </a:r>
            <a:r>
              <a:rPr lang="en-IE" sz="2200" dirty="0"/>
              <a:t> </a:t>
            </a:r>
            <a:r>
              <a:rPr lang="en-IE" sz="2200" dirty="0">
                <a:hlinkClick r:id="rId2"/>
              </a:rPr>
              <a:t>Digital Transformation</a:t>
            </a:r>
            <a:endParaRPr lang="en-IE" sz="2200" dirty="0"/>
          </a:p>
          <a:p>
            <a:r>
              <a:rPr lang="en-IE" sz="2200" dirty="0"/>
              <a:t>NCSC Guidance - </a:t>
            </a:r>
            <a:r>
              <a:rPr lang="en-IE" sz="2200" dirty="0">
                <a:hlinkClick r:id="rId3"/>
              </a:rPr>
              <a:t>https://www.ncsc.gov.ie/guidance/</a:t>
            </a:r>
            <a:endParaRPr lang="en-IE" sz="2200" dirty="0"/>
          </a:p>
          <a:p>
            <a:r>
              <a:rPr lang="en-IE" sz="2200" dirty="0">
                <a:hlinkClick r:id="rId4"/>
              </a:rPr>
              <a:t>Café Wall Illusion </a:t>
            </a:r>
            <a:endParaRPr lang="en-IE" sz="2200" dirty="0"/>
          </a:p>
          <a:p>
            <a:r>
              <a:rPr lang="en-IE" sz="2200" dirty="0">
                <a:ea typeface="+mn-lt"/>
                <a:cs typeface="+mn-lt"/>
              </a:rPr>
              <a:t>Cory Doctorow </a:t>
            </a:r>
            <a:br>
              <a:rPr lang="en-IE" sz="2200" dirty="0">
                <a:ea typeface="+mn-lt"/>
                <a:cs typeface="+mn-lt"/>
              </a:rPr>
            </a:br>
            <a:r>
              <a:rPr lang="en-IE" sz="2200" dirty="0">
                <a:ea typeface="+mn-lt"/>
                <a:cs typeface="+mn-lt"/>
                <a:hlinkClick r:id="rId5"/>
              </a:rPr>
              <a:t>https://craphound.com/bio/</a:t>
            </a:r>
            <a:br>
              <a:rPr lang="en-IE" sz="2200" dirty="0">
                <a:ea typeface="+mn-lt"/>
                <a:cs typeface="+mn-lt"/>
              </a:rPr>
            </a:br>
            <a:r>
              <a:rPr lang="en-GB" sz="2200" dirty="0">
                <a:hlinkClick r:id="rId6"/>
              </a:rPr>
              <a:t>The ‘Enshittification’ of TikTok | WIRED</a:t>
            </a:r>
            <a:endParaRPr lang="en-GB" sz="2200" dirty="0"/>
          </a:p>
          <a:p>
            <a:endParaRPr lang="en-GB" sz="2200" dirty="0">
              <a:ea typeface="+mn-lt"/>
              <a:cs typeface="+mn-lt"/>
            </a:endParaRPr>
          </a:p>
          <a:p>
            <a:endParaRPr lang="en-IE" sz="2200" dirty="0"/>
          </a:p>
          <a:p>
            <a:pPr marL="0" indent="0">
              <a:buNone/>
            </a:pPr>
            <a:endParaRPr lang="en-IE" sz="2200" dirty="0"/>
          </a:p>
        </p:txBody>
      </p:sp>
    </p:spTree>
    <p:extLst>
      <p:ext uri="{BB962C8B-B14F-4D97-AF65-F5344CB8AC3E}">
        <p14:creationId xmlns:p14="http://schemas.microsoft.com/office/powerpoint/2010/main" val="32933622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C541B88-1AE9-40C3-AFD5-967787C197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5F17139-31EE-46AC-B04F-DBBD852DD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890596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40D453-E04C-8E67-9FBA-2D463CA30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5697"/>
            <a:ext cx="3200400" cy="4238118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My background</a:t>
            </a:r>
          </a:p>
        </p:txBody>
      </p:sp>
      <p:grpSp>
        <p:nvGrpSpPr>
          <p:cNvPr id="13" name="Graphic 38">
            <a:extLst>
              <a:ext uri="{FF2B5EF4-FFF2-40B4-BE49-F238E27FC236}">
                <a16:creationId xmlns:a16="http://schemas.microsoft.com/office/drawing/2014/main" id="{7CF625D3-71A3-4F30-A096-8EF334E959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2912"/>
            <a:ext cx="1910252" cy="709660"/>
            <a:chOff x="2267504" y="2540250"/>
            <a:chExt cx="1990951" cy="739640"/>
          </a:xfrm>
          <a:solidFill>
            <a:schemeClr val="bg1"/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6754E2F-F56E-4BA3-99DD-8EBF110E34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54025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5835 h 286230"/>
                <a:gd name="connsiteX8" fmla="*/ 255835 w 1990951"/>
                <a:gd name="connsiteY8" fmla="*/ 0 h 286230"/>
                <a:gd name="connsiteX9" fmla="*/ 504071 w 1990951"/>
                <a:gd name="connsiteY9" fmla="*/ 245703 h 286230"/>
                <a:gd name="connsiteX10" fmla="*/ 749773 w 1990951"/>
                <a:gd name="connsiteY10" fmla="*/ 0 h 286230"/>
                <a:gd name="connsiteX11" fmla="*/ 995476 w 1990951"/>
                <a:gd name="connsiteY11" fmla="*/ 245703 h 286230"/>
                <a:gd name="connsiteX12" fmla="*/ 1243712 w 1990951"/>
                <a:gd name="connsiteY12" fmla="*/ 0 h 286230"/>
                <a:gd name="connsiteX13" fmla="*/ 1489414 w 1990951"/>
                <a:gd name="connsiteY13" fmla="*/ 245703 h 286230"/>
                <a:gd name="connsiteX14" fmla="*/ 1735117 w 1990951"/>
                <a:gd name="connsiteY14" fmla="*/ 0 h 286230"/>
                <a:gd name="connsiteX15" fmla="*/ 1990952 w 1990951"/>
                <a:gd name="connsiteY15" fmla="*/ 255835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5835"/>
                  </a:lnTo>
                  <a:lnTo>
                    <a:pt x="255835" y="0"/>
                  </a:lnTo>
                  <a:lnTo>
                    <a:pt x="504071" y="245703"/>
                  </a:lnTo>
                  <a:lnTo>
                    <a:pt x="749773" y="0"/>
                  </a:lnTo>
                  <a:lnTo>
                    <a:pt x="995476" y="245703"/>
                  </a:lnTo>
                  <a:lnTo>
                    <a:pt x="1243712" y="0"/>
                  </a:lnTo>
                  <a:lnTo>
                    <a:pt x="1489414" y="245703"/>
                  </a:lnTo>
                  <a:lnTo>
                    <a:pt x="1735117" y="0"/>
                  </a:lnTo>
                  <a:lnTo>
                    <a:pt x="1990952" y="255835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24A69059-7C49-49C6-B071-F2A9B558E0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99366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8368 h 286230"/>
                <a:gd name="connsiteX8" fmla="*/ 255835 w 1990951"/>
                <a:gd name="connsiteY8" fmla="*/ 0 h 286230"/>
                <a:gd name="connsiteX9" fmla="*/ 504071 w 1990951"/>
                <a:gd name="connsiteY9" fmla="*/ 248236 h 286230"/>
                <a:gd name="connsiteX10" fmla="*/ 749773 w 1990951"/>
                <a:gd name="connsiteY10" fmla="*/ 0 h 286230"/>
                <a:gd name="connsiteX11" fmla="*/ 995476 w 1990951"/>
                <a:gd name="connsiteY11" fmla="*/ 248236 h 286230"/>
                <a:gd name="connsiteX12" fmla="*/ 1243712 w 1990951"/>
                <a:gd name="connsiteY12" fmla="*/ 0 h 286230"/>
                <a:gd name="connsiteX13" fmla="*/ 1489414 w 1990951"/>
                <a:gd name="connsiteY13" fmla="*/ 248236 h 286230"/>
                <a:gd name="connsiteX14" fmla="*/ 1735117 w 1990951"/>
                <a:gd name="connsiteY14" fmla="*/ 0 h 286230"/>
                <a:gd name="connsiteX15" fmla="*/ 1990952 w 1990951"/>
                <a:gd name="connsiteY15" fmla="*/ 258368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8368"/>
                  </a:lnTo>
                  <a:lnTo>
                    <a:pt x="255835" y="0"/>
                  </a:lnTo>
                  <a:lnTo>
                    <a:pt x="504071" y="248236"/>
                  </a:lnTo>
                  <a:lnTo>
                    <a:pt x="749773" y="0"/>
                  </a:lnTo>
                  <a:lnTo>
                    <a:pt x="995476" y="248236"/>
                  </a:lnTo>
                  <a:lnTo>
                    <a:pt x="1243712" y="0"/>
                  </a:lnTo>
                  <a:lnTo>
                    <a:pt x="1489414" y="248236"/>
                  </a:lnTo>
                  <a:lnTo>
                    <a:pt x="1735117" y="0"/>
                  </a:lnTo>
                  <a:lnTo>
                    <a:pt x="1990952" y="258368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89D16701-DA76-4F72-BB63-E2C3FFBDFE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260" y="4752208"/>
            <a:ext cx="365021" cy="365021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CC28BE1-9DC6-43FE-9582-39F091098D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260" y="4752208"/>
            <a:ext cx="365021" cy="365021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21" name="Graphic 4">
            <a:extLst>
              <a:ext uri="{FF2B5EF4-FFF2-40B4-BE49-F238E27FC236}">
                <a16:creationId xmlns:a16="http://schemas.microsoft.com/office/drawing/2014/main" id="{AF9AF3F3-CE0C-4125-BDD7-346487FA0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109667" y="5539935"/>
            <a:ext cx="975169" cy="975171"/>
            <a:chOff x="5829300" y="3162300"/>
            <a:chExt cx="532256" cy="532257"/>
          </a:xfrm>
          <a:solidFill>
            <a:schemeClr val="bg1"/>
          </a:solidFill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31DFBFA-CF4D-4940-9086-26F83E5C6B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9208" y="3192208"/>
              <a:ext cx="112966" cy="11296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7854033-BD20-4C77-8C5B-048F4B3BDD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1205" y="3164205"/>
              <a:ext cx="230314" cy="230314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C93AA74-BEB3-444F-835B-7AA6ECE61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29300" y="3162300"/>
              <a:ext cx="294131" cy="294131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00DF1C9-6952-4704-B8B3-95406E18E4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7205" y="3170110"/>
              <a:ext cx="337184" cy="337280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B34783FD-297C-40D2-964B-DBAE4DE283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3207" y="3186207"/>
              <a:ext cx="364617" cy="364617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E621623-0357-4FD5-A1AC-4005010259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305" y="3208305"/>
              <a:ext cx="380238" cy="380238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24F346E-10A0-458F-A9CA-8C0079472F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02832" y="3235832"/>
              <a:ext cx="385191" cy="385191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937A2F7-01A9-47F3-BED6-B61D998408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35789" y="3268313"/>
              <a:ext cx="379761" cy="380237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5B44DAF8-5073-441A-82E1-180385D35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2841" y="3305841"/>
              <a:ext cx="364807" cy="364807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52B0413D-0E36-4A90-8E6A-9EDC676A60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16370" y="3349466"/>
              <a:ext cx="337280" cy="337280"/>
            </a:xfrm>
            <a:custGeom>
              <a:avLst/>
              <a:gdLst>
                <a:gd name="connsiteX0" fmla="*/ 333470 w 337280"/>
                <a:gd name="connsiteY0" fmla="*/ 0 h 337280"/>
                <a:gd name="connsiteX1" fmla="*/ 337280 w 337280"/>
                <a:gd name="connsiteY1" fmla="*/ 13430 h 337280"/>
                <a:gd name="connsiteX2" fmla="*/ 13430 w 337280"/>
                <a:gd name="connsiteY2" fmla="*/ 337280 h 337280"/>
                <a:gd name="connsiteX3" fmla="*/ 0 w 337280"/>
                <a:gd name="connsiteY3" fmla="*/ 333470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280" h="337280">
                  <a:moveTo>
                    <a:pt x="333470" y="0"/>
                  </a:moveTo>
                  <a:cubicBezTo>
                    <a:pt x="334899" y="4382"/>
                    <a:pt x="336137" y="8858"/>
                    <a:pt x="337280" y="13430"/>
                  </a:cubicBezTo>
                  <a:lnTo>
                    <a:pt x="13430" y="337280"/>
                  </a:lnTo>
                  <a:cubicBezTo>
                    <a:pt x="8858" y="336137"/>
                    <a:pt x="4382" y="334899"/>
                    <a:pt x="0" y="3334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86059ECF-0D50-48AD-B67A-645EC29D33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7329" y="3400425"/>
              <a:ext cx="294227" cy="294132"/>
            </a:xfrm>
            <a:custGeom>
              <a:avLst/>
              <a:gdLst>
                <a:gd name="connsiteX0" fmla="*/ 292989 w 294227"/>
                <a:gd name="connsiteY0" fmla="*/ 0 h 294132"/>
                <a:gd name="connsiteX1" fmla="*/ 294227 w 294227"/>
                <a:gd name="connsiteY1" fmla="*/ 15907 h 294132"/>
                <a:gd name="connsiteX2" fmla="*/ 15907 w 294227"/>
                <a:gd name="connsiteY2" fmla="*/ 294132 h 294132"/>
                <a:gd name="connsiteX3" fmla="*/ 0 w 294227"/>
                <a:gd name="connsiteY3" fmla="*/ 292894 h 29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27" h="294132">
                  <a:moveTo>
                    <a:pt x="292989" y="0"/>
                  </a:moveTo>
                  <a:cubicBezTo>
                    <a:pt x="293561" y="5334"/>
                    <a:pt x="293942" y="10668"/>
                    <a:pt x="294227" y="15907"/>
                  </a:cubicBezTo>
                  <a:lnTo>
                    <a:pt x="15907" y="294132"/>
                  </a:lnTo>
                  <a:cubicBezTo>
                    <a:pt x="10668" y="294132"/>
                    <a:pt x="5334" y="293465"/>
                    <a:pt x="0" y="2928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B394906F-6BF2-447E-9886-F12708E128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29337" y="3462337"/>
              <a:ext cx="230314" cy="230314"/>
            </a:xfrm>
            <a:custGeom>
              <a:avLst/>
              <a:gdLst>
                <a:gd name="connsiteX0" fmla="*/ 230315 w 230314"/>
                <a:gd name="connsiteY0" fmla="*/ 0 h 230314"/>
                <a:gd name="connsiteX1" fmla="*/ 226886 w 230314"/>
                <a:gd name="connsiteY1" fmla="*/ 20574 h 230314"/>
                <a:gd name="connsiteX2" fmla="*/ 20669 w 230314"/>
                <a:gd name="connsiteY2" fmla="*/ 226790 h 230314"/>
                <a:gd name="connsiteX3" fmla="*/ 0 w 230314"/>
                <a:gd name="connsiteY3" fmla="*/ 230315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314" h="230314">
                  <a:moveTo>
                    <a:pt x="230315" y="0"/>
                  </a:moveTo>
                  <a:cubicBezTo>
                    <a:pt x="229457" y="6953"/>
                    <a:pt x="228314" y="13716"/>
                    <a:pt x="226886" y="20574"/>
                  </a:cubicBezTo>
                  <a:lnTo>
                    <a:pt x="20669" y="226790"/>
                  </a:lnTo>
                  <a:cubicBezTo>
                    <a:pt x="13811" y="228314"/>
                    <a:pt x="6953" y="229457"/>
                    <a:pt x="0" y="2303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45EB96B-215A-4EBF-A594-2B08222339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8682" y="3551682"/>
              <a:ext cx="112871" cy="112871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B897B22-42CA-F341-9A98-414997A50DB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84527075"/>
              </p:ext>
            </p:extLst>
          </p:nvPr>
        </p:nvGraphicFramePr>
        <p:xfrm>
          <a:off x="5484139" y="477540"/>
          <a:ext cx="6301601" cy="58788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156180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59" name="Rectangle 1058">
            <a:extLst>
              <a:ext uri="{FF2B5EF4-FFF2-40B4-BE49-F238E27FC236}">
                <a16:creationId xmlns:a16="http://schemas.microsoft.com/office/drawing/2014/main" id="{B3684CCF-CEBB-4D8E-A366-95E43D4C7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71EE9D-8594-5DAB-62D3-2A3876B43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4960945" cy="1325563"/>
          </a:xfrm>
        </p:spPr>
        <p:txBody>
          <a:bodyPr>
            <a:normAutofit/>
          </a:bodyPr>
          <a:lstStyle/>
          <a:p>
            <a:r>
              <a:rPr lang="en-US" dirty="0"/>
              <a:t>Why this talk?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C46F3A-D201-1A70-2771-C3117CFB0B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4933462" cy="4351338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r>
              <a:rPr lang="en-IE" sz="2000" dirty="0"/>
              <a:t>'The world as we have created it is a process of our thinking. It cannot be changed without changing our thinking.’ </a:t>
            </a:r>
            <a:r>
              <a:rPr lang="en-IE" sz="2000" i="1" dirty="0"/>
              <a:t>Einstein</a:t>
            </a:r>
          </a:p>
          <a:p>
            <a:endParaRPr lang="en-US" sz="2000" dirty="0"/>
          </a:p>
          <a:p>
            <a:r>
              <a:rPr lang="en-US" sz="2000" dirty="0"/>
              <a:t>‘Only constant is change.’ </a:t>
            </a:r>
            <a:r>
              <a:rPr lang="en-US" sz="2000" i="1" dirty="0"/>
              <a:t>Heraclitus</a:t>
            </a:r>
            <a:br>
              <a:rPr lang="en-US" sz="2000" dirty="0">
                <a:highlight>
                  <a:srgbClr val="FFFF00"/>
                </a:highlight>
              </a:rPr>
            </a:br>
            <a:endParaRPr lang="en-US" sz="2000" dirty="0">
              <a:highlight>
                <a:srgbClr val="FFFF00"/>
              </a:highlight>
            </a:endParaRPr>
          </a:p>
          <a:p>
            <a:r>
              <a:rPr lang="en-US" sz="2000" dirty="0"/>
              <a:t>UCISA Leadership 2024 – debated predictions for the future of Higher-Ed Tech (SOAS University)</a:t>
            </a:r>
          </a:p>
          <a:p>
            <a:endParaRPr lang="en-US" sz="2000" dirty="0">
              <a:highlight>
                <a:srgbClr val="FFFF00"/>
              </a:highlight>
            </a:endParaRPr>
          </a:p>
          <a:p>
            <a:r>
              <a:rPr lang="en-US" sz="2000" dirty="0"/>
              <a:t>World of change - IT people &amp; technology - create &amp; maintain motivation, be innovative and avoid dreaded cynicism</a:t>
            </a:r>
          </a:p>
          <a:p>
            <a:endParaRPr lang="en-US" sz="2000" dirty="0">
              <a:highlight>
                <a:srgbClr val="FFFF00"/>
              </a:highligh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041BA6-36E1-57B7-46CF-FF6C7B6A327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862" r="33556" b="2"/>
          <a:stretch/>
        </p:blipFill>
        <p:spPr>
          <a:xfrm>
            <a:off x="6863996" y="3154859"/>
            <a:ext cx="4030579" cy="3703141"/>
          </a:xfrm>
          <a:custGeom>
            <a:avLst/>
            <a:gdLst/>
            <a:ahLst/>
            <a:cxnLst/>
            <a:rect l="l" t="t" r="r" b="b"/>
            <a:pathLst>
              <a:path w="4030579" h="3703141">
                <a:moveTo>
                  <a:pt x="2015289" y="0"/>
                </a:moveTo>
                <a:cubicBezTo>
                  <a:pt x="3128303" y="0"/>
                  <a:pt x="4030579" y="902277"/>
                  <a:pt x="4030579" y="2015290"/>
                </a:cubicBezTo>
                <a:cubicBezTo>
                  <a:pt x="4030579" y="2710923"/>
                  <a:pt x="3678127" y="3324237"/>
                  <a:pt x="3142057" y="3686399"/>
                </a:cubicBezTo>
                <a:lnTo>
                  <a:pt x="3114499" y="3703141"/>
                </a:lnTo>
                <a:lnTo>
                  <a:pt x="916080" y="3703141"/>
                </a:lnTo>
                <a:lnTo>
                  <a:pt x="888522" y="3686399"/>
                </a:lnTo>
                <a:cubicBezTo>
                  <a:pt x="352452" y="3324237"/>
                  <a:pt x="0" y="2710923"/>
                  <a:pt x="0" y="2015290"/>
                </a:cubicBezTo>
                <a:cubicBezTo>
                  <a:pt x="0" y="902277"/>
                  <a:pt x="902277" y="0"/>
                  <a:pt x="2015289" y="0"/>
                </a:cubicBezTo>
                <a:close/>
              </a:path>
            </a:pathLst>
          </a:custGeom>
        </p:spPr>
      </p:pic>
      <p:sp>
        <p:nvSpPr>
          <p:cNvPr id="1061" name="Arc 1060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10869" y="-729072"/>
            <a:ext cx="4083433" cy="408343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44F6EE-49AE-4A75-DA1C-1045076F8F7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4532" r="-3" b="-3"/>
          <a:stretch/>
        </p:blipFill>
        <p:spPr>
          <a:xfrm>
            <a:off x="63058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DF90F74-F810-936C-54E9-65FE0C044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r="4812" b="4"/>
          <a:stretch/>
        </p:blipFill>
        <p:spPr bwMode="auto">
          <a:xfrm>
            <a:off x="9933462" y="372217"/>
            <a:ext cx="2258539" cy="3554668"/>
          </a:xfrm>
          <a:custGeom>
            <a:avLst/>
            <a:gdLst/>
            <a:ahLst/>
            <a:cxnLst/>
            <a:rect l="l" t="t" r="r" b="b"/>
            <a:pathLst>
              <a:path w="2258539" h="3554668">
                <a:moveTo>
                  <a:pt x="1777334" y="0"/>
                </a:moveTo>
                <a:cubicBezTo>
                  <a:pt x="1900033" y="0"/>
                  <a:pt x="2019829" y="12434"/>
                  <a:pt x="2135529" y="36109"/>
                </a:cubicBezTo>
                <a:lnTo>
                  <a:pt x="2258539" y="67738"/>
                </a:lnTo>
                <a:lnTo>
                  <a:pt x="2258539" y="3486930"/>
                </a:lnTo>
                <a:lnTo>
                  <a:pt x="2135529" y="3518559"/>
                </a:lnTo>
                <a:cubicBezTo>
                  <a:pt x="2019829" y="3542235"/>
                  <a:pt x="1900033" y="3554668"/>
                  <a:pt x="1777334" y="3554668"/>
                </a:cubicBezTo>
                <a:cubicBezTo>
                  <a:pt x="795739" y="3554668"/>
                  <a:pt x="0" y="2758929"/>
                  <a:pt x="0" y="1777334"/>
                </a:cubicBezTo>
                <a:cubicBezTo>
                  <a:pt x="0" y="795740"/>
                  <a:pt x="795739" y="0"/>
                  <a:pt x="177733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34110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88372-4094-9747-521D-95E5A4627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 Changes</a:t>
            </a:r>
          </a:p>
        </p:txBody>
      </p:sp>
      <p:graphicFrame>
        <p:nvGraphicFramePr>
          <p:cNvPr id="15" name="Content Placeholder 2">
            <a:extLst>
              <a:ext uri="{FF2B5EF4-FFF2-40B4-BE49-F238E27FC236}">
                <a16:creationId xmlns:a16="http://schemas.microsoft.com/office/drawing/2014/main" id="{577CDB4A-85E8-AEA1-4DBE-2094F2CEAB3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6679406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9F2362D3-E929-9960-8DCC-5CF24097E3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96200" y="178594"/>
            <a:ext cx="2890838" cy="28908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ABBDB3-72FE-BC00-6B4B-B114392384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96200" y="3241675"/>
            <a:ext cx="2890838" cy="289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4008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C67C2-8F2C-8D17-F883-BDB29965D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IT Changes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BDB227-61EA-0CA4-27A7-7675A80B84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690688"/>
            <a:ext cx="9985309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Cyber incidents </a:t>
            </a:r>
            <a:br>
              <a:rPr lang="en-US" dirty="0"/>
            </a:br>
            <a:r>
              <a:rPr lang="en-US" dirty="0"/>
              <a:t>- changed focus and priorities</a:t>
            </a:r>
            <a:br>
              <a:rPr lang="en-US" dirty="0"/>
            </a:br>
            <a:r>
              <a:rPr lang="en-US" dirty="0"/>
              <a:t>- governance and compliance</a:t>
            </a:r>
          </a:p>
          <a:p>
            <a:endParaRPr lang="en-US" dirty="0"/>
          </a:p>
          <a:p>
            <a:r>
              <a:rPr lang="en-US" dirty="0"/>
              <a:t>Workplace changes</a:t>
            </a:r>
            <a:br>
              <a:rPr lang="en-US" dirty="0"/>
            </a:br>
            <a:r>
              <a:rPr lang="en-US" dirty="0"/>
              <a:t>- hybrid working</a:t>
            </a:r>
            <a:br>
              <a:rPr lang="en-US" dirty="0"/>
            </a:br>
            <a:r>
              <a:rPr lang="en-US" dirty="0"/>
              <a:t>- shared workspace</a:t>
            </a:r>
            <a:br>
              <a:rPr lang="en-US" dirty="0"/>
            </a:br>
            <a:r>
              <a:rPr lang="en-US" dirty="0"/>
              <a:t>- </a:t>
            </a:r>
            <a:r>
              <a:rPr lang="en-US" dirty="0" err="1"/>
              <a:t>organise</a:t>
            </a:r>
            <a:r>
              <a:rPr lang="en-US" dirty="0"/>
              <a:t> by service/product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Changes today - Digital (Transformation), Cloud, IT People, AI</a:t>
            </a:r>
          </a:p>
          <a:p>
            <a:endParaRPr lang="en-I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33F980-05BB-19D5-A4B0-B0C750B0B0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0855" y="3191596"/>
            <a:ext cx="1068931" cy="10689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7A7018-689F-7C5C-65EA-821256B47E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9727" y="365125"/>
            <a:ext cx="3864072" cy="24256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7A3F3F-21AA-6463-8059-D1215C887E26}"/>
              </a:ext>
            </a:extLst>
          </p:cNvPr>
          <p:cNvSpPr txBox="1"/>
          <p:nvPr/>
        </p:nvSpPr>
        <p:spPr>
          <a:xfrm>
            <a:off x="8148464" y="2822264"/>
            <a:ext cx="3404117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IE" sz="1400" dirty="0"/>
              <a:t>NCSC: Guidelines on Cyber Security Specifications (ICT Procurement for Public Service Bodies) June 2023</a:t>
            </a:r>
          </a:p>
        </p:txBody>
      </p:sp>
    </p:spTree>
    <p:extLst>
      <p:ext uri="{BB962C8B-B14F-4D97-AF65-F5344CB8AC3E}">
        <p14:creationId xmlns:p14="http://schemas.microsoft.com/office/powerpoint/2010/main" val="24496670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4A5786-06CE-0CB4-29AC-10DECD1D4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en-US" dirty="0"/>
              <a:t>Digital/IT - people, process, technology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B5A255-02A8-DA6D-5AC0-730501A2EB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263" y="2445265"/>
            <a:ext cx="6380067" cy="3843666"/>
          </a:xfrm>
        </p:spPr>
        <p:txBody>
          <a:bodyPr>
            <a:normAutofit/>
          </a:bodyPr>
          <a:lstStyle/>
          <a:p>
            <a:r>
              <a:rPr lang="en-IE" sz="2600" dirty="0"/>
              <a:t>Digitisation</a:t>
            </a:r>
            <a:r>
              <a:rPr lang="en-US" sz="2600" dirty="0"/>
              <a:t> – analog to digital</a:t>
            </a:r>
            <a:br>
              <a:rPr lang="en-US" sz="2600" dirty="0"/>
            </a:br>
            <a:br>
              <a:rPr lang="en-US" sz="2600" dirty="0"/>
            </a:br>
            <a:r>
              <a:rPr lang="en-US" sz="2600" dirty="0"/>
              <a:t>- Scan paper to storage</a:t>
            </a:r>
            <a:br>
              <a:rPr lang="en-US" sz="2600" dirty="0"/>
            </a:br>
            <a:endParaRPr lang="en-US" sz="2600" dirty="0"/>
          </a:p>
          <a:p>
            <a:r>
              <a:rPr lang="en-US" sz="2600" dirty="0" err="1"/>
              <a:t>Digitalisation</a:t>
            </a:r>
            <a:r>
              <a:rPr lang="en-US" sz="2600" dirty="0"/>
              <a:t> – change </a:t>
            </a:r>
            <a:r>
              <a:rPr lang="en-US" sz="2600" dirty="0" err="1"/>
              <a:t>organisation</a:t>
            </a:r>
            <a:r>
              <a:rPr lang="en-US" sz="2600" dirty="0"/>
              <a:t> operations</a:t>
            </a:r>
            <a:br>
              <a:rPr lang="en-US" sz="2600" dirty="0"/>
            </a:br>
            <a:br>
              <a:rPr lang="en-US" sz="2600" dirty="0"/>
            </a:br>
            <a:r>
              <a:rPr lang="en-US" sz="2600" dirty="0"/>
              <a:t>- Collaboration platform, reports dashboard, CRM system</a:t>
            </a:r>
            <a:br>
              <a:rPr lang="en-US" sz="2000" dirty="0"/>
            </a:b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9FF6B8-C989-9159-D67C-1668C9EE37A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84" r="10469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479628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484AB-5DC8-DADD-F5D3-578A0339F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Digital Transformation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0FF187-E0A1-D972-ED17-55A541D3D2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6143" y="2603736"/>
            <a:ext cx="10515600" cy="4351338"/>
          </a:xfrm>
        </p:spPr>
        <p:txBody>
          <a:bodyPr>
            <a:normAutofit/>
          </a:bodyPr>
          <a:lstStyle/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 algn="r">
              <a:buNone/>
            </a:pPr>
            <a:r>
              <a:rPr lang="en-GB" sz="1800" dirty="0"/>
              <a:t>McKinsey 2024, HBR 2021, Accenture 2024, Gartner 2024, EDUCAUSE 2020 </a:t>
            </a:r>
          </a:p>
          <a:p>
            <a:endParaRPr lang="en-I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7A9953-DC09-BC95-FDD4-63777EE308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736" y="1493349"/>
            <a:ext cx="4043990" cy="18681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5FE4B8-F16B-79E7-D96C-288277701E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782558"/>
            <a:ext cx="5915851" cy="18004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B2BD81-A056-EFED-5651-3F52146AD3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6563" y="2847105"/>
            <a:ext cx="5544324" cy="10288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67E96C7-6DBA-A327-8702-8DD723ED78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983" y="3388272"/>
            <a:ext cx="5182323" cy="6763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F7D0F63-B632-8890-0A00-A5490C92E6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097" y="4049304"/>
            <a:ext cx="4848225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106F114-007E-B959-3E65-6D4C4E72D0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2322" y="4120098"/>
            <a:ext cx="6811326" cy="106694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5833340-3CA7-0863-9AB6-A998EA7461BB}"/>
              </a:ext>
            </a:extLst>
          </p:cNvPr>
          <p:cNvSpPr/>
          <p:nvPr/>
        </p:nvSpPr>
        <p:spPr>
          <a:xfrm>
            <a:off x="6096000" y="835709"/>
            <a:ext cx="2322725" cy="2453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5631BFB-0826-20D1-FB7F-5DD398DD514F}"/>
              </a:ext>
            </a:extLst>
          </p:cNvPr>
          <p:cNvSpPr/>
          <p:nvPr/>
        </p:nvSpPr>
        <p:spPr>
          <a:xfrm>
            <a:off x="4952322" y="4120098"/>
            <a:ext cx="1248453" cy="23759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21879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9C0DC2-471D-D251-614A-3E47ACC71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My Digital Transformation!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4DA1A3-A088-79A1-858F-3D8B659CA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3297"/>
            <a:ext cx="4619621" cy="384366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/>
              <a:t>Organizational change driven by digital technologies.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e.g. Redesign experiences,  leveraging data analytics &amp; AI</a:t>
            </a:r>
            <a:br>
              <a:rPr lang="en-US" sz="2400" dirty="0"/>
            </a:br>
            <a:endParaRPr lang="en-GB" sz="2400" dirty="0"/>
          </a:p>
          <a:p>
            <a:r>
              <a:rPr lang="en-GB" sz="2400" i="1" dirty="0"/>
              <a:t>A change so fundamental, it is only possible to move forward (or there is no going back).</a:t>
            </a:r>
          </a:p>
          <a:p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endParaRPr lang="en-GB" sz="2000" dirty="0"/>
          </a:p>
        </p:txBody>
      </p:sp>
      <p:pic>
        <p:nvPicPr>
          <p:cNvPr id="5" name="Picture 4" descr="Network Technology Background">
            <a:extLst>
              <a:ext uri="{FF2B5EF4-FFF2-40B4-BE49-F238E27FC236}">
                <a16:creationId xmlns:a16="http://schemas.microsoft.com/office/drawing/2014/main" id="{7578493A-7260-F755-64D1-983A49582B6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1837" r="7516" b="-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753006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630544E1717A14B9D63EB6BDE07A190" ma:contentTypeVersion="18" ma:contentTypeDescription="Create a new document." ma:contentTypeScope="" ma:versionID="2e247d34f5ca83769f98f636c92c0042">
  <xsd:schema xmlns:xsd="http://www.w3.org/2001/XMLSchema" xmlns:xs="http://www.w3.org/2001/XMLSchema" xmlns:p="http://schemas.microsoft.com/office/2006/metadata/properties" xmlns:ns2="15af6d95-0c21-46a1-b7b5-ec7856771054" xmlns:ns3="4d39e04f-539d-4b29-a0fa-b476f084603f" targetNamespace="http://schemas.microsoft.com/office/2006/metadata/properties" ma:root="true" ma:fieldsID="f6978c418541f26b667c2d744d4abbfe" ns2:_="" ns3:_="">
    <xsd:import namespace="15af6d95-0c21-46a1-b7b5-ec7856771054"/>
    <xsd:import namespace="4d39e04f-539d-4b29-a0fa-b476f084603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af6d95-0c21-46a1-b7b5-ec785677105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b963f6a9-bf9c-43f0-b7bd-5e244946acb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39e04f-539d-4b29-a0fa-b476f084603f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5b91c22-8027-40c0-a2fb-6956b10a21f8}" ma:internalName="TaxCatchAll" ma:showField="CatchAllData" ma:web="4d39e04f-539d-4b29-a0fa-b476f084603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d39e04f-539d-4b29-a0fa-b476f084603f" xsi:nil="true"/>
    <lcf76f155ced4ddcb4097134ff3c332f xmlns="15af6d95-0c21-46a1-b7b5-ec785677105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06E8D31-5B15-4C45-AE64-40CDC885E1D1}"/>
</file>

<file path=customXml/itemProps2.xml><?xml version="1.0" encoding="utf-8"?>
<ds:datastoreItem xmlns:ds="http://schemas.openxmlformats.org/officeDocument/2006/customXml" ds:itemID="{8FB13D5A-8A76-403C-BA5B-59DEC45E5C58}"/>
</file>

<file path=customXml/itemProps3.xml><?xml version="1.0" encoding="utf-8"?>
<ds:datastoreItem xmlns:ds="http://schemas.openxmlformats.org/officeDocument/2006/customXml" ds:itemID="{F96C2092-16BD-424A-949A-A6295BB24F17}"/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3474</TotalTime>
  <Words>1188</Words>
  <Application>Microsoft Office PowerPoint</Application>
  <PresentationFormat>Widescreen</PresentationFormat>
  <Paragraphs>150</Paragraphs>
  <Slides>21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Aptos</vt:lpstr>
      <vt:lpstr>Aptos Display</vt:lpstr>
      <vt:lpstr>Arial</vt:lpstr>
      <vt:lpstr>Calibri</vt:lpstr>
      <vt:lpstr>Roboto</vt:lpstr>
      <vt:lpstr>Office Theme</vt:lpstr>
      <vt:lpstr>Forces of Change &amp;  IT Transformation</vt:lpstr>
      <vt:lpstr>Overview</vt:lpstr>
      <vt:lpstr>My background</vt:lpstr>
      <vt:lpstr>Why this talk?</vt:lpstr>
      <vt:lpstr>IT Changes</vt:lpstr>
      <vt:lpstr>IT Changes</vt:lpstr>
      <vt:lpstr>Digital/IT - people, process, technology</vt:lpstr>
      <vt:lpstr>Digital Transformation</vt:lpstr>
      <vt:lpstr>My Digital Transformation!</vt:lpstr>
      <vt:lpstr>Forces of Change: Cloud</vt:lpstr>
      <vt:lpstr>Forces of Change: IT People</vt:lpstr>
      <vt:lpstr>Forces of Change: AI</vt:lpstr>
      <vt:lpstr>Forces of Change: Communication</vt:lpstr>
      <vt:lpstr>Tipping Points &amp; Obsolescence</vt:lpstr>
      <vt:lpstr>Forces of Change: Cory Doctorow &amp; 'Enshittification'</vt:lpstr>
      <vt:lpstr>Forces of Change: Strategy &amp; Shared Services</vt:lpstr>
      <vt:lpstr>Globalisation or Monopolisation?</vt:lpstr>
      <vt:lpstr>IT Department in a changed world</vt:lpstr>
      <vt:lpstr>How do we survive? Change!</vt:lpstr>
      <vt:lpstr>Suggested Debating Topics</vt:lpstr>
      <vt:lpstr>Thank you for listening and 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Dearbhla O'Reilly</dc:creator>
  <cp:lastModifiedBy>Dearbhla O'Reilly</cp:lastModifiedBy>
  <cp:revision>209</cp:revision>
  <cp:lastPrinted>2024-10-18T11:32:03Z</cp:lastPrinted>
  <dcterms:created xsi:type="dcterms:W3CDTF">2024-10-16T20:21:01Z</dcterms:created>
  <dcterms:modified xsi:type="dcterms:W3CDTF">2024-10-25T14:58:11Z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0x0101000630544E1717A14B9D63EB6BDE07A190</vt:lpwstr>
  </property>
  <property fmtid="{D5CDD505-2E9C-101B-9397-08002B2CF9AE}" pid="3" name="MediaServiceImageTags">
    <vt:lpwstr/>
  </property>
</Properties>
</file>