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778" r:id="rId4"/>
    <p:sldMasterId id="2147483790" r:id="rId5"/>
  </p:sldMasterIdLst>
  <p:notesMasterIdLst>
    <p:notesMasterId r:id="rId43"/>
  </p:notesMasterIdLst>
  <p:sldIdLst>
    <p:sldId id="3262" r:id="rId6"/>
    <p:sldId id="3275" r:id="rId7"/>
    <p:sldId id="3277" r:id="rId8"/>
    <p:sldId id="3278" r:id="rId9"/>
    <p:sldId id="3279" r:id="rId10"/>
    <p:sldId id="3280" r:id="rId11"/>
    <p:sldId id="396" r:id="rId12"/>
    <p:sldId id="3283" r:id="rId13"/>
    <p:sldId id="3284" r:id="rId14"/>
    <p:sldId id="3263" r:id="rId15"/>
    <p:sldId id="3268" r:id="rId16"/>
    <p:sldId id="3269" r:id="rId17"/>
    <p:sldId id="3270" r:id="rId18"/>
    <p:sldId id="3258" r:id="rId19"/>
    <p:sldId id="3259" r:id="rId20"/>
    <p:sldId id="3266" r:id="rId21"/>
    <p:sldId id="3267" r:id="rId22"/>
    <p:sldId id="3273" r:id="rId23"/>
    <p:sldId id="3274" r:id="rId24"/>
    <p:sldId id="3250" r:id="rId25"/>
    <p:sldId id="3209" r:id="rId26"/>
    <p:sldId id="3286" r:id="rId27"/>
    <p:sldId id="3291" r:id="rId28"/>
    <p:sldId id="301" r:id="rId29"/>
    <p:sldId id="3271" r:id="rId30"/>
    <p:sldId id="3289" r:id="rId31"/>
    <p:sldId id="3243" r:id="rId32"/>
    <p:sldId id="3233" r:id="rId33"/>
    <p:sldId id="3232" r:id="rId34"/>
    <p:sldId id="3238" r:id="rId35"/>
    <p:sldId id="262" r:id="rId36"/>
    <p:sldId id="3235" r:id="rId37"/>
    <p:sldId id="3292" r:id="rId38"/>
    <p:sldId id="3294" r:id="rId39"/>
    <p:sldId id="272" r:id="rId40"/>
    <p:sldId id="273" r:id="rId41"/>
    <p:sldId id="324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F4F"/>
    <a:srgbClr val="C29B6E"/>
    <a:srgbClr val="E6E3DA"/>
    <a:srgbClr val="E0DED4"/>
    <a:srgbClr val="042236"/>
    <a:srgbClr val="0322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540C08-2AB7-49B5-9150-70AF80C3B786}" v="96" dt="2024-11-05T07:59:04.8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51" autoAdjust="0"/>
    <p:restoredTop sz="83601" autoAdjust="0"/>
  </p:normalViewPr>
  <p:slideViewPr>
    <p:cSldViewPr snapToGrid="0">
      <p:cViewPr varScale="1">
        <p:scale>
          <a:sx n="85" d="100"/>
          <a:sy n="85" d="100"/>
        </p:scale>
        <p:origin x="60" y="12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50" Type="http://schemas.openxmlformats.org/officeDocument/2006/relationships/customXml" Target="../customXml/item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52" Type="http://schemas.openxmlformats.org/officeDocument/2006/relationships/customXml" Target="../customXml/item3.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customXml" Target="../customXml/item2.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oin Byrne" userId="b38090cd-5ea5-4fa1-a7a2-d7a0cca27b80" providerId="ADAL" clId="{5E540C08-2AB7-49B5-9150-70AF80C3B786}"/>
    <pc:docChg chg="undo custSel addSld delSld modSld sldOrd delMainMaster">
      <pc:chgData name="Eoin Byrne" userId="b38090cd-5ea5-4fa1-a7a2-d7a0cca27b80" providerId="ADAL" clId="{5E540C08-2AB7-49B5-9150-70AF80C3B786}" dt="2024-11-05T09:09:02.165" v="2808" actId="1076"/>
      <pc:docMkLst>
        <pc:docMk/>
      </pc:docMkLst>
      <pc:sldChg chg="del ord">
        <pc:chgData name="Eoin Byrne" userId="b38090cd-5ea5-4fa1-a7a2-d7a0cca27b80" providerId="ADAL" clId="{5E540C08-2AB7-49B5-9150-70AF80C3B786}" dt="2024-11-04T15:49:30.848" v="1376" actId="47"/>
        <pc:sldMkLst>
          <pc:docMk/>
          <pc:sldMk cId="0" sldId="256"/>
        </pc:sldMkLst>
      </pc:sldChg>
      <pc:sldChg chg="addSp delSp modSp add del mod ord setBg modShow">
        <pc:chgData name="Eoin Byrne" userId="b38090cd-5ea5-4fa1-a7a2-d7a0cca27b80" providerId="ADAL" clId="{5E540C08-2AB7-49B5-9150-70AF80C3B786}" dt="2024-11-05T08:54:20.842" v="2687" actId="47"/>
        <pc:sldMkLst>
          <pc:docMk/>
          <pc:sldMk cId="0" sldId="268"/>
        </pc:sldMkLst>
        <pc:spChg chg="del">
          <ac:chgData name="Eoin Byrne" userId="b38090cd-5ea5-4fa1-a7a2-d7a0cca27b80" providerId="ADAL" clId="{5E540C08-2AB7-49B5-9150-70AF80C3B786}" dt="2024-11-04T15:55:31.291" v="1399" actId="478"/>
          <ac:spMkLst>
            <pc:docMk/>
            <pc:sldMk cId="0" sldId="268"/>
            <ac:spMk id="2" creationId="{00000000-0000-0000-0000-000000000000}"/>
          </ac:spMkLst>
        </pc:spChg>
        <pc:spChg chg="del">
          <ac:chgData name="Eoin Byrne" userId="b38090cd-5ea5-4fa1-a7a2-d7a0cca27b80" providerId="ADAL" clId="{5E540C08-2AB7-49B5-9150-70AF80C3B786}" dt="2024-11-04T15:55:34.576" v="1401" actId="478"/>
          <ac:spMkLst>
            <pc:docMk/>
            <pc:sldMk cId="0" sldId="268"/>
            <ac:spMk id="3" creationId="{00000000-0000-0000-0000-000000000000}"/>
          </ac:spMkLst>
        </pc:spChg>
        <pc:spChg chg="del mod">
          <ac:chgData name="Eoin Byrne" userId="b38090cd-5ea5-4fa1-a7a2-d7a0cca27b80" providerId="ADAL" clId="{5E540C08-2AB7-49B5-9150-70AF80C3B786}" dt="2024-11-04T15:52:17.534" v="1385"/>
          <ac:spMkLst>
            <pc:docMk/>
            <pc:sldMk cId="0" sldId="268"/>
            <ac:spMk id="4" creationId="{00000000-0000-0000-0000-000000000000}"/>
          </ac:spMkLst>
        </pc:spChg>
        <pc:spChg chg="del mod">
          <ac:chgData name="Eoin Byrne" userId="b38090cd-5ea5-4fa1-a7a2-d7a0cca27b80" providerId="ADAL" clId="{5E540C08-2AB7-49B5-9150-70AF80C3B786}" dt="2024-11-04T15:55:12.017" v="1394" actId="478"/>
          <ac:spMkLst>
            <pc:docMk/>
            <pc:sldMk cId="0" sldId="268"/>
            <ac:spMk id="5" creationId="{00000000-0000-0000-0000-000000000000}"/>
          </ac:spMkLst>
        </pc:spChg>
        <pc:spChg chg="add del mod">
          <ac:chgData name="Eoin Byrne" userId="b38090cd-5ea5-4fa1-a7a2-d7a0cca27b80" providerId="ADAL" clId="{5E540C08-2AB7-49B5-9150-70AF80C3B786}" dt="2024-11-04T15:56:22.324" v="1407" actId="478"/>
          <ac:spMkLst>
            <pc:docMk/>
            <pc:sldMk cId="0" sldId="268"/>
            <ac:spMk id="6" creationId="{11270110-428B-517B-8106-64521C4B0A35}"/>
          </ac:spMkLst>
        </pc:spChg>
        <pc:spChg chg="add mod">
          <ac:chgData name="Eoin Byrne" userId="b38090cd-5ea5-4fa1-a7a2-d7a0cca27b80" providerId="ADAL" clId="{5E540C08-2AB7-49B5-9150-70AF80C3B786}" dt="2024-11-04T15:57:23.451" v="1445"/>
          <ac:spMkLst>
            <pc:docMk/>
            <pc:sldMk cId="0" sldId="268"/>
            <ac:spMk id="8" creationId="{3184EAD4-75E8-BD61-1452-8115E9344A41}"/>
          </ac:spMkLst>
        </pc:spChg>
        <pc:spChg chg="add mod">
          <ac:chgData name="Eoin Byrne" userId="b38090cd-5ea5-4fa1-a7a2-d7a0cca27b80" providerId="ADAL" clId="{5E540C08-2AB7-49B5-9150-70AF80C3B786}" dt="2024-11-04T15:58:02.188" v="1454" actId="1076"/>
          <ac:spMkLst>
            <pc:docMk/>
            <pc:sldMk cId="0" sldId="268"/>
            <ac:spMk id="12" creationId="{21000645-169D-13F9-C38F-DD6A31E129F0}"/>
          </ac:spMkLst>
        </pc:spChg>
        <pc:spChg chg="add mod">
          <ac:chgData name="Eoin Byrne" userId="b38090cd-5ea5-4fa1-a7a2-d7a0cca27b80" providerId="ADAL" clId="{5E540C08-2AB7-49B5-9150-70AF80C3B786}" dt="2024-11-04T15:57:35.162" v="1448"/>
          <ac:spMkLst>
            <pc:docMk/>
            <pc:sldMk cId="0" sldId="268"/>
            <ac:spMk id="13" creationId="{DFDE41F4-4D3E-3C27-68BE-3EC13531BD02}"/>
          </ac:spMkLst>
        </pc:spChg>
        <pc:spChg chg="add del mod">
          <ac:chgData name="Eoin Byrne" userId="b38090cd-5ea5-4fa1-a7a2-d7a0cca27b80" providerId="ADAL" clId="{5E540C08-2AB7-49B5-9150-70AF80C3B786}" dt="2024-11-04T15:57:57.619" v="1452" actId="478"/>
          <ac:spMkLst>
            <pc:docMk/>
            <pc:sldMk cId="0" sldId="268"/>
            <ac:spMk id="15" creationId="{0A010120-AB96-D757-451E-23F4B3896CAD}"/>
          </ac:spMkLst>
        </pc:spChg>
        <pc:graphicFrameChg chg="add mod">
          <ac:chgData name="Eoin Byrne" userId="b38090cd-5ea5-4fa1-a7a2-d7a0cca27b80" providerId="ADAL" clId="{5E540C08-2AB7-49B5-9150-70AF80C3B786}" dt="2024-11-04T15:58:00.066" v="1453" actId="1076"/>
          <ac:graphicFrameMkLst>
            <pc:docMk/>
            <pc:sldMk cId="0" sldId="268"/>
            <ac:graphicFrameMk id="7" creationId="{A71F1AC7-47F2-F124-EC03-17AF4FF4ED40}"/>
          </ac:graphicFrameMkLst>
        </pc:graphicFrameChg>
        <pc:picChg chg="add del mod">
          <ac:chgData name="Eoin Byrne" userId="b38090cd-5ea5-4fa1-a7a2-d7a0cca27b80" providerId="ADAL" clId="{5E540C08-2AB7-49B5-9150-70AF80C3B786}" dt="2024-11-04T15:56:44.385" v="1411" actId="478"/>
          <ac:picMkLst>
            <pc:docMk/>
            <pc:sldMk cId="0" sldId="268"/>
            <ac:picMk id="9" creationId="{AEB61922-67D0-AC12-923D-A5AC7E260B47}"/>
          </ac:picMkLst>
        </pc:picChg>
        <pc:picChg chg="add mod">
          <ac:chgData name="Eoin Byrne" userId="b38090cd-5ea5-4fa1-a7a2-d7a0cca27b80" providerId="ADAL" clId="{5E540C08-2AB7-49B5-9150-70AF80C3B786}" dt="2024-11-04T15:57:01.289" v="1416" actId="207"/>
          <ac:picMkLst>
            <pc:docMk/>
            <pc:sldMk cId="0" sldId="268"/>
            <ac:picMk id="11" creationId="{E8695D93-E655-5C80-7E39-14699018C6FA}"/>
          </ac:picMkLst>
        </pc:picChg>
      </pc:sldChg>
      <pc:sldChg chg="delSp add mod ord">
        <pc:chgData name="Eoin Byrne" userId="b38090cd-5ea5-4fa1-a7a2-d7a0cca27b80" providerId="ADAL" clId="{5E540C08-2AB7-49B5-9150-70AF80C3B786}" dt="2024-11-04T16:14:27.814" v="2422"/>
        <pc:sldMkLst>
          <pc:docMk/>
          <pc:sldMk cId="0" sldId="272"/>
        </pc:sldMkLst>
        <pc:spChg chg="del">
          <ac:chgData name="Eoin Byrne" userId="b38090cd-5ea5-4fa1-a7a2-d7a0cca27b80" providerId="ADAL" clId="{5E540C08-2AB7-49B5-9150-70AF80C3B786}" dt="2024-11-04T16:14:23.589" v="2420" actId="478"/>
          <ac:spMkLst>
            <pc:docMk/>
            <pc:sldMk cId="0" sldId="272"/>
            <ac:spMk id="8" creationId="{00000000-0000-0000-0000-000000000000}"/>
          </ac:spMkLst>
        </pc:spChg>
      </pc:sldChg>
      <pc:sldChg chg="modSp add mod ord">
        <pc:chgData name="Eoin Byrne" userId="b38090cd-5ea5-4fa1-a7a2-d7a0cca27b80" providerId="ADAL" clId="{5E540C08-2AB7-49B5-9150-70AF80C3B786}" dt="2024-11-04T21:54:44.764" v="2503" actId="20577"/>
        <pc:sldMkLst>
          <pc:docMk/>
          <pc:sldMk cId="0" sldId="273"/>
        </pc:sldMkLst>
        <pc:spChg chg="mod">
          <ac:chgData name="Eoin Byrne" userId="b38090cd-5ea5-4fa1-a7a2-d7a0cca27b80" providerId="ADAL" clId="{5E540C08-2AB7-49B5-9150-70AF80C3B786}" dt="2024-11-04T21:54:44.764" v="2503" actId="20577"/>
          <ac:spMkLst>
            <pc:docMk/>
            <pc:sldMk cId="0" sldId="273"/>
            <ac:spMk id="26" creationId="{00000000-0000-0000-0000-000000000000}"/>
          </ac:spMkLst>
        </pc:spChg>
      </pc:sldChg>
      <pc:sldChg chg="addSp modSp add del mod ord setBg">
        <pc:chgData name="Eoin Byrne" userId="b38090cd-5ea5-4fa1-a7a2-d7a0cca27b80" providerId="ADAL" clId="{5E540C08-2AB7-49B5-9150-70AF80C3B786}" dt="2024-11-04T16:14:32.895" v="2425" actId="47"/>
        <pc:sldMkLst>
          <pc:docMk/>
          <pc:sldMk cId="0" sldId="275"/>
        </pc:sldMkLst>
        <pc:spChg chg="add mod">
          <ac:chgData name="Eoin Byrne" userId="b38090cd-5ea5-4fa1-a7a2-d7a0cca27b80" providerId="ADAL" clId="{5E540C08-2AB7-49B5-9150-70AF80C3B786}" dt="2024-11-04T16:03:43.461" v="1483" actId="20577"/>
          <ac:spMkLst>
            <pc:docMk/>
            <pc:sldMk cId="0" sldId="275"/>
            <ac:spMk id="3" creationId="{A2B3CECA-A355-C710-5270-3ECA3A905FBC}"/>
          </ac:spMkLst>
        </pc:spChg>
        <pc:spChg chg="add mod">
          <ac:chgData name="Eoin Byrne" userId="b38090cd-5ea5-4fa1-a7a2-d7a0cca27b80" providerId="ADAL" clId="{5E540C08-2AB7-49B5-9150-70AF80C3B786}" dt="2024-11-04T16:08:14.465" v="1879" actId="948"/>
          <ac:spMkLst>
            <pc:docMk/>
            <pc:sldMk cId="0" sldId="275"/>
            <ac:spMk id="4" creationId="{929D89E8-8E5E-12C9-5BCD-4952F1D983CA}"/>
          </ac:spMkLst>
        </pc:spChg>
        <pc:spChg chg="add mod">
          <ac:chgData name="Eoin Byrne" userId="b38090cd-5ea5-4fa1-a7a2-d7a0cca27b80" providerId="ADAL" clId="{5E540C08-2AB7-49B5-9150-70AF80C3B786}" dt="2024-11-04T16:08:14.465" v="1879" actId="948"/>
          <ac:spMkLst>
            <pc:docMk/>
            <pc:sldMk cId="0" sldId="275"/>
            <ac:spMk id="5" creationId="{2FAD2E19-B5BF-5550-51FC-89DDD692F7DB}"/>
          </ac:spMkLst>
        </pc:spChg>
      </pc:sldChg>
      <pc:sldChg chg="add del ord">
        <pc:chgData name="Eoin Byrne" userId="b38090cd-5ea5-4fa1-a7a2-d7a0cca27b80" providerId="ADAL" clId="{5E540C08-2AB7-49B5-9150-70AF80C3B786}" dt="2024-11-04T16:14:45.178" v="2426" actId="47"/>
        <pc:sldMkLst>
          <pc:docMk/>
          <pc:sldMk cId="0" sldId="276"/>
        </pc:sldMkLst>
      </pc:sldChg>
      <pc:sldChg chg="modSp add del mod ord setBg">
        <pc:chgData name="Eoin Byrne" userId="b38090cd-5ea5-4fa1-a7a2-d7a0cca27b80" providerId="ADAL" clId="{5E540C08-2AB7-49B5-9150-70AF80C3B786}" dt="2024-11-04T22:32:05.563" v="2594"/>
        <pc:sldMkLst>
          <pc:docMk/>
          <pc:sldMk cId="507947875" sldId="301"/>
        </pc:sldMkLst>
        <pc:spChg chg="mod">
          <ac:chgData name="Eoin Byrne" userId="b38090cd-5ea5-4fa1-a7a2-d7a0cca27b80" providerId="ADAL" clId="{5E540C08-2AB7-49B5-9150-70AF80C3B786}" dt="2024-11-04T15:42:50.932" v="1249" actId="6549"/>
          <ac:spMkLst>
            <pc:docMk/>
            <pc:sldMk cId="507947875" sldId="301"/>
            <ac:spMk id="2" creationId="{1C96BFD6-D8AF-D9DB-6690-151D02D4542A}"/>
          </ac:spMkLst>
        </pc:spChg>
      </pc:sldChg>
      <pc:sldChg chg="add del">
        <pc:chgData name="Eoin Byrne" userId="b38090cd-5ea5-4fa1-a7a2-d7a0cca27b80" providerId="ADAL" clId="{5E540C08-2AB7-49B5-9150-70AF80C3B786}" dt="2024-11-04T15:49:20.958" v="1373" actId="47"/>
        <pc:sldMkLst>
          <pc:docMk/>
          <pc:sldMk cId="2771893880" sldId="313"/>
        </pc:sldMkLst>
      </pc:sldChg>
      <pc:sldChg chg="del ord">
        <pc:chgData name="Eoin Byrne" userId="b38090cd-5ea5-4fa1-a7a2-d7a0cca27b80" providerId="ADAL" clId="{5E540C08-2AB7-49B5-9150-70AF80C3B786}" dt="2024-11-04T15:49:30.284" v="1375" actId="47"/>
        <pc:sldMkLst>
          <pc:docMk/>
          <pc:sldMk cId="1339382357" sldId="387"/>
        </pc:sldMkLst>
      </pc:sldChg>
      <pc:sldChg chg="ord">
        <pc:chgData name="Eoin Byrne" userId="b38090cd-5ea5-4fa1-a7a2-d7a0cca27b80" providerId="ADAL" clId="{5E540C08-2AB7-49B5-9150-70AF80C3B786}" dt="2024-11-04T15:11:35.734" v="55"/>
        <pc:sldMkLst>
          <pc:docMk/>
          <pc:sldMk cId="436628179" sldId="396"/>
        </pc:sldMkLst>
      </pc:sldChg>
      <pc:sldChg chg="addSp delSp modSp add del mod setBg modNotesTx">
        <pc:chgData name="Eoin Byrne" userId="b38090cd-5ea5-4fa1-a7a2-d7a0cca27b80" providerId="ADAL" clId="{5E540C08-2AB7-49B5-9150-70AF80C3B786}" dt="2024-11-05T08:43:40.911" v="2686" actId="20577"/>
        <pc:sldMkLst>
          <pc:docMk/>
          <pc:sldMk cId="1561411099" sldId="3209"/>
        </pc:sldMkLst>
        <pc:spChg chg="mod">
          <ac:chgData name="Eoin Byrne" userId="b38090cd-5ea5-4fa1-a7a2-d7a0cca27b80" providerId="ADAL" clId="{5E540C08-2AB7-49B5-9150-70AF80C3B786}" dt="2024-11-04T15:19:23.791" v="95" actId="20577"/>
          <ac:spMkLst>
            <pc:docMk/>
            <pc:sldMk cId="1561411099" sldId="3209"/>
            <ac:spMk id="2" creationId="{E2FB896B-F389-4E5A-A472-EC356635FFFA}"/>
          </ac:spMkLst>
        </pc:spChg>
        <pc:spChg chg="del">
          <ac:chgData name="Eoin Byrne" userId="b38090cd-5ea5-4fa1-a7a2-d7a0cca27b80" providerId="ADAL" clId="{5E540C08-2AB7-49B5-9150-70AF80C3B786}" dt="2024-11-04T15:19:17.140" v="93" actId="478"/>
          <ac:spMkLst>
            <pc:docMk/>
            <pc:sldMk cId="1561411099" sldId="3209"/>
            <ac:spMk id="5" creationId="{D65A9986-8BAF-3415-4FD9-8F8FFEB9DB73}"/>
          </ac:spMkLst>
        </pc:spChg>
        <pc:spChg chg="mod">
          <ac:chgData name="Eoin Byrne" userId="b38090cd-5ea5-4fa1-a7a2-d7a0cca27b80" providerId="ADAL" clId="{5E540C08-2AB7-49B5-9150-70AF80C3B786}" dt="2024-11-04T15:28:19.641" v="424" actId="20577"/>
          <ac:spMkLst>
            <pc:docMk/>
            <pc:sldMk cId="1561411099" sldId="3209"/>
            <ac:spMk id="7" creationId="{44CB02C4-B15D-DD2C-08E9-F799A4B75A23}"/>
          </ac:spMkLst>
        </pc:spChg>
        <pc:spChg chg="del">
          <ac:chgData name="Eoin Byrne" userId="b38090cd-5ea5-4fa1-a7a2-d7a0cca27b80" providerId="ADAL" clId="{5E540C08-2AB7-49B5-9150-70AF80C3B786}" dt="2024-11-04T15:19:05.149" v="87" actId="478"/>
          <ac:spMkLst>
            <pc:docMk/>
            <pc:sldMk cId="1561411099" sldId="3209"/>
            <ac:spMk id="8" creationId="{81B8C5C9-E5E1-B935-5566-6728A881477D}"/>
          </ac:spMkLst>
        </pc:spChg>
        <pc:spChg chg="add mod">
          <ac:chgData name="Eoin Byrne" userId="b38090cd-5ea5-4fa1-a7a2-d7a0cca27b80" providerId="ADAL" clId="{5E540C08-2AB7-49B5-9150-70AF80C3B786}" dt="2024-11-05T08:43:40.911" v="2686" actId="20577"/>
          <ac:spMkLst>
            <pc:docMk/>
            <pc:sldMk cId="1561411099" sldId="3209"/>
            <ac:spMk id="10" creationId="{F3F4B791-7F37-ECA9-1165-14841C277278}"/>
          </ac:spMkLst>
        </pc:spChg>
        <pc:spChg chg="add mod">
          <ac:chgData name="Eoin Byrne" userId="b38090cd-5ea5-4fa1-a7a2-d7a0cca27b80" providerId="ADAL" clId="{5E540C08-2AB7-49B5-9150-70AF80C3B786}" dt="2024-11-04T15:28:52.190" v="429"/>
          <ac:spMkLst>
            <pc:docMk/>
            <pc:sldMk cId="1561411099" sldId="3209"/>
            <ac:spMk id="12" creationId="{02246D1B-CAE6-3CEF-75B8-108EB42A7B3B}"/>
          </ac:spMkLst>
        </pc:spChg>
        <pc:graphicFrameChg chg="del mod">
          <ac:chgData name="Eoin Byrne" userId="b38090cd-5ea5-4fa1-a7a2-d7a0cca27b80" providerId="ADAL" clId="{5E540C08-2AB7-49B5-9150-70AF80C3B786}" dt="2024-11-04T15:26:25.530" v="402" actId="478"/>
          <ac:graphicFrameMkLst>
            <pc:docMk/>
            <pc:sldMk cId="1561411099" sldId="3209"/>
            <ac:graphicFrameMk id="4" creationId="{7CB4AABE-74D1-927D-B087-53FD7C2B91DD}"/>
          </ac:graphicFrameMkLst>
        </pc:graphicFrameChg>
        <pc:picChg chg="add del mod">
          <ac:chgData name="Eoin Byrne" userId="b38090cd-5ea5-4fa1-a7a2-d7a0cca27b80" providerId="ADAL" clId="{5E540C08-2AB7-49B5-9150-70AF80C3B786}" dt="2024-11-04T15:26:24.616" v="401" actId="478"/>
          <ac:picMkLst>
            <pc:docMk/>
            <pc:sldMk cId="1561411099" sldId="3209"/>
            <ac:picMk id="9" creationId="{92224C0A-43E8-3E91-F91A-D9C539CB0BF0}"/>
          </ac:picMkLst>
        </pc:picChg>
        <pc:picChg chg="add mod">
          <ac:chgData name="Eoin Byrne" userId="b38090cd-5ea5-4fa1-a7a2-d7a0cca27b80" providerId="ADAL" clId="{5E540C08-2AB7-49B5-9150-70AF80C3B786}" dt="2024-11-04T15:28:52.190" v="429"/>
          <ac:picMkLst>
            <pc:docMk/>
            <pc:sldMk cId="1561411099" sldId="3209"/>
            <ac:picMk id="11" creationId="{3F7DF88B-3344-4CD9-C05C-8E0C40F28B0B}"/>
          </ac:picMkLst>
        </pc:picChg>
        <pc:picChg chg="add del mod">
          <ac:chgData name="Eoin Byrne" userId="b38090cd-5ea5-4fa1-a7a2-d7a0cca27b80" providerId="ADAL" clId="{5E540C08-2AB7-49B5-9150-70AF80C3B786}" dt="2024-11-04T15:28:54.050" v="430" actId="478"/>
          <ac:picMkLst>
            <pc:docMk/>
            <pc:sldMk cId="1561411099" sldId="3209"/>
            <ac:picMk id="1026" creationId="{1FD78806-7C1A-1788-7359-EC0F3154A74C}"/>
          </ac:picMkLst>
        </pc:picChg>
      </pc:sldChg>
      <pc:sldChg chg="mod ord modShow">
        <pc:chgData name="Eoin Byrne" userId="b38090cd-5ea5-4fa1-a7a2-d7a0cca27b80" providerId="ADAL" clId="{5E540C08-2AB7-49B5-9150-70AF80C3B786}" dt="2024-11-04T15:49:42.602" v="1379" actId="729"/>
        <pc:sldMkLst>
          <pc:docMk/>
          <pc:sldMk cId="914801791" sldId="3233"/>
        </pc:sldMkLst>
      </pc:sldChg>
      <pc:sldChg chg="addSp delSp modSp add mod ord">
        <pc:chgData name="Eoin Byrne" userId="b38090cd-5ea5-4fa1-a7a2-d7a0cca27b80" providerId="ADAL" clId="{5E540C08-2AB7-49B5-9150-70AF80C3B786}" dt="2024-11-05T09:09:02.165" v="2808" actId="1076"/>
        <pc:sldMkLst>
          <pc:docMk/>
          <pc:sldMk cId="3350589739" sldId="3250"/>
        </pc:sldMkLst>
        <pc:spChg chg="del">
          <ac:chgData name="Eoin Byrne" userId="b38090cd-5ea5-4fa1-a7a2-d7a0cca27b80" providerId="ADAL" clId="{5E540C08-2AB7-49B5-9150-70AF80C3B786}" dt="2024-11-04T21:50:35.964" v="2479" actId="478"/>
          <ac:spMkLst>
            <pc:docMk/>
            <pc:sldMk cId="3350589739" sldId="3250"/>
            <ac:spMk id="2" creationId="{F3DB7AFA-F7A5-6C1F-6182-9F1329C3A733}"/>
          </ac:spMkLst>
        </pc:spChg>
        <pc:spChg chg="add mod">
          <ac:chgData name="Eoin Byrne" userId="b38090cd-5ea5-4fa1-a7a2-d7a0cca27b80" providerId="ADAL" clId="{5E540C08-2AB7-49B5-9150-70AF80C3B786}" dt="2024-11-04T21:50:52.183" v="2481"/>
          <ac:spMkLst>
            <pc:docMk/>
            <pc:sldMk cId="3350589739" sldId="3250"/>
            <ac:spMk id="4" creationId="{E1D524BF-19BB-8758-2816-212A8DA7A681}"/>
          </ac:spMkLst>
        </pc:spChg>
        <pc:spChg chg="add mod">
          <ac:chgData name="Eoin Byrne" userId="b38090cd-5ea5-4fa1-a7a2-d7a0cca27b80" providerId="ADAL" clId="{5E540C08-2AB7-49B5-9150-70AF80C3B786}" dt="2024-11-04T21:50:52.183" v="2481"/>
          <ac:spMkLst>
            <pc:docMk/>
            <pc:sldMk cId="3350589739" sldId="3250"/>
            <ac:spMk id="6" creationId="{1612AE55-98DC-3AE7-22B4-BACFE682AE54}"/>
          </ac:spMkLst>
        </pc:spChg>
        <pc:spChg chg="add mod">
          <ac:chgData name="Eoin Byrne" userId="b38090cd-5ea5-4fa1-a7a2-d7a0cca27b80" providerId="ADAL" clId="{5E540C08-2AB7-49B5-9150-70AF80C3B786}" dt="2024-11-05T08:55:20.417" v="2712" actId="20577"/>
          <ac:spMkLst>
            <pc:docMk/>
            <pc:sldMk cId="3350589739" sldId="3250"/>
            <ac:spMk id="7" creationId="{F6B63F3A-2CCE-954C-7C37-EE84B6A5E508}"/>
          </ac:spMkLst>
        </pc:spChg>
        <pc:spChg chg="add mod">
          <ac:chgData name="Eoin Byrne" userId="b38090cd-5ea5-4fa1-a7a2-d7a0cca27b80" providerId="ADAL" clId="{5E540C08-2AB7-49B5-9150-70AF80C3B786}" dt="2024-11-05T09:09:02.165" v="2808" actId="1076"/>
          <ac:spMkLst>
            <pc:docMk/>
            <pc:sldMk cId="3350589739" sldId="3250"/>
            <ac:spMk id="8" creationId="{E6953E58-3CA5-0695-B495-DA5C4176EB45}"/>
          </ac:spMkLst>
        </pc:spChg>
        <pc:picChg chg="mod modCrop">
          <ac:chgData name="Eoin Byrne" userId="b38090cd-5ea5-4fa1-a7a2-d7a0cca27b80" providerId="ADAL" clId="{5E540C08-2AB7-49B5-9150-70AF80C3B786}" dt="2024-11-04T21:51:59.841" v="2497" actId="1076"/>
          <ac:picMkLst>
            <pc:docMk/>
            <pc:sldMk cId="3350589739" sldId="3250"/>
            <ac:picMk id="5" creationId="{7ABC25CD-EF75-15C0-0481-90F1001EE177}"/>
          </ac:picMkLst>
        </pc:picChg>
      </pc:sldChg>
      <pc:sldChg chg="del ord">
        <pc:chgData name="Eoin Byrne" userId="b38090cd-5ea5-4fa1-a7a2-d7a0cca27b80" providerId="ADAL" clId="{5E540C08-2AB7-49B5-9150-70AF80C3B786}" dt="2024-11-04T15:12:07.190" v="64" actId="47"/>
        <pc:sldMkLst>
          <pc:docMk/>
          <pc:sldMk cId="2101069979" sldId="3252"/>
        </pc:sldMkLst>
      </pc:sldChg>
      <pc:sldChg chg="ord">
        <pc:chgData name="Eoin Byrne" userId="b38090cd-5ea5-4fa1-a7a2-d7a0cca27b80" providerId="ADAL" clId="{5E540C08-2AB7-49B5-9150-70AF80C3B786}" dt="2024-11-04T15:12:03.129" v="63"/>
        <pc:sldMkLst>
          <pc:docMk/>
          <pc:sldMk cId="2714139292" sldId="3258"/>
        </pc:sldMkLst>
      </pc:sldChg>
      <pc:sldChg chg="modSp mod ord">
        <pc:chgData name="Eoin Byrne" userId="b38090cd-5ea5-4fa1-a7a2-d7a0cca27b80" providerId="ADAL" clId="{5E540C08-2AB7-49B5-9150-70AF80C3B786}" dt="2024-11-04T16:17:47.894" v="2462" actId="1076"/>
        <pc:sldMkLst>
          <pc:docMk/>
          <pc:sldMk cId="3457050428" sldId="3259"/>
        </pc:sldMkLst>
        <pc:spChg chg="mod">
          <ac:chgData name="Eoin Byrne" userId="b38090cd-5ea5-4fa1-a7a2-d7a0cca27b80" providerId="ADAL" clId="{5E540C08-2AB7-49B5-9150-70AF80C3B786}" dt="2024-11-04T16:17:47.894" v="2462" actId="1076"/>
          <ac:spMkLst>
            <pc:docMk/>
            <pc:sldMk cId="3457050428" sldId="3259"/>
            <ac:spMk id="2" creationId="{2ABE0787-4603-6D3B-C72D-62F9DA3C9087}"/>
          </ac:spMkLst>
        </pc:spChg>
      </pc:sldChg>
      <pc:sldChg chg="addSp delSp mod">
        <pc:chgData name="Eoin Byrne" userId="b38090cd-5ea5-4fa1-a7a2-d7a0cca27b80" providerId="ADAL" clId="{5E540C08-2AB7-49B5-9150-70AF80C3B786}" dt="2024-11-04T11:56:30.363" v="1" actId="22"/>
        <pc:sldMkLst>
          <pc:docMk/>
          <pc:sldMk cId="610563989" sldId="3262"/>
        </pc:sldMkLst>
        <pc:picChg chg="add del">
          <ac:chgData name="Eoin Byrne" userId="b38090cd-5ea5-4fa1-a7a2-d7a0cca27b80" providerId="ADAL" clId="{5E540C08-2AB7-49B5-9150-70AF80C3B786}" dt="2024-11-04T11:56:30.363" v="1" actId="22"/>
          <ac:picMkLst>
            <pc:docMk/>
            <pc:sldMk cId="610563989" sldId="3262"/>
            <ac:picMk id="4" creationId="{198F740C-52BC-C53D-B6DE-A970D830481D}"/>
          </ac:picMkLst>
        </pc:picChg>
      </pc:sldChg>
      <pc:sldChg chg="ord">
        <pc:chgData name="Eoin Byrne" userId="b38090cd-5ea5-4fa1-a7a2-d7a0cca27b80" providerId="ADAL" clId="{5E540C08-2AB7-49B5-9150-70AF80C3B786}" dt="2024-11-04T15:11:42.783" v="57"/>
        <pc:sldMkLst>
          <pc:docMk/>
          <pc:sldMk cId="286850105" sldId="3263"/>
        </pc:sldMkLst>
      </pc:sldChg>
      <pc:sldChg chg="ord">
        <pc:chgData name="Eoin Byrne" userId="b38090cd-5ea5-4fa1-a7a2-d7a0cca27b80" providerId="ADAL" clId="{5E540C08-2AB7-49B5-9150-70AF80C3B786}" dt="2024-11-04T15:12:03.129" v="63"/>
        <pc:sldMkLst>
          <pc:docMk/>
          <pc:sldMk cId="2829878247" sldId="3266"/>
        </pc:sldMkLst>
      </pc:sldChg>
      <pc:sldChg chg="ord">
        <pc:chgData name="Eoin Byrne" userId="b38090cd-5ea5-4fa1-a7a2-d7a0cca27b80" providerId="ADAL" clId="{5E540C08-2AB7-49B5-9150-70AF80C3B786}" dt="2024-11-04T15:12:03.129" v="63"/>
        <pc:sldMkLst>
          <pc:docMk/>
          <pc:sldMk cId="234060199" sldId="3267"/>
        </pc:sldMkLst>
      </pc:sldChg>
      <pc:sldChg chg="ord">
        <pc:chgData name="Eoin Byrne" userId="b38090cd-5ea5-4fa1-a7a2-d7a0cca27b80" providerId="ADAL" clId="{5E540C08-2AB7-49B5-9150-70AF80C3B786}" dt="2024-11-04T15:12:03.129" v="63"/>
        <pc:sldMkLst>
          <pc:docMk/>
          <pc:sldMk cId="2065958471" sldId="3268"/>
        </pc:sldMkLst>
      </pc:sldChg>
      <pc:sldChg chg="ord">
        <pc:chgData name="Eoin Byrne" userId="b38090cd-5ea5-4fa1-a7a2-d7a0cca27b80" providerId="ADAL" clId="{5E540C08-2AB7-49B5-9150-70AF80C3B786}" dt="2024-11-04T15:12:03.129" v="63"/>
        <pc:sldMkLst>
          <pc:docMk/>
          <pc:sldMk cId="3040832400" sldId="3269"/>
        </pc:sldMkLst>
      </pc:sldChg>
      <pc:sldChg chg="addSp modSp mod ord">
        <pc:chgData name="Eoin Byrne" userId="b38090cd-5ea5-4fa1-a7a2-d7a0cca27b80" providerId="ADAL" clId="{5E540C08-2AB7-49B5-9150-70AF80C3B786}" dt="2024-11-04T15:15:00.979" v="76" actId="1076"/>
        <pc:sldMkLst>
          <pc:docMk/>
          <pc:sldMk cId="4019213107" sldId="3270"/>
        </pc:sldMkLst>
        <pc:spChg chg="add mod">
          <ac:chgData name="Eoin Byrne" userId="b38090cd-5ea5-4fa1-a7a2-d7a0cca27b80" providerId="ADAL" clId="{5E540C08-2AB7-49B5-9150-70AF80C3B786}" dt="2024-11-04T15:15:00.979" v="76" actId="1076"/>
          <ac:spMkLst>
            <pc:docMk/>
            <pc:sldMk cId="4019213107" sldId="3270"/>
            <ac:spMk id="4" creationId="{33C895D9-9D4D-409C-723C-72E1145EBA5C}"/>
          </ac:spMkLst>
        </pc:spChg>
      </pc:sldChg>
      <pc:sldChg chg="ord modNotesTx">
        <pc:chgData name="Eoin Byrne" userId="b38090cd-5ea5-4fa1-a7a2-d7a0cca27b80" providerId="ADAL" clId="{5E540C08-2AB7-49B5-9150-70AF80C3B786}" dt="2024-11-04T22:21:35.129" v="2568"/>
        <pc:sldMkLst>
          <pc:docMk/>
          <pc:sldMk cId="2350557169" sldId="3271"/>
        </pc:sldMkLst>
      </pc:sldChg>
      <pc:sldChg chg="del ord">
        <pc:chgData name="Eoin Byrne" userId="b38090cd-5ea5-4fa1-a7a2-d7a0cca27b80" providerId="ADAL" clId="{5E540C08-2AB7-49B5-9150-70AF80C3B786}" dt="2024-11-04T21:45:16.827" v="2471" actId="2696"/>
        <pc:sldMkLst>
          <pc:docMk/>
          <pc:sldMk cId="1362056747" sldId="3272"/>
        </pc:sldMkLst>
      </pc:sldChg>
      <pc:sldChg chg="add del">
        <pc:chgData name="Eoin Byrne" userId="b38090cd-5ea5-4fa1-a7a2-d7a0cca27b80" providerId="ADAL" clId="{5E540C08-2AB7-49B5-9150-70AF80C3B786}" dt="2024-11-05T08:54:28.805" v="2691" actId="47"/>
        <pc:sldMkLst>
          <pc:docMk/>
          <pc:sldMk cId="3896201350" sldId="3272"/>
        </pc:sldMkLst>
      </pc:sldChg>
      <pc:sldChg chg="ord">
        <pc:chgData name="Eoin Byrne" userId="b38090cd-5ea5-4fa1-a7a2-d7a0cca27b80" providerId="ADAL" clId="{5E540C08-2AB7-49B5-9150-70AF80C3B786}" dt="2024-11-04T21:58:02.744" v="2537"/>
        <pc:sldMkLst>
          <pc:docMk/>
          <pc:sldMk cId="4011547285" sldId="3273"/>
        </pc:sldMkLst>
      </pc:sldChg>
      <pc:sldChg chg="ord">
        <pc:chgData name="Eoin Byrne" userId="b38090cd-5ea5-4fa1-a7a2-d7a0cca27b80" providerId="ADAL" clId="{5E540C08-2AB7-49B5-9150-70AF80C3B786}" dt="2024-11-04T15:20:01.025" v="99"/>
        <pc:sldMkLst>
          <pc:docMk/>
          <pc:sldMk cId="3030432057" sldId="3274"/>
        </pc:sldMkLst>
      </pc:sldChg>
      <pc:sldChg chg="addSp delSp modSp new mod setBg">
        <pc:chgData name="Eoin Byrne" userId="b38090cd-5ea5-4fa1-a7a2-d7a0cca27b80" providerId="ADAL" clId="{5E540C08-2AB7-49B5-9150-70AF80C3B786}" dt="2024-11-04T12:05:35.128" v="46" actId="22"/>
        <pc:sldMkLst>
          <pc:docMk/>
          <pc:sldMk cId="2413238650" sldId="3275"/>
        </pc:sldMkLst>
        <pc:spChg chg="mod">
          <ac:chgData name="Eoin Byrne" userId="b38090cd-5ea5-4fa1-a7a2-d7a0cca27b80" providerId="ADAL" clId="{5E540C08-2AB7-49B5-9150-70AF80C3B786}" dt="2024-11-04T11:56:35.516" v="4" actId="26606"/>
          <ac:spMkLst>
            <pc:docMk/>
            <pc:sldMk cId="2413238650" sldId="3275"/>
            <ac:spMk id="2" creationId="{A8C3A82D-ABF2-9581-71C1-4CDFB1BC00B4}"/>
          </ac:spMkLst>
        </pc:spChg>
        <pc:spChg chg="mod">
          <ac:chgData name="Eoin Byrne" userId="b38090cd-5ea5-4fa1-a7a2-d7a0cca27b80" providerId="ADAL" clId="{5E540C08-2AB7-49B5-9150-70AF80C3B786}" dt="2024-11-04T11:56:35.516" v="4" actId="26606"/>
          <ac:spMkLst>
            <pc:docMk/>
            <pc:sldMk cId="2413238650" sldId="3275"/>
            <ac:spMk id="3" creationId="{E207D5D0-D40E-31A0-875E-E35E80457102}"/>
          </ac:spMkLst>
        </pc:spChg>
        <pc:spChg chg="add">
          <ac:chgData name="Eoin Byrne" userId="b38090cd-5ea5-4fa1-a7a2-d7a0cca27b80" providerId="ADAL" clId="{5E540C08-2AB7-49B5-9150-70AF80C3B786}" dt="2024-11-04T11:56:35.516" v="4" actId="26606"/>
          <ac:spMkLst>
            <pc:docMk/>
            <pc:sldMk cId="2413238650" sldId="3275"/>
            <ac:spMk id="10" creationId="{42A4FC2C-047E-45A5-965D-8E1E3BF09BC6}"/>
          </ac:spMkLst>
        </pc:spChg>
        <pc:picChg chg="add del mod ord">
          <ac:chgData name="Eoin Byrne" userId="b38090cd-5ea5-4fa1-a7a2-d7a0cca27b80" providerId="ADAL" clId="{5E540C08-2AB7-49B5-9150-70AF80C3B786}" dt="2024-11-04T12:05:34.009" v="45" actId="478"/>
          <ac:picMkLst>
            <pc:docMk/>
            <pc:sldMk cId="2413238650" sldId="3275"/>
            <ac:picMk id="5" creationId="{D1385AEE-B0E3-6AC4-1430-75EEC0AA0757}"/>
          </ac:picMkLst>
        </pc:picChg>
        <pc:picChg chg="add">
          <ac:chgData name="Eoin Byrne" userId="b38090cd-5ea5-4fa1-a7a2-d7a0cca27b80" providerId="ADAL" clId="{5E540C08-2AB7-49B5-9150-70AF80C3B786}" dt="2024-11-04T12:05:35.128" v="46" actId="22"/>
          <ac:picMkLst>
            <pc:docMk/>
            <pc:sldMk cId="2413238650" sldId="3275"/>
            <ac:picMk id="7" creationId="{B199470D-3053-F20B-5FA5-9FFBFC4977C3}"/>
          </ac:picMkLst>
        </pc:picChg>
      </pc:sldChg>
      <pc:sldChg chg="addSp delSp modSp new del mod ord">
        <pc:chgData name="Eoin Byrne" userId="b38090cd-5ea5-4fa1-a7a2-d7a0cca27b80" providerId="ADAL" clId="{5E540C08-2AB7-49B5-9150-70AF80C3B786}" dt="2024-11-04T15:49:22.114" v="1374" actId="47"/>
        <pc:sldMkLst>
          <pc:docMk/>
          <pc:sldMk cId="665993222" sldId="3276"/>
        </pc:sldMkLst>
        <pc:spChg chg="add mod">
          <ac:chgData name="Eoin Byrne" userId="b38090cd-5ea5-4fa1-a7a2-d7a0cca27b80" providerId="ADAL" clId="{5E540C08-2AB7-49B5-9150-70AF80C3B786}" dt="2024-11-04T11:58:10.164" v="24" actId="1076"/>
          <ac:spMkLst>
            <pc:docMk/>
            <pc:sldMk cId="665993222" sldId="3276"/>
            <ac:spMk id="6" creationId="{990301D0-9023-8CCA-D0CB-13C6F4D8B61B}"/>
          </ac:spMkLst>
        </pc:spChg>
        <pc:spChg chg="add mod">
          <ac:chgData name="Eoin Byrne" userId="b38090cd-5ea5-4fa1-a7a2-d7a0cca27b80" providerId="ADAL" clId="{5E540C08-2AB7-49B5-9150-70AF80C3B786}" dt="2024-11-04T11:58:07.356" v="23" actId="1076"/>
          <ac:spMkLst>
            <pc:docMk/>
            <pc:sldMk cId="665993222" sldId="3276"/>
            <ac:spMk id="7" creationId="{68C00369-EFB1-53F7-27B7-F6C5CBA24D8E}"/>
          </ac:spMkLst>
        </pc:spChg>
        <pc:picChg chg="add del mod">
          <ac:chgData name="Eoin Byrne" userId="b38090cd-5ea5-4fa1-a7a2-d7a0cca27b80" providerId="ADAL" clId="{5E540C08-2AB7-49B5-9150-70AF80C3B786}" dt="2024-11-04T15:44:34.605" v="1305" actId="21"/>
          <ac:picMkLst>
            <pc:docMk/>
            <pc:sldMk cId="665993222" sldId="3276"/>
            <ac:picMk id="4" creationId="{A6EDC147-4122-3E62-337C-0117FC57FDB9}"/>
          </ac:picMkLst>
        </pc:picChg>
      </pc:sldChg>
      <pc:sldChg chg="addSp delSp modSp new mod setBg">
        <pc:chgData name="Eoin Byrne" userId="b38090cd-5ea5-4fa1-a7a2-d7a0cca27b80" providerId="ADAL" clId="{5E540C08-2AB7-49B5-9150-70AF80C3B786}" dt="2024-11-05T07:59:00.021" v="2677"/>
        <pc:sldMkLst>
          <pc:docMk/>
          <pc:sldMk cId="1101825067" sldId="3277"/>
        </pc:sldMkLst>
        <pc:spChg chg="del mod">
          <ac:chgData name="Eoin Byrne" userId="b38090cd-5ea5-4fa1-a7a2-d7a0cca27b80" providerId="ADAL" clId="{5E540C08-2AB7-49B5-9150-70AF80C3B786}" dt="2024-11-04T16:16:43.294" v="2454" actId="478"/>
          <ac:spMkLst>
            <pc:docMk/>
            <pc:sldMk cId="1101825067" sldId="3277"/>
            <ac:spMk id="2" creationId="{4595F7BB-59D9-9281-D663-67B6655443CA}"/>
          </ac:spMkLst>
        </pc:spChg>
        <pc:spChg chg="add mod">
          <ac:chgData name="Eoin Byrne" userId="b38090cd-5ea5-4fa1-a7a2-d7a0cca27b80" providerId="ADAL" clId="{5E540C08-2AB7-49B5-9150-70AF80C3B786}" dt="2024-11-05T07:59:00.021" v="2677"/>
          <ac:spMkLst>
            <pc:docMk/>
            <pc:sldMk cId="1101825067" sldId="3277"/>
            <ac:spMk id="2" creationId="{A26635DC-7988-D626-6F92-2F51F5F4E2E9}"/>
          </ac:spMkLst>
        </pc:spChg>
        <pc:spChg chg="mod">
          <ac:chgData name="Eoin Byrne" userId="b38090cd-5ea5-4fa1-a7a2-d7a0cca27b80" providerId="ADAL" clId="{5E540C08-2AB7-49B5-9150-70AF80C3B786}" dt="2024-11-04T11:59:28.303" v="27" actId="26606"/>
          <ac:spMkLst>
            <pc:docMk/>
            <pc:sldMk cId="1101825067" sldId="3277"/>
            <ac:spMk id="3" creationId="{AB2E3CDB-12CB-D7C5-ECC6-17819C7DC846}"/>
          </ac:spMkLst>
        </pc:spChg>
        <pc:spChg chg="add">
          <ac:chgData name="Eoin Byrne" userId="b38090cd-5ea5-4fa1-a7a2-d7a0cca27b80" providerId="ADAL" clId="{5E540C08-2AB7-49B5-9150-70AF80C3B786}" dt="2024-11-04T11:59:28.303" v="27" actId="26606"/>
          <ac:spMkLst>
            <pc:docMk/>
            <pc:sldMk cId="1101825067" sldId="3277"/>
            <ac:spMk id="10" creationId="{42A4FC2C-047E-45A5-965D-8E1E3BF09BC6}"/>
          </ac:spMkLst>
        </pc:spChg>
        <pc:picChg chg="add mod ord">
          <ac:chgData name="Eoin Byrne" userId="b38090cd-5ea5-4fa1-a7a2-d7a0cca27b80" providerId="ADAL" clId="{5E540C08-2AB7-49B5-9150-70AF80C3B786}" dt="2024-11-04T16:16:40.256" v="2453" actId="1076"/>
          <ac:picMkLst>
            <pc:docMk/>
            <pc:sldMk cId="1101825067" sldId="3277"/>
            <ac:picMk id="5" creationId="{53CF1182-3B84-7991-D5CB-F62037F9D6EB}"/>
          </ac:picMkLst>
        </pc:picChg>
        <pc:picChg chg="add mod">
          <ac:chgData name="Eoin Byrne" userId="b38090cd-5ea5-4fa1-a7a2-d7a0cca27b80" providerId="ADAL" clId="{5E540C08-2AB7-49B5-9150-70AF80C3B786}" dt="2024-11-04T16:15:46.918" v="2436" actId="1076"/>
          <ac:picMkLst>
            <pc:docMk/>
            <pc:sldMk cId="1101825067" sldId="3277"/>
            <ac:picMk id="5122" creationId="{2AC5D020-963C-2802-17FF-23D838F23990}"/>
          </ac:picMkLst>
        </pc:picChg>
      </pc:sldChg>
      <pc:sldChg chg="addSp modSp new mod setBg">
        <pc:chgData name="Eoin Byrne" userId="b38090cd-5ea5-4fa1-a7a2-d7a0cca27b80" providerId="ADAL" clId="{5E540C08-2AB7-49B5-9150-70AF80C3B786}" dt="2024-11-05T07:58:54.450" v="2676" actId="27636"/>
        <pc:sldMkLst>
          <pc:docMk/>
          <pc:sldMk cId="946919069" sldId="3278"/>
        </pc:sldMkLst>
        <pc:spChg chg="mod">
          <ac:chgData name="Eoin Byrne" userId="b38090cd-5ea5-4fa1-a7a2-d7a0cca27b80" providerId="ADAL" clId="{5E540C08-2AB7-49B5-9150-70AF80C3B786}" dt="2024-11-05T07:58:54.450" v="2676" actId="27636"/>
          <ac:spMkLst>
            <pc:docMk/>
            <pc:sldMk cId="946919069" sldId="3278"/>
            <ac:spMk id="2" creationId="{2BA7B37A-540F-B60C-9AD9-7F076E70F9B5}"/>
          </ac:spMkLst>
        </pc:spChg>
        <pc:spChg chg="mod">
          <ac:chgData name="Eoin Byrne" userId="b38090cd-5ea5-4fa1-a7a2-d7a0cca27b80" providerId="ADAL" clId="{5E540C08-2AB7-49B5-9150-70AF80C3B786}" dt="2024-11-04T11:59:46.579" v="30" actId="26606"/>
          <ac:spMkLst>
            <pc:docMk/>
            <pc:sldMk cId="946919069" sldId="3278"/>
            <ac:spMk id="3" creationId="{B326311C-0561-DD90-1FF1-AC551A896D90}"/>
          </ac:spMkLst>
        </pc:spChg>
        <pc:spChg chg="add">
          <ac:chgData name="Eoin Byrne" userId="b38090cd-5ea5-4fa1-a7a2-d7a0cca27b80" providerId="ADAL" clId="{5E540C08-2AB7-49B5-9150-70AF80C3B786}" dt="2024-11-04T11:59:46.579" v="30" actId="26606"/>
          <ac:spMkLst>
            <pc:docMk/>
            <pc:sldMk cId="946919069" sldId="3278"/>
            <ac:spMk id="10" creationId="{42A4FC2C-047E-45A5-965D-8E1E3BF09BC6}"/>
          </ac:spMkLst>
        </pc:spChg>
        <pc:picChg chg="add mod">
          <ac:chgData name="Eoin Byrne" userId="b38090cd-5ea5-4fa1-a7a2-d7a0cca27b80" providerId="ADAL" clId="{5E540C08-2AB7-49B5-9150-70AF80C3B786}" dt="2024-11-04T16:15:55.048" v="2439" actId="1035"/>
          <ac:picMkLst>
            <pc:docMk/>
            <pc:sldMk cId="946919069" sldId="3278"/>
            <ac:picMk id="4" creationId="{35218C8F-D234-0260-7E10-3159A3BE0A58}"/>
          </ac:picMkLst>
        </pc:picChg>
        <pc:picChg chg="add mod ord">
          <ac:chgData name="Eoin Byrne" userId="b38090cd-5ea5-4fa1-a7a2-d7a0cca27b80" providerId="ADAL" clId="{5E540C08-2AB7-49B5-9150-70AF80C3B786}" dt="2024-11-04T16:16:33.315" v="2451" actId="1076"/>
          <ac:picMkLst>
            <pc:docMk/>
            <pc:sldMk cId="946919069" sldId="3278"/>
            <ac:picMk id="5" creationId="{74F5B76F-1D3B-5DB5-C673-FE8973D0B7DC}"/>
          </ac:picMkLst>
        </pc:picChg>
      </pc:sldChg>
      <pc:sldChg chg="addSp modSp new mod setBg">
        <pc:chgData name="Eoin Byrne" userId="b38090cd-5ea5-4fa1-a7a2-d7a0cca27b80" providerId="ADAL" clId="{5E540C08-2AB7-49B5-9150-70AF80C3B786}" dt="2024-11-05T07:59:02.946" v="2678"/>
        <pc:sldMkLst>
          <pc:docMk/>
          <pc:sldMk cId="4167959431" sldId="3279"/>
        </pc:sldMkLst>
        <pc:spChg chg="mod">
          <ac:chgData name="Eoin Byrne" userId="b38090cd-5ea5-4fa1-a7a2-d7a0cca27b80" providerId="ADAL" clId="{5E540C08-2AB7-49B5-9150-70AF80C3B786}" dt="2024-11-04T12:00:01.559" v="33" actId="26606"/>
          <ac:spMkLst>
            <pc:docMk/>
            <pc:sldMk cId="4167959431" sldId="3279"/>
            <ac:spMk id="2" creationId="{ED56B65C-F879-43E1-2D39-4B0C5FE019C2}"/>
          </ac:spMkLst>
        </pc:spChg>
        <pc:spChg chg="mod">
          <ac:chgData name="Eoin Byrne" userId="b38090cd-5ea5-4fa1-a7a2-d7a0cca27b80" providerId="ADAL" clId="{5E540C08-2AB7-49B5-9150-70AF80C3B786}" dt="2024-11-04T12:00:01.559" v="33" actId="26606"/>
          <ac:spMkLst>
            <pc:docMk/>
            <pc:sldMk cId="4167959431" sldId="3279"/>
            <ac:spMk id="3" creationId="{55667A45-E9BA-6DB1-98EF-F094E732D1FF}"/>
          </ac:spMkLst>
        </pc:spChg>
        <pc:spChg chg="add mod">
          <ac:chgData name="Eoin Byrne" userId="b38090cd-5ea5-4fa1-a7a2-d7a0cca27b80" providerId="ADAL" clId="{5E540C08-2AB7-49B5-9150-70AF80C3B786}" dt="2024-11-05T07:59:02.946" v="2678"/>
          <ac:spMkLst>
            <pc:docMk/>
            <pc:sldMk cId="4167959431" sldId="3279"/>
            <ac:spMk id="6" creationId="{0DF917A1-DA20-D5AE-3D3B-0E69616D6A5C}"/>
          </ac:spMkLst>
        </pc:spChg>
        <pc:spChg chg="add">
          <ac:chgData name="Eoin Byrne" userId="b38090cd-5ea5-4fa1-a7a2-d7a0cca27b80" providerId="ADAL" clId="{5E540C08-2AB7-49B5-9150-70AF80C3B786}" dt="2024-11-04T12:00:01.559" v="33" actId="26606"/>
          <ac:spMkLst>
            <pc:docMk/>
            <pc:sldMk cId="4167959431" sldId="3279"/>
            <ac:spMk id="10" creationId="{42A4FC2C-047E-45A5-965D-8E1E3BF09BC6}"/>
          </ac:spMkLst>
        </pc:spChg>
        <pc:picChg chg="add mod">
          <ac:chgData name="Eoin Byrne" userId="b38090cd-5ea5-4fa1-a7a2-d7a0cca27b80" providerId="ADAL" clId="{5E540C08-2AB7-49B5-9150-70AF80C3B786}" dt="2024-11-04T16:15:57.323" v="2440"/>
          <ac:picMkLst>
            <pc:docMk/>
            <pc:sldMk cId="4167959431" sldId="3279"/>
            <ac:picMk id="4" creationId="{813A9B53-FAC5-9BFA-E9AB-11EAE9B790CA}"/>
          </ac:picMkLst>
        </pc:picChg>
        <pc:picChg chg="add mod ord">
          <ac:chgData name="Eoin Byrne" userId="b38090cd-5ea5-4fa1-a7a2-d7a0cca27b80" providerId="ADAL" clId="{5E540C08-2AB7-49B5-9150-70AF80C3B786}" dt="2024-11-04T16:16:18.578" v="2449" actId="1076"/>
          <ac:picMkLst>
            <pc:docMk/>
            <pc:sldMk cId="4167959431" sldId="3279"/>
            <ac:picMk id="5" creationId="{455E4759-A497-AE0B-0B70-02EF6DC920AE}"/>
          </ac:picMkLst>
        </pc:picChg>
      </pc:sldChg>
      <pc:sldChg chg="addSp modSp new mod setBg">
        <pc:chgData name="Eoin Byrne" userId="b38090cd-5ea5-4fa1-a7a2-d7a0cca27b80" providerId="ADAL" clId="{5E540C08-2AB7-49B5-9150-70AF80C3B786}" dt="2024-11-05T07:59:04.874" v="2679"/>
        <pc:sldMkLst>
          <pc:docMk/>
          <pc:sldMk cId="3836527264" sldId="3280"/>
        </pc:sldMkLst>
        <pc:spChg chg="mod">
          <ac:chgData name="Eoin Byrne" userId="b38090cd-5ea5-4fa1-a7a2-d7a0cca27b80" providerId="ADAL" clId="{5E540C08-2AB7-49B5-9150-70AF80C3B786}" dt="2024-11-04T12:00:14.186" v="36" actId="26606"/>
          <ac:spMkLst>
            <pc:docMk/>
            <pc:sldMk cId="3836527264" sldId="3280"/>
            <ac:spMk id="2" creationId="{9C86843F-1ADC-CC00-7B8B-4C98AA3E1789}"/>
          </ac:spMkLst>
        </pc:spChg>
        <pc:spChg chg="mod">
          <ac:chgData name="Eoin Byrne" userId="b38090cd-5ea5-4fa1-a7a2-d7a0cca27b80" providerId="ADAL" clId="{5E540C08-2AB7-49B5-9150-70AF80C3B786}" dt="2024-11-04T12:00:14.186" v="36" actId="26606"/>
          <ac:spMkLst>
            <pc:docMk/>
            <pc:sldMk cId="3836527264" sldId="3280"/>
            <ac:spMk id="3" creationId="{B67474F8-8819-4084-D9E9-E381DBD864C0}"/>
          </ac:spMkLst>
        </pc:spChg>
        <pc:spChg chg="add mod">
          <ac:chgData name="Eoin Byrne" userId="b38090cd-5ea5-4fa1-a7a2-d7a0cca27b80" providerId="ADAL" clId="{5E540C08-2AB7-49B5-9150-70AF80C3B786}" dt="2024-11-05T07:59:04.874" v="2679"/>
          <ac:spMkLst>
            <pc:docMk/>
            <pc:sldMk cId="3836527264" sldId="3280"/>
            <ac:spMk id="6" creationId="{CF3A650F-BA10-8F25-7EEF-9AF79BC93903}"/>
          </ac:spMkLst>
        </pc:spChg>
        <pc:spChg chg="add">
          <ac:chgData name="Eoin Byrne" userId="b38090cd-5ea5-4fa1-a7a2-d7a0cca27b80" providerId="ADAL" clId="{5E540C08-2AB7-49B5-9150-70AF80C3B786}" dt="2024-11-04T12:00:14.186" v="36" actId="26606"/>
          <ac:spMkLst>
            <pc:docMk/>
            <pc:sldMk cId="3836527264" sldId="3280"/>
            <ac:spMk id="10" creationId="{42A4FC2C-047E-45A5-965D-8E1E3BF09BC6}"/>
          </ac:spMkLst>
        </pc:spChg>
        <pc:picChg chg="add mod">
          <ac:chgData name="Eoin Byrne" userId="b38090cd-5ea5-4fa1-a7a2-d7a0cca27b80" providerId="ADAL" clId="{5E540C08-2AB7-49B5-9150-70AF80C3B786}" dt="2024-11-04T16:16:09.883" v="2446"/>
          <ac:picMkLst>
            <pc:docMk/>
            <pc:sldMk cId="3836527264" sldId="3280"/>
            <ac:picMk id="4" creationId="{4840415D-21FD-89EA-F3C1-58F5B96ED8A9}"/>
          </ac:picMkLst>
        </pc:picChg>
        <pc:picChg chg="add mod ord">
          <ac:chgData name="Eoin Byrne" userId="b38090cd-5ea5-4fa1-a7a2-d7a0cca27b80" providerId="ADAL" clId="{5E540C08-2AB7-49B5-9150-70AF80C3B786}" dt="2024-11-04T16:16:14.817" v="2448" actId="1076"/>
          <ac:picMkLst>
            <pc:docMk/>
            <pc:sldMk cId="3836527264" sldId="3280"/>
            <ac:picMk id="5" creationId="{906F2B68-7240-41FE-CC38-B839E00CF901}"/>
          </ac:picMkLst>
        </pc:picChg>
      </pc:sldChg>
      <pc:sldChg chg="delSp add del setBg delDesignElem">
        <pc:chgData name="Eoin Byrne" userId="b38090cd-5ea5-4fa1-a7a2-d7a0cca27b80" providerId="ADAL" clId="{5E540C08-2AB7-49B5-9150-70AF80C3B786}" dt="2024-11-05T08:54:23.986" v="2689" actId="47"/>
        <pc:sldMkLst>
          <pc:docMk/>
          <pc:sldMk cId="1199981679" sldId="3281"/>
        </pc:sldMkLst>
        <pc:spChg chg="del">
          <ac:chgData name="Eoin Byrne" userId="b38090cd-5ea5-4fa1-a7a2-d7a0cca27b80" providerId="ADAL" clId="{5E540C08-2AB7-49B5-9150-70AF80C3B786}" dt="2024-11-04T21:45:30.356" v="2476"/>
          <ac:spMkLst>
            <pc:docMk/>
            <pc:sldMk cId="1199981679" sldId="3281"/>
            <ac:spMk id="10" creationId="{42A4FC2C-047E-45A5-965D-8E1E3BF09BC6}"/>
          </ac:spMkLst>
        </pc:spChg>
      </pc:sldChg>
      <pc:sldChg chg="addSp modSp new del mod ord setBg modShow">
        <pc:chgData name="Eoin Byrne" userId="b38090cd-5ea5-4fa1-a7a2-d7a0cca27b80" providerId="ADAL" clId="{5E540C08-2AB7-49B5-9150-70AF80C3B786}" dt="2024-11-04T21:45:27.378" v="2473" actId="2696"/>
        <pc:sldMkLst>
          <pc:docMk/>
          <pc:sldMk cId="2619313934" sldId="3281"/>
        </pc:sldMkLst>
        <pc:spChg chg="mod">
          <ac:chgData name="Eoin Byrne" userId="b38090cd-5ea5-4fa1-a7a2-d7a0cca27b80" providerId="ADAL" clId="{5E540C08-2AB7-49B5-9150-70AF80C3B786}" dt="2024-11-04T12:00:28.691" v="39" actId="26606"/>
          <ac:spMkLst>
            <pc:docMk/>
            <pc:sldMk cId="2619313934" sldId="3281"/>
            <ac:spMk id="2" creationId="{767D305C-9AAE-7EC6-3007-E00590AC99DF}"/>
          </ac:spMkLst>
        </pc:spChg>
        <pc:spChg chg="mod">
          <ac:chgData name="Eoin Byrne" userId="b38090cd-5ea5-4fa1-a7a2-d7a0cca27b80" providerId="ADAL" clId="{5E540C08-2AB7-49B5-9150-70AF80C3B786}" dt="2024-11-04T12:00:28.691" v="39" actId="26606"/>
          <ac:spMkLst>
            <pc:docMk/>
            <pc:sldMk cId="2619313934" sldId="3281"/>
            <ac:spMk id="3" creationId="{7CA014D8-1478-F6C9-0E2C-36B8434DD6BC}"/>
          </ac:spMkLst>
        </pc:spChg>
        <pc:spChg chg="add">
          <ac:chgData name="Eoin Byrne" userId="b38090cd-5ea5-4fa1-a7a2-d7a0cca27b80" providerId="ADAL" clId="{5E540C08-2AB7-49B5-9150-70AF80C3B786}" dt="2024-11-04T12:00:28.691" v="39" actId="26606"/>
          <ac:spMkLst>
            <pc:docMk/>
            <pc:sldMk cId="2619313934" sldId="3281"/>
            <ac:spMk id="10" creationId="{42A4FC2C-047E-45A5-965D-8E1E3BF09BC6}"/>
          </ac:spMkLst>
        </pc:spChg>
        <pc:picChg chg="add mod">
          <ac:chgData name="Eoin Byrne" userId="b38090cd-5ea5-4fa1-a7a2-d7a0cca27b80" providerId="ADAL" clId="{5E540C08-2AB7-49B5-9150-70AF80C3B786}" dt="2024-11-04T16:16:55.775" v="2457"/>
          <ac:picMkLst>
            <pc:docMk/>
            <pc:sldMk cId="2619313934" sldId="3281"/>
            <ac:picMk id="4" creationId="{AD56C6C6-0EE2-24BE-124F-0A3E062D7AC0}"/>
          </ac:picMkLst>
        </pc:picChg>
        <pc:picChg chg="add mod ord modCrop">
          <ac:chgData name="Eoin Byrne" userId="b38090cd-5ea5-4fa1-a7a2-d7a0cca27b80" providerId="ADAL" clId="{5E540C08-2AB7-49B5-9150-70AF80C3B786}" dt="2024-11-04T16:17:00.718" v="2458" actId="14100"/>
          <ac:picMkLst>
            <pc:docMk/>
            <pc:sldMk cId="2619313934" sldId="3281"/>
            <ac:picMk id="5" creationId="{AE815ABB-3CBD-B930-35E8-3C27B3B054B5}"/>
          </ac:picMkLst>
        </pc:picChg>
      </pc:sldChg>
      <pc:sldChg chg="delSp add del setBg delDesignElem">
        <pc:chgData name="Eoin Byrne" userId="b38090cd-5ea5-4fa1-a7a2-d7a0cca27b80" providerId="ADAL" clId="{5E540C08-2AB7-49B5-9150-70AF80C3B786}" dt="2024-11-05T08:54:27.393" v="2690" actId="47"/>
        <pc:sldMkLst>
          <pc:docMk/>
          <pc:sldMk cId="1861662478" sldId="3282"/>
        </pc:sldMkLst>
        <pc:spChg chg="del">
          <ac:chgData name="Eoin Byrne" userId="b38090cd-5ea5-4fa1-a7a2-d7a0cca27b80" providerId="ADAL" clId="{5E540C08-2AB7-49B5-9150-70AF80C3B786}" dt="2024-11-04T21:45:30.356" v="2476"/>
          <ac:spMkLst>
            <pc:docMk/>
            <pc:sldMk cId="1861662478" sldId="3282"/>
            <ac:spMk id="10" creationId="{42A4FC2C-047E-45A5-965D-8E1E3BF09BC6}"/>
          </ac:spMkLst>
        </pc:spChg>
      </pc:sldChg>
      <pc:sldChg chg="addSp modSp new del mod ord setBg modShow">
        <pc:chgData name="Eoin Byrne" userId="b38090cd-5ea5-4fa1-a7a2-d7a0cca27b80" providerId="ADAL" clId="{5E540C08-2AB7-49B5-9150-70AF80C3B786}" dt="2024-11-04T21:45:27.378" v="2473" actId="2696"/>
        <pc:sldMkLst>
          <pc:docMk/>
          <pc:sldMk cId="2431000292" sldId="3282"/>
        </pc:sldMkLst>
        <pc:spChg chg="mod">
          <ac:chgData name="Eoin Byrne" userId="b38090cd-5ea5-4fa1-a7a2-d7a0cca27b80" providerId="ADAL" clId="{5E540C08-2AB7-49B5-9150-70AF80C3B786}" dt="2024-11-04T12:00:45.383" v="42" actId="26606"/>
          <ac:spMkLst>
            <pc:docMk/>
            <pc:sldMk cId="2431000292" sldId="3282"/>
            <ac:spMk id="2" creationId="{16BDAD2C-0540-29C0-6F35-B2A3739016AD}"/>
          </ac:spMkLst>
        </pc:spChg>
        <pc:spChg chg="mod">
          <ac:chgData name="Eoin Byrne" userId="b38090cd-5ea5-4fa1-a7a2-d7a0cca27b80" providerId="ADAL" clId="{5E540C08-2AB7-49B5-9150-70AF80C3B786}" dt="2024-11-04T12:00:45.383" v="42" actId="26606"/>
          <ac:spMkLst>
            <pc:docMk/>
            <pc:sldMk cId="2431000292" sldId="3282"/>
            <ac:spMk id="3" creationId="{6C618371-1946-A9DB-AAC8-BB171B5DC4D8}"/>
          </ac:spMkLst>
        </pc:spChg>
        <pc:spChg chg="add">
          <ac:chgData name="Eoin Byrne" userId="b38090cd-5ea5-4fa1-a7a2-d7a0cca27b80" providerId="ADAL" clId="{5E540C08-2AB7-49B5-9150-70AF80C3B786}" dt="2024-11-04T12:00:45.383" v="42" actId="26606"/>
          <ac:spMkLst>
            <pc:docMk/>
            <pc:sldMk cId="2431000292" sldId="3282"/>
            <ac:spMk id="10" creationId="{42A4FC2C-047E-45A5-965D-8E1E3BF09BC6}"/>
          </ac:spMkLst>
        </pc:spChg>
        <pc:picChg chg="add mod">
          <ac:chgData name="Eoin Byrne" userId="b38090cd-5ea5-4fa1-a7a2-d7a0cca27b80" providerId="ADAL" clId="{5E540C08-2AB7-49B5-9150-70AF80C3B786}" dt="2024-11-04T16:17:05.036" v="2459"/>
          <ac:picMkLst>
            <pc:docMk/>
            <pc:sldMk cId="2431000292" sldId="3282"/>
            <ac:picMk id="4" creationId="{38E145DF-1D86-3814-3E1B-3C36837D169E}"/>
          </ac:picMkLst>
        </pc:picChg>
        <pc:picChg chg="add mod ord">
          <ac:chgData name="Eoin Byrne" userId="b38090cd-5ea5-4fa1-a7a2-d7a0cca27b80" providerId="ADAL" clId="{5E540C08-2AB7-49B5-9150-70AF80C3B786}" dt="2024-11-04T12:04:32.751" v="43" actId="27614"/>
          <ac:picMkLst>
            <pc:docMk/>
            <pc:sldMk cId="2431000292" sldId="3282"/>
            <ac:picMk id="5" creationId="{74DB6289-8BF3-25C8-A674-7BB71FCC191C}"/>
          </ac:picMkLst>
        </pc:picChg>
      </pc:sldChg>
      <pc:sldChg chg="modSp add mod ord setBg">
        <pc:chgData name="Eoin Byrne" userId="b38090cd-5ea5-4fa1-a7a2-d7a0cca27b80" providerId="ADAL" clId="{5E540C08-2AB7-49B5-9150-70AF80C3B786}" dt="2024-11-05T08:04:24.918" v="2681"/>
        <pc:sldMkLst>
          <pc:docMk/>
          <pc:sldMk cId="2326329586" sldId="3283"/>
        </pc:sldMkLst>
        <pc:spChg chg="mod">
          <ac:chgData name="Eoin Byrne" userId="b38090cd-5ea5-4fa1-a7a2-d7a0cca27b80" providerId="ADAL" clId="{5E540C08-2AB7-49B5-9150-70AF80C3B786}" dt="2024-11-04T16:17:32.700" v="2460" actId="113"/>
          <ac:spMkLst>
            <pc:docMk/>
            <pc:sldMk cId="2326329586" sldId="3283"/>
            <ac:spMk id="7" creationId="{C2AF31BE-3FC6-B043-E0C8-BF17330D824B}"/>
          </ac:spMkLst>
        </pc:spChg>
      </pc:sldChg>
      <pc:sldChg chg="modSp add mod ord modTransition">
        <pc:chgData name="Eoin Byrne" userId="b38090cd-5ea5-4fa1-a7a2-d7a0cca27b80" providerId="ADAL" clId="{5E540C08-2AB7-49B5-9150-70AF80C3B786}" dt="2024-11-05T08:04:27.702" v="2683"/>
        <pc:sldMkLst>
          <pc:docMk/>
          <pc:sldMk cId="0" sldId="3284"/>
        </pc:sldMkLst>
        <pc:spChg chg="mod">
          <ac:chgData name="Eoin Byrne" userId="b38090cd-5ea5-4fa1-a7a2-d7a0cca27b80" providerId="ADAL" clId="{5E540C08-2AB7-49B5-9150-70AF80C3B786}" dt="2024-11-04T16:17:35.992" v="2461" actId="113"/>
          <ac:spMkLst>
            <pc:docMk/>
            <pc:sldMk cId="0" sldId="3284"/>
            <ac:spMk id="67" creationId="{7ED58376-E600-48EC-A0EE-D380AF93C542}"/>
          </ac:spMkLst>
        </pc:spChg>
      </pc:sldChg>
      <pc:sldChg chg="add del ord">
        <pc:chgData name="Eoin Byrne" userId="b38090cd-5ea5-4fa1-a7a2-d7a0cca27b80" providerId="ADAL" clId="{5E540C08-2AB7-49B5-9150-70AF80C3B786}" dt="2024-11-04T15:17:56.863" v="80" actId="47"/>
        <pc:sldMkLst>
          <pc:docMk/>
          <pc:sldMk cId="1608551997" sldId="3285"/>
        </pc:sldMkLst>
      </pc:sldChg>
      <pc:sldChg chg="modSp add del mod">
        <pc:chgData name="Eoin Byrne" userId="b38090cd-5ea5-4fa1-a7a2-d7a0cca27b80" providerId="ADAL" clId="{5E540C08-2AB7-49B5-9150-70AF80C3B786}" dt="2024-11-04T15:58:07.421" v="1455" actId="47"/>
        <pc:sldMkLst>
          <pc:docMk/>
          <pc:sldMk cId="2761198334" sldId="3285"/>
        </pc:sldMkLst>
        <pc:spChg chg="mod">
          <ac:chgData name="Eoin Byrne" userId="b38090cd-5ea5-4fa1-a7a2-d7a0cca27b80" providerId="ADAL" clId="{5E540C08-2AB7-49B5-9150-70AF80C3B786}" dt="2024-11-04T15:42:44.302" v="1248" actId="20577"/>
          <ac:spMkLst>
            <pc:docMk/>
            <pc:sldMk cId="2761198334" sldId="3285"/>
            <ac:spMk id="2" creationId="{7E0FA9F3-8003-B298-6A62-7D8E5678047D}"/>
          </ac:spMkLst>
        </pc:spChg>
        <pc:spChg chg="mod">
          <ac:chgData name="Eoin Byrne" userId="b38090cd-5ea5-4fa1-a7a2-d7a0cca27b80" providerId="ADAL" clId="{5E540C08-2AB7-49B5-9150-70AF80C3B786}" dt="2024-11-04T15:39:47.141" v="1215" actId="20577"/>
          <ac:spMkLst>
            <pc:docMk/>
            <pc:sldMk cId="2761198334" sldId="3285"/>
            <ac:spMk id="7" creationId="{4FDD78D6-7CF3-017A-D6C8-2C6C799D50B9}"/>
          </ac:spMkLst>
        </pc:spChg>
        <pc:spChg chg="mod">
          <ac:chgData name="Eoin Byrne" userId="b38090cd-5ea5-4fa1-a7a2-d7a0cca27b80" providerId="ADAL" clId="{5E540C08-2AB7-49B5-9150-70AF80C3B786}" dt="2024-11-04T15:42:38.835" v="1247" actId="948"/>
          <ac:spMkLst>
            <pc:docMk/>
            <pc:sldMk cId="2761198334" sldId="3285"/>
            <ac:spMk id="8" creationId="{065E3462-39B9-8EC3-5C55-DCFD759064CD}"/>
          </ac:spMkLst>
        </pc:spChg>
      </pc:sldChg>
      <pc:sldChg chg="add del setBg">
        <pc:chgData name="Eoin Byrne" userId="b38090cd-5ea5-4fa1-a7a2-d7a0cca27b80" providerId="ADAL" clId="{5E540C08-2AB7-49B5-9150-70AF80C3B786}" dt="2024-11-04T15:18:28.054" v="85"/>
        <pc:sldMkLst>
          <pc:docMk/>
          <pc:sldMk cId="3694063252" sldId="3285"/>
        </pc:sldMkLst>
      </pc:sldChg>
      <pc:sldChg chg="add del setBg">
        <pc:chgData name="Eoin Byrne" userId="b38090cd-5ea5-4fa1-a7a2-d7a0cca27b80" providerId="ADAL" clId="{5E540C08-2AB7-49B5-9150-70AF80C3B786}" dt="2024-11-04T15:23:07.293" v="391"/>
        <pc:sldMkLst>
          <pc:docMk/>
          <pc:sldMk cId="1787245450" sldId="3286"/>
        </pc:sldMkLst>
      </pc:sldChg>
      <pc:sldChg chg="addSp delSp modSp add mod ord modNotesTx">
        <pc:chgData name="Eoin Byrne" userId="b38090cd-5ea5-4fa1-a7a2-d7a0cca27b80" providerId="ADAL" clId="{5E540C08-2AB7-49B5-9150-70AF80C3B786}" dt="2024-11-04T22:31:14.101" v="2589" actId="1076"/>
        <pc:sldMkLst>
          <pc:docMk/>
          <pc:sldMk cId="3759520067" sldId="3286"/>
        </pc:sldMkLst>
        <pc:spChg chg="mod">
          <ac:chgData name="Eoin Byrne" userId="b38090cd-5ea5-4fa1-a7a2-d7a0cca27b80" providerId="ADAL" clId="{5E540C08-2AB7-49B5-9150-70AF80C3B786}" dt="2024-11-04T22:30:26.248" v="2584" actId="20577"/>
          <ac:spMkLst>
            <pc:docMk/>
            <pc:sldMk cId="3759520067" sldId="3286"/>
            <ac:spMk id="7" creationId="{ADA96C0E-4B2F-29C4-92A8-D3FB954AB99D}"/>
          </ac:spMkLst>
        </pc:spChg>
        <pc:graphicFrameChg chg="del">
          <ac:chgData name="Eoin Byrne" userId="b38090cd-5ea5-4fa1-a7a2-d7a0cca27b80" providerId="ADAL" clId="{5E540C08-2AB7-49B5-9150-70AF80C3B786}" dt="2024-11-04T22:31:10.475" v="2587" actId="478"/>
          <ac:graphicFrameMkLst>
            <pc:docMk/>
            <pc:sldMk cId="3759520067" sldId="3286"/>
            <ac:graphicFrameMk id="4" creationId="{A736C047-29D8-EF13-D30E-704D24C3788A}"/>
          </ac:graphicFrameMkLst>
        </pc:graphicFrameChg>
        <pc:graphicFrameChg chg="add mod">
          <ac:chgData name="Eoin Byrne" userId="b38090cd-5ea5-4fa1-a7a2-d7a0cca27b80" providerId="ADAL" clId="{5E540C08-2AB7-49B5-9150-70AF80C3B786}" dt="2024-11-04T22:31:11.018" v="2588"/>
          <ac:graphicFrameMkLst>
            <pc:docMk/>
            <pc:sldMk cId="3759520067" sldId="3286"/>
            <ac:graphicFrameMk id="5" creationId="{101BF236-EF11-1583-1D3A-275B11733AFB}"/>
          </ac:graphicFrameMkLst>
        </pc:graphicFrameChg>
        <pc:picChg chg="mod">
          <ac:chgData name="Eoin Byrne" userId="b38090cd-5ea5-4fa1-a7a2-d7a0cca27b80" providerId="ADAL" clId="{5E540C08-2AB7-49B5-9150-70AF80C3B786}" dt="2024-11-04T22:31:14.101" v="2589" actId="1076"/>
          <ac:picMkLst>
            <pc:docMk/>
            <pc:sldMk cId="3759520067" sldId="3286"/>
            <ac:picMk id="9" creationId="{B2C55D79-FCDE-669C-E6E8-C91C8C86058C}"/>
          </ac:picMkLst>
        </pc:picChg>
      </pc:sldChg>
      <pc:sldChg chg="add del setBg">
        <pc:chgData name="Eoin Byrne" userId="b38090cd-5ea5-4fa1-a7a2-d7a0cca27b80" providerId="ADAL" clId="{5E540C08-2AB7-49B5-9150-70AF80C3B786}" dt="2024-11-04T15:30:50.168" v="550"/>
        <pc:sldMkLst>
          <pc:docMk/>
          <pc:sldMk cId="657978195" sldId="3287"/>
        </pc:sldMkLst>
      </pc:sldChg>
      <pc:sldChg chg="modSp add del mod modNotesTx">
        <pc:chgData name="Eoin Byrne" userId="b38090cd-5ea5-4fa1-a7a2-d7a0cca27b80" providerId="ADAL" clId="{5E540C08-2AB7-49B5-9150-70AF80C3B786}" dt="2024-11-04T22:21:26.623" v="2564" actId="47"/>
        <pc:sldMkLst>
          <pc:docMk/>
          <pc:sldMk cId="1035072433" sldId="3287"/>
        </pc:sldMkLst>
        <pc:spChg chg="mod">
          <ac:chgData name="Eoin Byrne" userId="b38090cd-5ea5-4fa1-a7a2-d7a0cca27b80" providerId="ADAL" clId="{5E540C08-2AB7-49B5-9150-70AF80C3B786}" dt="2024-11-04T22:21:23.788" v="2563" actId="1076"/>
          <ac:spMkLst>
            <pc:docMk/>
            <pc:sldMk cId="1035072433" sldId="3287"/>
            <ac:spMk id="10" creationId="{2947EDB4-DD11-8049-264F-727EE663075A}"/>
          </ac:spMkLst>
        </pc:spChg>
      </pc:sldChg>
      <pc:sldChg chg="add del setBg">
        <pc:chgData name="Eoin Byrne" userId="b38090cd-5ea5-4fa1-a7a2-d7a0cca27b80" providerId="ADAL" clId="{5E540C08-2AB7-49B5-9150-70AF80C3B786}" dt="2024-11-04T15:31:50.805" v="568"/>
        <pc:sldMkLst>
          <pc:docMk/>
          <pc:sldMk cId="1716868293" sldId="3288"/>
        </pc:sldMkLst>
      </pc:sldChg>
      <pc:sldChg chg="modSp add del mod modNotesTx">
        <pc:chgData name="Eoin Byrne" userId="b38090cd-5ea5-4fa1-a7a2-d7a0cca27b80" providerId="ADAL" clId="{5E540C08-2AB7-49B5-9150-70AF80C3B786}" dt="2024-11-04T22:21:45.256" v="2569" actId="47"/>
        <pc:sldMkLst>
          <pc:docMk/>
          <pc:sldMk cId="3375835403" sldId="3288"/>
        </pc:sldMkLst>
        <pc:spChg chg="mod">
          <ac:chgData name="Eoin Byrne" userId="b38090cd-5ea5-4fa1-a7a2-d7a0cca27b80" providerId="ADAL" clId="{5E540C08-2AB7-49B5-9150-70AF80C3B786}" dt="2024-11-04T21:57:38.692" v="2535" actId="20577"/>
          <ac:spMkLst>
            <pc:docMk/>
            <pc:sldMk cId="3375835403" sldId="3288"/>
            <ac:spMk id="10" creationId="{89C13CF1-1D47-32B7-3CBD-1501A439799A}"/>
          </ac:spMkLst>
        </pc:spChg>
      </pc:sldChg>
      <pc:sldChg chg="addSp modSp add mod ord">
        <pc:chgData name="Eoin Byrne" userId="b38090cd-5ea5-4fa1-a7a2-d7a0cca27b80" providerId="ADAL" clId="{5E540C08-2AB7-49B5-9150-70AF80C3B786}" dt="2024-11-04T22:33:30.462" v="2616" actId="1076"/>
        <pc:sldMkLst>
          <pc:docMk/>
          <pc:sldMk cId="308522916" sldId="3289"/>
        </pc:sldMkLst>
        <pc:spChg chg="add">
          <ac:chgData name="Eoin Byrne" userId="b38090cd-5ea5-4fa1-a7a2-d7a0cca27b80" providerId="ADAL" clId="{5E540C08-2AB7-49B5-9150-70AF80C3B786}" dt="2024-11-04T15:41:22.145" v="1227"/>
          <ac:spMkLst>
            <pc:docMk/>
            <pc:sldMk cId="308522916" sldId="3289"/>
            <ac:spMk id="4" creationId="{0D2D36F2-6E5E-A909-081B-ACAA853995C9}"/>
          </ac:spMkLst>
        </pc:spChg>
        <pc:spChg chg="mod">
          <ac:chgData name="Eoin Byrne" userId="b38090cd-5ea5-4fa1-a7a2-d7a0cca27b80" providerId="ADAL" clId="{5E540C08-2AB7-49B5-9150-70AF80C3B786}" dt="2024-11-04T22:33:13.694" v="2614" actId="20577"/>
          <ac:spMkLst>
            <pc:docMk/>
            <pc:sldMk cId="308522916" sldId="3289"/>
            <ac:spMk id="7" creationId="{4ECFEBC0-F511-11DD-BC16-5C069BE25AAD}"/>
          </ac:spMkLst>
        </pc:spChg>
        <pc:spChg chg="mod">
          <ac:chgData name="Eoin Byrne" userId="b38090cd-5ea5-4fa1-a7a2-d7a0cca27b80" providerId="ADAL" clId="{5E540C08-2AB7-49B5-9150-70AF80C3B786}" dt="2024-11-04T22:33:17.603" v="2615" actId="20577"/>
          <ac:spMkLst>
            <pc:docMk/>
            <pc:sldMk cId="308522916" sldId="3289"/>
            <ac:spMk id="10" creationId="{BAB2CE48-1712-0B97-A71C-9634E36E2F51}"/>
          </ac:spMkLst>
        </pc:spChg>
        <pc:picChg chg="add">
          <ac:chgData name="Eoin Byrne" userId="b38090cd-5ea5-4fa1-a7a2-d7a0cca27b80" providerId="ADAL" clId="{5E540C08-2AB7-49B5-9150-70AF80C3B786}" dt="2024-11-04T15:41:24.202" v="1228"/>
          <ac:picMkLst>
            <pc:docMk/>
            <pc:sldMk cId="308522916" sldId="3289"/>
            <ac:picMk id="5" creationId="{B6A6093D-6465-F15D-A57D-C1CC749D38B5}"/>
          </ac:picMkLst>
        </pc:picChg>
        <pc:picChg chg="add mod">
          <ac:chgData name="Eoin Byrne" userId="b38090cd-5ea5-4fa1-a7a2-d7a0cca27b80" providerId="ADAL" clId="{5E540C08-2AB7-49B5-9150-70AF80C3B786}" dt="2024-11-04T22:33:30.462" v="2616" actId="1076"/>
          <ac:picMkLst>
            <pc:docMk/>
            <pc:sldMk cId="308522916" sldId="3289"/>
            <ac:picMk id="2052" creationId="{CCBC04D0-DA2B-3B43-5F0D-A0D82524B8B3}"/>
          </ac:picMkLst>
        </pc:picChg>
      </pc:sldChg>
      <pc:sldChg chg="add del setBg">
        <pc:chgData name="Eoin Byrne" userId="b38090cd-5ea5-4fa1-a7a2-d7a0cca27b80" providerId="ADAL" clId="{5E540C08-2AB7-49B5-9150-70AF80C3B786}" dt="2024-11-04T15:40:49.177" v="1222"/>
        <pc:sldMkLst>
          <pc:docMk/>
          <pc:sldMk cId="1984939010" sldId="3289"/>
        </pc:sldMkLst>
      </pc:sldChg>
      <pc:sldChg chg="addSp delSp modSp add del mod ord">
        <pc:chgData name="Eoin Byrne" userId="b38090cd-5ea5-4fa1-a7a2-d7a0cca27b80" providerId="ADAL" clId="{5E540C08-2AB7-49B5-9150-70AF80C3B786}" dt="2024-11-05T08:54:29.650" v="2692" actId="47"/>
        <pc:sldMkLst>
          <pc:docMk/>
          <pc:sldMk cId="1313358869" sldId="3290"/>
        </pc:sldMkLst>
        <pc:spChg chg="mod">
          <ac:chgData name="Eoin Byrne" userId="b38090cd-5ea5-4fa1-a7a2-d7a0cca27b80" providerId="ADAL" clId="{5E540C08-2AB7-49B5-9150-70AF80C3B786}" dt="2024-11-04T15:49:12.583" v="1372" actId="20577"/>
          <ac:spMkLst>
            <pc:docMk/>
            <pc:sldMk cId="1313358869" sldId="3290"/>
            <ac:spMk id="7" creationId="{FBE9C799-628C-2473-B9FB-0909696EFD8F}"/>
          </ac:spMkLst>
        </pc:spChg>
        <pc:spChg chg="add del mod">
          <ac:chgData name="Eoin Byrne" userId="b38090cd-5ea5-4fa1-a7a2-d7a0cca27b80" providerId="ADAL" clId="{5E540C08-2AB7-49B5-9150-70AF80C3B786}" dt="2024-11-04T15:49:03.475" v="1364" actId="20577"/>
          <ac:spMkLst>
            <pc:docMk/>
            <pc:sldMk cId="1313358869" sldId="3290"/>
            <ac:spMk id="10" creationId="{CA993312-6DFD-4331-B37C-F2EA9302EEBA}"/>
          </ac:spMkLst>
        </pc:spChg>
        <pc:spChg chg="del">
          <ac:chgData name="Eoin Byrne" userId="b38090cd-5ea5-4fa1-a7a2-d7a0cca27b80" providerId="ADAL" clId="{5E540C08-2AB7-49B5-9150-70AF80C3B786}" dt="2024-11-04T15:49:06.946" v="1365" actId="478"/>
          <ac:spMkLst>
            <pc:docMk/>
            <pc:sldMk cId="1313358869" sldId="3290"/>
            <ac:spMk id="12" creationId="{CAB97AF2-DB8C-E7F2-614F-819E29ABE1AB}"/>
          </ac:spMkLst>
        </pc:spChg>
        <pc:picChg chg="add del mod">
          <ac:chgData name="Eoin Byrne" userId="b38090cd-5ea5-4fa1-a7a2-d7a0cca27b80" providerId="ADAL" clId="{5E540C08-2AB7-49B5-9150-70AF80C3B786}" dt="2024-11-04T15:45:33.267" v="1309" actId="478"/>
          <ac:picMkLst>
            <pc:docMk/>
            <pc:sldMk cId="1313358869" sldId="3290"/>
            <ac:picMk id="4" creationId="{A6EDC147-4122-3E62-337C-0117FC57FDB9}"/>
          </ac:picMkLst>
        </pc:picChg>
        <pc:picChg chg="add mod">
          <ac:chgData name="Eoin Byrne" userId="b38090cd-5ea5-4fa1-a7a2-d7a0cca27b80" providerId="ADAL" clId="{5E540C08-2AB7-49B5-9150-70AF80C3B786}" dt="2024-11-04T15:45:37.392" v="1311" actId="1076"/>
          <ac:picMkLst>
            <pc:docMk/>
            <pc:sldMk cId="1313358869" sldId="3290"/>
            <ac:picMk id="5" creationId="{2081E3B6-40AE-04A2-69AE-6660B7409541}"/>
          </ac:picMkLst>
        </pc:picChg>
        <pc:picChg chg="del">
          <ac:chgData name="Eoin Byrne" userId="b38090cd-5ea5-4fa1-a7a2-d7a0cca27b80" providerId="ADAL" clId="{5E540C08-2AB7-49B5-9150-70AF80C3B786}" dt="2024-11-04T15:44:30.527" v="1304" actId="478"/>
          <ac:picMkLst>
            <pc:docMk/>
            <pc:sldMk cId="1313358869" sldId="3290"/>
            <ac:picMk id="11" creationId="{6AA0E75A-1228-1D17-283F-8A6E518A9E8C}"/>
          </ac:picMkLst>
        </pc:picChg>
        <pc:picChg chg="del">
          <ac:chgData name="Eoin Byrne" userId="b38090cd-5ea5-4fa1-a7a2-d7a0cca27b80" providerId="ADAL" clId="{5E540C08-2AB7-49B5-9150-70AF80C3B786}" dt="2024-11-04T15:44:03.359" v="1286" actId="478"/>
          <ac:picMkLst>
            <pc:docMk/>
            <pc:sldMk cId="1313358869" sldId="3290"/>
            <ac:picMk id="2052" creationId="{42471A16-087C-2E44-1D31-101ADFBE49B7}"/>
          </ac:picMkLst>
        </pc:picChg>
      </pc:sldChg>
      <pc:sldChg chg="add del setBg">
        <pc:chgData name="Eoin Byrne" userId="b38090cd-5ea5-4fa1-a7a2-d7a0cca27b80" providerId="ADAL" clId="{5E540C08-2AB7-49B5-9150-70AF80C3B786}" dt="2024-11-04T15:43:21.077" v="1251"/>
        <pc:sldMkLst>
          <pc:docMk/>
          <pc:sldMk cId="3293639449" sldId="3290"/>
        </pc:sldMkLst>
      </pc:sldChg>
      <pc:sldChg chg="add del setBg">
        <pc:chgData name="Eoin Byrne" userId="b38090cd-5ea5-4fa1-a7a2-d7a0cca27b80" providerId="ADAL" clId="{5E540C08-2AB7-49B5-9150-70AF80C3B786}" dt="2024-11-04T15:55:22.870" v="1397"/>
        <pc:sldMkLst>
          <pc:docMk/>
          <pc:sldMk cId="122681774" sldId="3291"/>
        </pc:sldMkLst>
      </pc:sldChg>
      <pc:sldChg chg="modSp add mod ord modNotesTx">
        <pc:chgData name="Eoin Byrne" userId="b38090cd-5ea5-4fa1-a7a2-d7a0cca27b80" providerId="ADAL" clId="{5E540C08-2AB7-49B5-9150-70AF80C3B786}" dt="2024-11-04T22:31:42.200" v="2590" actId="20577"/>
        <pc:sldMkLst>
          <pc:docMk/>
          <pc:sldMk cId="2261182288" sldId="3291"/>
        </pc:sldMkLst>
        <pc:spChg chg="mod">
          <ac:chgData name="Eoin Byrne" userId="b38090cd-5ea5-4fa1-a7a2-d7a0cca27b80" providerId="ADAL" clId="{5E540C08-2AB7-49B5-9150-70AF80C3B786}" dt="2024-11-04T22:30:54.197" v="2585" actId="1076"/>
          <ac:spMkLst>
            <pc:docMk/>
            <pc:sldMk cId="2261182288" sldId="3291"/>
            <ac:spMk id="5" creationId="{1A4F14E7-AF03-124F-671E-22D9AAC9CB4D}"/>
          </ac:spMkLst>
        </pc:spChg>
        <pc:spChg chg="mod">
          <ac:chgData name="Eoin Byrne" userId="b38090cd-5ea5-4fa1-a7a2-d7a0cca27b80" providerId="ADAL" clId="{5E540C08-2AB7-49B5-9150-70AF80C3B786}" dt="2024-11-04T22:30:20.038" v="2581" actId="20577"/>
          <ac:spMkLst>
            <pc:docMk/>
            <pc:sldMk cId="2261182288" sldId="3291"/>
            <ac:spMk id="7" creationId="{EADF7957-B5B7-F636-3569-468BFCD868AD}"/>
          </ac:spMkLst>
        </pc:spChg>
        <pc:spChg chg="mod">
          <ac:chgData name="Eoin Byrne" userId="b38090cd-5ea5-4fa1-a7a2-d7a0cca27b80" providerId="ADAL" clId="{5E540C08-2AB7-49B5-9150-70AF80C3B786}" dt="2024-11-04T22:29:58.527" v="2576" actId="20577"/>
          <ac:spMkLst>
            <pc:docMk/>
            <pc:sldMk cId="2261182288" sldId="3291"/>
            <ac:spMk id="8" creationId="{324C50E4-21E6-629E-D3DF-6676C112D278}"/>
          </ac:spMkLst>
        </pc:spChg>
        <pc:graphicFrameChg chg="mod">
          <ac:chgData name="Eoin Byrne" userId="b38090cd-5ea5-4fa1-a7a2-d7a0cca27b80" providerId="ADAL" clId="{5E540C08-2AB7-49B5-9150-70AF80C3B786}" dt="2024-11-04T22:31:05.558" v="2586" actId="1076"/>
          <ac:graphicFrameMkLst>
            <pc:docMk/>
            <pc:sldMk cId="2261182288" sldId="3291"/>
            <ac:graphicFrameMk id="4" creationId="{1F641A08-056F-A895-3046-909D0DA05452}"/>
          </ac:graphicFrameMkLst>
        </pc:graphicFrameChg>
      </pc:sldChg>
      <pc:sldChg chg="addSp delSp modSp new mod setBg">
        <pc:chgData name="Eoin Byrne" userId="b38090cd-5ea5-4fa1-a7a2-d7a0cca27b80" providerId="ADAL" clId="{5E540C08-2AB7-49B5-9150-70AF80C3B786}" dt="2024-11-04T16:00:59.139" v="1464" actId="14100"/>
        <pc:sldMkLst>
          <pc:docMk/>
          <pc:sldMk cId="187488332" sldId="3292"/>
        </pc:sldMkLst>
        <pc:spChg chg="mod">
          <ac:chgData name="Eoin Byrne" userId="b38090cd-5ea5-4fa1-a7a2-d7a0cca27b80" providerId="ADAL" clId="{5E540C08-2AB7-49B5-9150-70AF80C3B786}" dt="2024-11-04T16:00:52.297" v="1462" actId="26606"/>
          <ac:spMkLst>
            <pc:docMk/>
            <pc:sldMk cId="187488332" sldId="3292"/>
            <ac:spMk id="2" creationId="{D8B9B656-4351-7FED-4280-6DB0F86505C5}"/>
          </ac:spMkLst>
        </pc:spChg>
        <pc:spChg chg="mod">
          <ac:chgData name="Eoin Byrne" userId="b38090cd-5ea5-4fa1-a7a2-d7a0cca27b80" providerId="ADAL" clId="{5E540C08-2AB7-49B5-9150-70AF80C3B786}" dt="2024-11-04T16:00:52.297" v="1462" actId="26606"/>
          <ac:spMkLst>
            <pc:docMk/>
            <pc:sldMk cId="187488332" sldId="3292"/>
            <ac:spMk id="3" creationId="{DE74009B-8D4C-DC2F-17DF-D6AC08E39CF1}"/>
          </ac:spMkLst>
        </pc:spChg>
        <pc:spChg chg="add del">
          <ac:chgData name="Eoin Byrne" userId="b38090cd-5ea5-4fa1-a7a2-d7a0cca27b80" providerId="ADAL" clId="{5E540C08-2AB7-49B5-9150-70AF80C3B786}" dt="2024-11-04T16:00:52.297" v="1462" actId="26606"/>
          <ac:spMkLst>
            <pc:docMk/>
            <pc:sldMk cId="187488332" sldId="3292"/>
            <ac:spMk id="10" creationId="{32BC26D8-82FB-445E-AA49-62A77D7C1EE0}"/>
          </ac:spMkLst>
        </pc:spChg>
        <pc:spChg chg="add del">
          <ac:chgData name="Eoin Byrne" userId="b38090cd-5ea5-4fa1-a7a2-d7a0cca27b80" providerId="ADAL" clId="{5E540C08-2AB7-49B5-9150-70AF80C3B786}" dt="2024-11-04T16:00:52.297" v="1462" actId="26606"/>
          <ac:spMkLst>
            <pc:docMk/>
            <pc:sldMk cId="187488332" sldId="3292"/>
            <ac:spMk id="12" creationId="{CB44330D-EA18-4254-AA95-EB49948539B8}"/>
          </ac:spMkLst>
        </pc:spChg>
        <pc:picChg chg="add mod ord">
          <ac:chgData name="Eoin Byrne" userId="b38090cd-5ea5-4fa1-a7a2-d7a0cca27b80" providerId="ADAL" clId="{5E540C08-2AB7-49B5-9150-70AF80C3B786}" dt="2024-11-04T16:00:59.139" v="1464" actId="14100"/>
          <ac:picMkLst>
            <pc:docMk/>
            <pc:sldMk cId="187488332" sldId="3292"/>
            <ac:picMk id="5" creationId="{E5ADCD29-B7A4-1C94-D507-35ED0837DF2F}"/>
          </ac:picMkLst>
        </pc:picChg>
      </pc:sldChg>
      <pc:sldChg chg="addSp delSp modSp new del mod ord setBg">
        <pc:chgData name="Eoin Byrne" userId="b38090cd-5ea5-4fa1-a7a2-d7a0cca27b80" providerId="ADAL" clId="{5E540C08-2AB7-49B5-9150-70AF80C3B786}" dt="2024-11-04T16:13:55.042" v="2410" actId="47"/>
        <pc:sldMkLst>
          <pc:docMk/>
          <pc:sldMk cId="1392624384" sldId="3293"/>
        </pc:sldMkLst>
        <pc:spChg chg="del mod">
          <ac:chgData name="Eoin Byrne" userId="b38090cd-5ea5-4fa1-a7a2-d7a0cca27b80" providerId="ADAL" clId="{5E540C08-2AB7-49B5-9150-70AF80C3B786}" dt="2024-11-04T16:01:42.781" v="1468" actId="478"/>
          <ac:spMkLst>
            <pc:docMk/>
            <pc:sldMk cId="1392624384" sldId="3293"/>
            <ac:spMk id="2" creationId="{2A4B7BA1-1B59-7731-35CF-32B58B7ED253}"/>
          </ac:spMkLst>
        </pc:spChg>
        <pc:spChg chg="del mod">
          <ac:chgData name="Eoin Byrne" userId="b38090cd-5ea5-4fa1-a7a2-d7a0cca27b80" providerId="ADAL" clId="{5E540C08-2AB7-49B5-9150-70AF80C3B786}" dt="2024-11-04T16:01:44.616" v="1469" actId="478"/>
          <ac:spMkLst>
            <pc:docMk/>
            <pc:sldMk cId="1392624384" sldId="3293"/>
            <ac:spMk id="3" creationId="{0F33C2AC-C097-0868-FA5D-4000AE6C4C32}"/>
          </ac:spMkLst>
        </pc:spChg>
        <pc:spChg chg="add">
          <ac:chgData name="Eoin Byrne" userId="b38090cd-5ea5-4fa1-a7a2-d7a0cca27b80" providerId="ADAL" clId="{5E540C08-2AB7-49B5-9150-70AF80C3B786}" dt="2024-11-04T16:01:39.787" v="1467" actId="26606"/>
          <ac:spMkLst>
            <pc:docMk/>
            <pc:sldMk cId="1392624384" sldId="3293"/>
            <ac:spMk id="10" creationId="{42A4FC2C-047E-45A5-965D-8E1E3BF09BC6}"/>
          </ac:spMkLst>
        </pc:spChg>
        <pc:picChg chg="add mod ord">
          <ac:chgData name="Eoin Byrne" userId="b38090cd-5ea5-4fa1-a7a2-d7a0cca27b80" providerId="ADAL" clId="{5E540C08-2AB7-49B5-9150-70AF80C3B786}" dt="2024-11-04T16:01:39.787" v="1467" actId="26606"/>
          <ac:picMkLst>
            <pc:docMk/>
            <pc:sldMk cId="1392624384" sldId="3293"/>
            <ac:picMk id="5" creationId="{C04B1BAE-4D93-7B6F-9267-1A4365168078}"/>
          </ac:picMkLst>
        </pc:picChg>
      </pc:sldChg>
      <pc:sldChg chg="addSp modSp new mod setBg">
        <pc:chgData name="Eoin Byrne" userId="b38090cd-5ea5-4fa1-a7a2-d7a0cca27b80" providerId="ADAL" clId="{5E540C08-2AB7-49B5-9150-70AF80C3B786}" dt="2024-11-04T16:02:47.863" v="1473"/>
        <pc:sldMkLst>
          <pc:docMk/>
          <pc:sldMk cId="3154977836" sldId="3294"/>
        </pc:sldMkLst>
        <pc:spChg chg="mod">
          <ac:chgData name="Eoin Byrne" userId="b38090cd-5ea5-4fa1-a7a2-d7a0cca27b80" providerId="ADAL" clId="{5E540C08-2AB7-49B5-9150-70AF80C3B786}" dt="2024-11-04T16:02:40.659" v="1472" actId="26606"/>
          <ac:spMkLst>
            <pc:docMk/>
            <pc:sldMk cId="3154977836" sldId="3294"/>
            <ac:spMk id="2" creationId="{6747A79E-5238-FFD1-AE51-7228CD33354E}"/>
          </ac:spMkLst>
        </pc:spChg>
        <pc:spChg chg="mod">
          <ac:chgData name="Eoin Byrne" userId="b38090cd-5ea5-4fa1-a7a2-d7a0cca27b80" providerId="ADAL" clId="{5E540C08-2AB7-49B5-9150-70AF80C3B786}" dt="2024-11-04T16:02:40.659" v="1472" actId="26606"/>
          <ac:spMkLst>
            <pc:docMk/>
            <pc:sldMk cId="3154977836" sldId="3294"/>
            <ac:spMk id="3" creationId="{20DEB2D8-C459-7E36-71C1-0B551B3D441A}"/>
          </ac:spMkLst>
        </pc:spChg>
        <pc:spChg chg="add">
          <ac:chgData name="Eoin Byrne" userId="b38090cd-5ea5-4fa1-a7a2-d7a0cca27b80" providerId="ADAL" clId="{5E540C08-2AB7-49B5-9150-70AF80C3B786}" dt="2024-11-04T16:02:40.659" v="1472" actId="26606"/>
          <ac:spMkLst>
            <pc:docMk/>
            <pc:sldMk cId="3154977836" sldId="3294"/>
            <ac:spMk id="10" creationId="{32BC26D8-82FB-445E-AA49-62A77D7C1EE0}"/>
          </ac:spMkLst>
        </pc:spChg>
        <pc:spChg chg="add">
          <ac:chgData name="Eoin Byrne" userId="b38090cd-5ea5-4fa1-a7a2-d7a0cca27b80" providerId="ADAL" clId="{5E540C08-2AB7-49B5-9150-70AF80C3B786}" dt="2024-11-04T16:02:40.659" v="1472" actId="26606"/>
          <ac:spMkLst>
            <pc:docMk/>
            <pc:sldMk cId="3154977836" sldId="3294"/>
            <ac:spMk id="12" creationId="{CB44330D-EA18-4254-AA95-EB49948539B8}"/>
          </ac:spMkLst>
        </pc:spChg>
        <pc:picChg chg="add mod ord">
          <ac:chgData name="Eoin Byrne" userId="b38090cd-5ea5-4fa1-a7a2-d7a0cca27b80" providerId="ADAL" clId="{5E540C08-2AB7-49B5-9150-70AF80C3B786}" dt="2024-11-04T16:02:40.659" v="1472" actId="26606"/>
          <ac:picMkLst>
            <pc:docMk/>
            <pc:sldMk cId="3154977836" sldId="3294"/>
            <ac:picMk id="5" creationId="{DD7C19B4-7F52-EFC9-84F8-56AE931A1811}"/>
          </ac:picMkLst>
        </pc:picChg>
      </pc:sldChg>
      <pc:sldChg chg="new del">
        <pc:chgData name="Eoin Byrne" userId="b38090cd-5ea5-4fa1-a7a2-d7a0cca27b80" providerId="ADAL" clId="{5E540C08-2AB7-49B5-9150-70AF80C3B786}" dt="2024-11-04T16:13:59.135" v="2413" actId="47"/>
        <pc:sldMkLst>
          <pc:docMk/>
          <pc:sldMk cId="1253867832" sldId="3295"/>
        </pc:sldMkLst>
      </pc:sldChg>
      <pc:sldChg chg="addSp modSp new del mod ord modShow">
        <pc:chgData name="Eoin Byrne" userId="b38090cd-5ea5-4fa1-a7a2-d7a0cca27b80" providerId="ADAL" clId="{5E540C08-2AB7-49B5-9150-70AF80C3B786}" dt="2024-11-05T08:54:21.853" v="2688" actId="47"/>
        <pc:sldMkLst>
          <pc:docMk/>
          <pc:sldMk cId="1945619387" sldId="3296"/>
        </pc:sldMkLst>
        <pc:spChg chg="add mod">
          <ac:chgData name="Eoin Byrne" userId="b38090cd-5ea5-4fa1-a7a2-d7a0cca27b80" providerId="ADAL" clId="{5E540C08-2AB7-49B5-9150-70AF80C3B786}" dt="2024-11-04T16:12:49.870" v="2339" actId="20577"/>
          <ac:spMkLst>
            <pc:docMk/>
            <pc:sldMk cId="1945619387" sldId="3296"/>
            <ac:spMk id="4" creationId="{B5579D3A-91C2-85CA-6962-C8A18DB8B73D}"/>
          </ac:spMkLst>
        </pc:spChg>
        <pc:spChg chg="add mod">
          <ac:chgData name="Eoin Byrne" userId="b38090cd-5ea5-4fa1-a7a2-d7a0cca27b80" providerId="ADAL" clId="{5E540C08-2AB7-49B5-9150-70AF80C3B786}" dt="2024-11-04T16:13:49.839" v="2409" actId="122"/>
          <ac:spMkLst>
            <pc:docMk/>
            <pc:sldMk cId="1945619387" sldId="3296"/>
            <ac:spMk id="5" creationId="{9234319E-DC4B-B310-26A3-412464AB1C76}"/>
          </ac:spMkLst>
        </pc:spChg>
        <pc:spChg chg="add mod">
          <ac:chgData name="Eoin Byrne" userId="b38090cd-5ea5-4fa1-a7a2-d7a0cca27b80" providerId="ADAL" clId="{5E540C08-2AB7-49B5-9150-70AF80C3B786}" dt="2024-11-04T16:13:26.500" v="2397" actId="20577"/>
          <ac:spMkLst>
            <pc:docMk/>
            <pc:sldMk cId="1945619387" sldId="3296"/>
            <ac:spMk id="6" creationId="{2FFBCB1F-DC1A-0A6C-C419-0841078100DA}"/>
          </ac:spMkLst>
        </pc:spChg>
        <pc:spChg chg="add mod">
          <ac:chgData name="Eoin Byrne" userId="b38090cd-5ea5-4fa1-a7a2-d7a0cca27b80" providerId="ADAL" clId="{5E540C08-2AB7-49B5-9150-70AF80C3B786}" dt="2024-11-04T16:13:31.109" v="2402" actId="20577"/>
          <ac:spMkLst>
            <pc:docMk/>
            <pc:sldMk cId="1945619387" sldId="3296"/>
            <ac:spMk id="7" creationId="{2367E6A3-3B44-831F-8169-EB39CCDBF8EF}"/>
          </ac:spMkLst>
        </pc:spChg>
        <pc:spChg chg="add mod">
          <ac:chgData name="Eoin Byrne" userId="b38090cd-5ea5-4fa1-a7a2-d7a0cca27b80" providerId="ADAL" clId="{5E540C08-2AB7-49B5-9150-70AF80C3B786}" dt="2024-11-04T16:13:34" v="2405" actId="20577"/>
          <ac:spMkLst>
            <pc:docMk/>
            <pc:sldMk cId="1945619387" sldId="3296"/>
            <ac:spMk id="8" creationId="{E800B228-E3C7-7DD9-95CD-9207177F14F0}"/>
          </ac:spMkLst>
        </pc:spChg>
        <pc:spChg chg="add mod">
          <ac:chgData name="Eoin Byrne" userId="b38090cd-5ea5-4fa1-a7a2-d7a0cca27b80" providerId="ADAL" clId="{5E540C08-2AB7-49B5-9150-70AF80C3B786}" dt="2024-11-04T16:12:57.915" v="2340"/>
          <ac:spMkLst>
            <pc:docMk/>
            <pc:sldMk cId="1945619387" sldId="3296"/>
            <ac:spMk id="9" creationId="{401B1B29-5261-82E9-4A6C-0734B6C023B7}"/>
          </ac:spMkLst>
        </pc:spChg>
      </pc:sldChg>
      <pc:sldMasterChg chg="del delSldLayout">
        <pc:chgData name="Eoin Byrne" userId="b38090cd-5ea5-4fa1-a7a2-d7a0cca27b80" providerId="ADAL" clId="{5E540C08-2AB7-49B5-9150-70AF80C3B786}" dt="2024-11-04T15:49:30.848" v="1376" actId="47"/>
        <pc:sldMasterMkLst>
          <pc:docMk/>
          <pc:sldMasterMk cId="823883259" sldId="2147483726"/>
        </pc:sldMasterMkLst>
        <pc:sldLayoutChg chg="del">
          <pc:chgData name="Eoin Byrne" userId="b38090cd-5ea5-4fa1-a7a2-d7a0cca27b80" providerId="ADAL" clId="{5E540C08-2AB7-49B5-9150-70AF80C3B786}" dt="2024-11-04T15:49:30.848" v="1376" actId="47"/>
          <pc:sldLayoutMkLst>
            <pc:docMk/>
            <pc:sldMasterMk cId="823883259" sldId="2147483726"/>
            <pc:sldLayoutMk cId="3283426222" sldId="2147483727"/>
          </pc:sldLayoutMkLst>
        </pc:sldLayoutChg>
        <pc:sldLayoutChg chg="del">
          <pc:chgData name="Eoin Byrne" userId="b38090cd-5ea5-4fa1-a7a2-d7a0cca27b80" providerId="ADAL" clId="{5E540C08-2AB7-49B5-9150-70AF80C3B786}" dt="2024-11-04T15:49:30.848" v="1376" actId="47"/>
          <pc:sldLayoutMkLst>
            <pc:docMk/>
            <pc:sldMasterMk cId="823883259" sldId="2147483726"/>
            <pc:sldLayoutMk cId="3710609348" sldId="2147483728"/>
          </pc:sldLayoutMkLst>
        </pc:sldLayoutChg>
        <pc:sldLayoutChg chg="del">
          <pc:chgData name="Eoin Byrne" userId="b38090cd-5ea5-4fa1-a7a2-d7a0cca27b80" providerId="ADAL" clId="{5E540C08-2AB7-49B5-9150-70AF80C3B786}" dt="2024-11-04T15:49:30.848" v="1376" actId="47"/>
          <pc:sldLayoutMkLst>
            <pc:docMk/>
            <pc:sldMasterMk cId="823883259" sldId="2147483726"/>
            <pc:sldLayoutMk cId="1957132563" sldId="2147483729"/>
          </pc:sldLayoutMkLst>
        </pc:sldLayoutChg>
        <pc:sldLayoutChg chg="del">
          <pc:chgData name="Eoin Byrne" userId="b38090cd-5ea5-4fa1-a7a2-d7a0cca27b80" providerId="ADAL" clId="{5E540C08-2AB7-49B5-9150-70AF80C3B786}" dt="2024-11-04T15:49:30.848" v="1376" actId="47"/>
          <pc:sldLayoutMkLst>
            <pc:docMk/>
            <pc:sldMasterMk cId="823883259" sldId="2147483726"/>
            <pc:sldLayoutMk cId="321376630" sldId="2147483730"/>
          </pc:sldLayoutMkLst>
        </pc:sldLayoutChg>
        <pc:sldLayoutChg chg="del">
          <pc:chgData name="Eoin Byrne" userId="b38090cd-5ea5-4fa1-a7a2-d7a0cca27b80" providerId="ADAL" clId="{5E540C08-2AB7-49B5-9150-70AF80C3B786}" dt="2024-11-04T15:49:30.848" v="1376" actId="47"/>
          <pc:sldLayoutMkLst>
            <pc:docMk/>
            <pc:sldMasterMk cId="823883259" sldId="2147483726"/>
            <pc:sldLayoutMk cId="2879125249" sldId="2147483731"/>
          </pc:sldLayoutMkLst>
        </pc:sldLayoutChg>
        <pc:sldLayoutChg chg="del">
          <pc:chgData name="Eoin Byrne" userId="b38090cd-5ea5-4fa1-a7a2-d7a0cca27b80" providerId="ADAL" clId="{5E540C08-2AB7-49B5-9150-70AF80C3B786}" dt="2024-11-04T15:49:30.848" v="1376" actId="47"/>
          <pc:sldLayoutMkLst>
            <pc:docMk/>
            <pc:sldMasterMk cId="823883259" sldId="2147483726"/>
            <pc:sldLayoutMk cId="2675980054" sldId="2147483732"/>
          </pc:sldLayoutMkLst>
        </pc:sldLayoutChg>
        <pc:sldLayoutChg chg="del">
          <pc:chgData name="Eoin Byrne" userId="b38090cd-5ea5-4fa1-a7a2-d7a0cca27b80" providerId="ADAL" clId="{5E540C08-2AB7-49B5-9150-70AF80C3B786}" dt="2024-11-04T15:49:30.848" v="1376" actId="47"/>
          <pc:sldLayoutMkLst>
            <pc:docMk/>
            <pc:sldMasterMk cId="823883259" sldId="2147483726"/>
            <pc:sldLayoutMk cId="586663613" sldId="2147483733"/>
          </pc:sldLayoutMkLst>
        </pc:sldLayoutChg>
        <pc:sldLayoutChg chg="del">
          <pc:chgData name="Eoin Byrne" userId="b38090cd-5ea5-4fa1-a7a2-d7a0cca27b80" providerId="ADAL" clId="{5E540C08-2AB7-49B5-9150-70AF80C3B786}" dt="2024-11-04T15:49:30.848" v="1376" actId="47"/>
          <pc:sldLayoutMkLst>
            <pc:docMk/>
            <pc:sldMasterMk cId="823883259" sldId="2147483726"/>
            <pc:sldLayoutMk cId="3819396180" sldId="2147483734"/>
          </pc:sldLayoutMkLst>
        </pc:sldLayoutChg>
        <pc:sldLayoutChg chg="del">
          <pc:chgData name="Eoin Byrne" userId="b38090cd-5ea5-4fa1-a7a2-d7a0cca27b80" providerId="ADAL" clId="{5E540C08-2AB7-49B5-9150-70AF80C3B786}" dt="2024-11-04T15:49:30.848" v="1376" actId="47"/>
          <pc:sldLayoutMkLst>
            <pc:docMk/>
            <pc:sldMasterMk cId="823883259" sldId="2147483726"/>
            <pc:sldLayoutMk cId="352835500" sldId="2147483735"/>
          </pc:sldLayoutMkLst>
        </pc:sldLayoutChg>
        <pc:sldLayoutChg chg="del">
          <pc:chgData name="Eoin Byrne" userId="b38090cd-5ea5-4fa1-a7a2-d7a0cca27b80" providerId="ADAL" clId="{5E540C08-2AB7-49B5-9150-70AF80C3B786}" dt="2024-11-04T15:49:30.848" v="1376" actId="47"/>
          <pc:sldLayoutMkLst>
            <pc:docMk/>
            <pc:sldMasterMk cId="823883259" sldId="2147483726"/>
            <pc:sldLayoutMk cId="827775649" sldId="2147483736"/>
          </pc:sldLayoutMkLst>
        </pc:sldLayoutChg>
        <pc:sldLayoutChg chg="del">
          <pc:chgData name="Eoin Byrne" userId="b38090cd-5ea5-4fa1-a7a2-d7a0cca27b80" providerId="ADAL" clId="{5E540C08-2AB7-49B5-9150-70AF80C3B786}" dt="2024-11-04T15:49:30.848" v="1376" actId="47"/>
          <pc:sldLayoutMkLst>
            <pc:docMk/>
            <pc:sldMasterMk cId="823883259" sldId="2147483726"/>
            <pc:sldLayoutMk cId="2255945444" sldId="2147483737"/>
          </pc:sldLayoutMkLst>
        </pc:sldLayoutChg>
      </pc:sldMasterChg>
      <pc:sldMasterChg chg="del delSldLayout">
        <pc:chgData name="Eoin Byrne" userId="b38090cd-5ea5-4fa1-a7a2-d7a0cca27b80" providerId="ADAL" clId="{5E540C08-2AB7-49B5-9150-70AF80C3B786}" dt="2024-11-04T15:49:30.284" v="1375" actId="47"/>
        <pc:sldMasterMkLst>
          <pc:docMk/>
          <pc:sldMasterMk cId="3192242250" sldId="2147483765"/>
        </pc:sldMasterMkLst>
        <pc:sldLayoutChg chg="del">
          <pc:chgData name="Eoin Byrne" userId="b38090cd-5ea5-4fa1-a7a2-d7a0cca27b80" providerId="ADAL" clId="{5E540C08-2AB7-49B5-9150-70AF80C3B786}" dt="2024-11-04T15:49:30.284" v="1375" actId="47"/>
          <pc:sldLayoutMkLst>
            <pc:docMk/>
            <pc:sldMasterMk cId="3192242250" sldId="2147483765"/>
            <pc:sldLayoutMk cId="2757264713" sldId="2147483766"/>
          </pc:sldLayoutMkLst>
        </pc:sldLayoutChg>
        <pc:sldLayoutChg chg="del">
          <pc:chgData name="Eoin Byrne" userId="b38090cd-5ea5-4fa1-a7a2-d7a0cca27b80" providerId="ADAL" clId="{5E540C08-2AB7-49B5-9150-70AF80C3B786}" dt="2024-11-04T15:49:30.284" v="1375" actId="47"/>
          <pc:sldLayoutMkLst>
            <pc:docMk/>
            <pc:sldMasterMk cId="3192242250" sldId="2147483765"/>
            <pc:sldLayoutMk cId="899931536" sldId="2147483767"/>
          </pc:sldLayoutMkLst>
        </pc:sldLayoutChg>
        <pc:sldLayoutChg chg="del">
          <pc:chgData name="Eoin Byrne" userId="b38090cd-5ea5-4fa1-a7a2-d7a0cca27b80" providerId="ADAL" clId="{5E540C08-2AB7-49B5-9150-70AF80C3B786}" dt="2024-11-04T15:49:30.284" v="1375" actId="47"/>
          <pc:sldLayoutMkLst>
            <pc:docMk/>
            <pc:sldMasterMk cId="3192242250" sldId="2147483765"/>
            <pc:sldLayoutMk cId="863226649" sldId="2147483768"/>
          </pc:sldLayoutMkLst>
        </pc:sldLayoutChg>
        <pc:sldLayoutChg chg="del">
          <pc:chgData name="Eoin Byrne" userId="b38090cd-5ea5-4fa1-a7a2-d7a0cca27b80" providerId="ADAL" clId="{5E540C08-2AB7-49B5-9150-70AF80C3B786}" dt="2024-11-04T15:49:30.284" v="1375" actId="47"/>
          <pc:sldLayoutMkLst>
            <pc:docMk/>
            <pc:sldMasterMk cId="3192242250" sldId="2147483765"/>
            <pc:sldLayoutMk cId="3301886684" sldId="2147483769"/>
          </pc:sldLayoutMkLst>
        </pc:sldLayoutChg>
        <pc:sldLayoutChg chg="del">
          <pc:chgData name="Eoin Byrne" userId="b38090cd-5ea5-4fa1-a7a2-d7a0cca27b80" providerId="ADAL" clId="{5E540C08-2AB7-49B5-9150-70AF80C3B786}" dt="2024-11-04T15:49:30.284" v="1375" actId="47"/>
          <pc:sldLayoutMkLst>
            <pc:docMk/>
            <pc:sldMasterMk cId="3192242250" sldId="2147483765"/>
            <pc:sldLayoutMk cId="4246760256" sldId="2147483770"/>
          </pc:sldLayoutMkLst>
        </pc:sldLayoutChg>
        <pc:sldLayoutChg chg="del">
          <pc:chgData name="Eoin Byrne" userId="b38090cd-5ea5-4fa1-a7a2-d7a0cca27b80" providerId="ADAL" clId="{5E540C08-2AB7-49B5-9150-70AF80C3B786}" dt="2024-11-04T15:49:30.284" v="1375" actId="47"/>
          <pc:sldLayoutMkLst>
            <pc:docMk/>
            <pc:sldMasterMk cId="3192242250" sldId="2147483765"/>
            <pc:sldLayoutMk cId="2969084303" sldId="2147483771"/>
          </pc:sldLayoutMkLst>
        </pc:sldLayoutChg>
        <pc:sldLayoutChg chg="del">
          <pc:chgData name="Eoin Byrne" userId="b38090cd-5ea5-4fa1-a7a2-d7a0cca27b80" providerId="ADAL" clId="{5E540C08-2AB7-49B5-9150-70AF80C3B786}" dt="2024-11-04T15:49:30.284" v="1375" actId="47"/>
          <pc:sldLayoutMkLst>
            <pc:docMk/>
            <pc:sldMasterMk cId="3192242250" sldId="2147483765"/>
            <pc:sldLayoutMk cId="3713545263" sldId="2147483772"/>
          </pc:sldLayoutMkLst>
        </pc:sldLayoutChg>
        <pc:sldLayoutChg chg="del">
          <pc:chgData name="Eoin Byrne" userId="b38090cd-5ea5-4fa1-a7a2-d7a0cca27b80" providerId="ADAL" clId="{5E540C08-2AB7-49B5-9150-70AF80C3B786}" dt="2024-11-04T15:49:30.284" v="1375" actId="47"/>
          <pc:sldLayoutMkLst>
            <pc:docMk/>
            <pc:sldMasterMk cId="3192242250" sldId="2147483765"/>
            <pc:sldLayoutMk cId="934889524" sldId="2147483773"/>
          </pc:sldLayoutMkLst>
        </pc:sldLayoutChg>
        <pc:sldLayoutChg chg="del">
          <pc:chgData name="Eoin Byrne" userId="b38090cd-5ea5-4fa1-a7a2-d7a0cca27b80" providerId="ADAL" clId="{5E540C08-2AB7-49B5-9150-70AF80C3B786}" dt="2024-11-04T15:49:30.284" v="1375" actId="47"/>
          <pc:sldLayoutMkLst>
            <pc:docMk/>
            <pc:sldMasterMk cId="3192242250" sldId="2147483765"/>
            <pc:sldLayoutMk cId="1041378223" sldId="2147483774"/>
          </pc:sldLayoutMkLst>
        </pc:sldLayoutChg>
        <pc:sldLayoutChg chg="del">
          <pc:chgData name="Eoin Byrne" userId="b38090cd-5ea5-4fa1-a7a2-d7a0cca27b80" providerId="ADAL" clId="{5E540C08-2AB7-49B5-9150-70AF80C3B786}" dt="2024-11-04T15:49:30.284" v="1375" actId="47"/>
          <pc:sldLayoutMkLst>
            <pc:docMk/>
            <pc:sldMasterMk cId="3192242250" sldId="2147483765"/>
            <pc:sldLayoutMk cId="2706546770" sldId="2147483775"/>
          </pc:sldLayoutMkLst>
        </pc:sldLayoutChg>
        <pc:sldLayoutChg chg="del">
          <pc:chgData name="Eoin Byrne" userId="b38090cd-5ea5-4fa1-a7a2-d7a0cca27b80" providerId="ADAL" clId="{5E540C08-2AB7-49B5-9150-70AF80C3B786}" dt="2024-11-04T15:49:30.284" v="1375" actId="47"/>
          <pc:sldLayoutMkLst>
            <pc:docMk/>
            <pc:sldMasterMk cId="3192242250" sldId="2147483765"/>
            <pc:sldLayoutMk cId="4192711106" sldId="2147483776"/>
          </pc:sldLayoutMkLst>
        </pc:sldLayoutChg>
        <pc:sldLayoutChg chg="del">
          <pc:chgData name="Eoin Byrne" userId="b38090cd-5ea5-4fa1-a7a2-d7a0cca27b80" providerId="ADAL" clId="{5E540C08-2AB7-49B5-9150-70AF80C3B786}" dt="2024-11-04T15:49:30.284" v="1375" actId="47"/>
          <pc:sldLayoutMkLst>
            <pc:docMk/>
            <pc:sldMasterMk cId="3192242250" sldId="2147483765"/>
            <pc:sldLayoutMk cId="1320284539" sldId="2147483777"/>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chemeClr val="tx1">
                    <a:lumMod val="65000"/>
                    <a:lumOff val="35000"/>
                  </a:schemeClr>
                </a:solidFill>
                <a:latin typeface="+mn-lt"/>
                <a:ea typeface="+mn-ea"/>
                <a:cs typeface="+mn-cs"/>
              </a:defRPr>
            </a:pPr>
            <a:r>
              <a:rPr lang="en-US" b="1"/>
              <a:t>Cyber Talent Demand</a:t>
            </a:r>
          </a:p>
        </c:rich>
      </c:tx>
      <c:overlay val="0"/>
      <c:spPr>
        <a:noFill/>
        <a:ln>
          <a:noFill/>
        </a:ln>
        <a:effectLst/>
      </c:spPr>
      <c:txPr>
        <a:bodyPr rot="0" spcFirstLastPara="1" vertOverflow="ellipsis" vert="horz" wrap="square" anchor="ctr" anchorCtr="1"/>
        <a:lstStyle/>
        <a:p>
          <a:pPr>
            <a:defRPr sz="168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310897300904076"/>
          <c:y val="0.14757592304625575"/>
          <c:w val="0.7905613059608807"/>
          <c:h val="0.65165701199885229"/>
        </c:manualLayout>
      </c:layout>
      <c:barChart>
        <c:barDir val="col"/>
        <c:grouping val="clustered"/>
        <c:varyColors val="0"/>
        <c:ser>
          <c:idx val="0"/>
          <c:order val="0"/>
          <c:tx>
            <c:strRef>
              <c:f>Sheet1!$C$1</c:f>
              <c:strCache>
                <c:ptCount val="1"/>
                <c:pt idx="0">
                  <c:v>No. of Positions</c:v>
                </c:pt>
              </c:strCache>
            </c:strRef>
          </c:tx>
          <c:spPr>
            <a:solidFill>
              <a:srgbClr val="013D4A"/>
            </a:solidFill>
            <a:ln>
              <a:noFill/>
            </a:ln>
            <a:effectLst/>
          </c:spPr>
          <c:invertIfNegative val="0"/>
          <c:dLbls>
            <c:dLbl>
              <c:idx val="2"/>
              <c:showLegendKey val="0"/>
              <c:showVal val="1"/>
              <c:showCatName val="0"/>
              <c:showSerName val="0"/>
              <c:showPercent val="0"/>
              <c:showBubbleSize val="0"/>
              <c:extLst>
                <c:ext xmlns:c15="http://schemas.microsoft.com/office/drawing/2012/chart" uri="{CE6537A1-D6FC-4f65-9D91-7224C49458BB}">
                  <c15:layout>
                    <c:manualLayout>
                      <c:w val="0.10313215513402997"/>
                      <c:h val="8.6008824836946732E-2"/>
                    </c:manualLayout>
                  </c15:layout>
                </c:ext>
                <c:ext xmlns:c16="http://schemas.microsoft.com/office/drawing/2014/chart" uri="{C3380CC4-5D6E-409C-BE32-E72D297353CC}">
                  <c16:uniqueId val="{00000000-21A3-4A14-963A-33B2D2083BF7}"/>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Sheet1!$B$2:$B$5</c:f>
              <c:numCache>
                <c:formatCode>General</c:formatCode>
                <c:ptCount val="4"/>
                <c:pt idx="0">
                  <c:v>2019</c:v>
                </c:pt>
                <c:pt idx="1">
                  <c:v>2020</c:v>
                </c:pt>
                <c:pt idx="2">
                  <c:v>2021</c:v>
                </c:pt>
                <c:pt idx="3">
                  <c:v>2022</c:v>
                </c:pt>
              </c:numCache>
            </c:numRef>
          </c:cat>
          <c:val>
            <c:numRef>
              <c:f>Sheet1!$C$2:$C$5</c:f>
              <c:numCache>
                <c:formatCode>#,##0</c:formatCode>
                <c:ptCount val="4"/>
                <c:pt idx="0">
                  <c:v>2004</c:v>
                </c:pt>
                <c:pt idx="1">
                  <c:v>3322</c:v>
                </c:pt>
                <c:pt idx="2" formatCode="General">
                  <c:v>5786</c:v>
                </c:pt>
                <c:pt idx="3" formatCode="General">
                  <c:v>6707</c:v>
                </c:pt>
              </c:numCache>
            </c:numRef>
          </c:val>
          <c:extLst>
            <c:ext xmlns:c16="http://schemas.microsoft.com/office/drawing/2014/chart" uri="{C3380CC4-5D6E-409C-BE32-E72D297353CC}">
              <c16:uniqueId val="{00000001-21A3-4A14-963A-33B2D2083BF7}"/>
            </c:ext>
          </c:extLst>
        </c:ser>
        <c:dLbls>
          <c:showLegendKey val="0"/>
          <c:showVal val="0"/>
          <c:showCatName val="0"/>
          <c:showSerName val="0"/>
          <c:showPercent val="0"/>
          <c:showBubbleSize val="0"/>
        </c:dLbls>
        <c:gapWidth val="219"/>
        <c:overlap val="-27"/>
        <c:axId val="1399282960"/>
        <c:axId val="707211520"/>
      </c:barChart>
      <c:catAx>
        <c:axId val="1399282960"/>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IE" b="1"/>
                  <a:t>Year</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07211520"/>
        <c:crosses val="autoZero"/>
        <c:auto val="1"/>
        <c:lblAlgn val="ctr"/>
        <c:lblOffset val="100"/>
        <c:noMultiLvlLbl val="0"/>
      </c:catAx>
      <c:valAx>
        <c:axId val="707211520"/>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IE" b="1"/>
                  <a:t>No. of Unique Positions</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99282960"/>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sz="1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chemeClr val="tx1">
                    <a:lumMod val="65000"/>
                    <a:lumOff val="35000"/>
                  </a:schemeClr>
                </a:solidFill>
                <a:latin typeface="+mn-lt"/>
                <a:ea typeface="+mn-ea"/>
                <a:cs typeface="+mn-cs"/>
              </a:defRPr>
            </a:pPr>
            <a:r>
              <a:rPr lang="en-US" b="1"/>
              <a:t>Cyber Talent Demand</a:t>
            </a:r>
          </a:p>
        </c:rich>
      </c:tx>
      <c:overlay val="0"/>
      <c:spPr>
        <a:noFill/>
        <a:ln>
          <a:noFill/>
        </a:ln>
        <a:effectLst/>
      </c:spPr>
      <c:txPr>
        <a:bodyPr rot="0" spcFirstLastPara="1" vertOverflow="ellipsis" vert="horz" wrap="square" anchor="ctr" anchorCtr="1"/>
        <a:lstStyle/>
        <a:p>
          <a:pPr>
            <a:defRPr sz="168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310897300904076"/>
          <c:y val="0.14757592304625575"/>
          <c:w val="0.7905613059608807"/>
          <c:h val="0.65165701199885229"/>
        </c:manualLayout>
      </c:layout>
      <c:barChart>
        <c:barDir val="col"/>
        <c:grouping val="clustered"/>
        <c:varyColors val="0"/>
        <c:ser>
          <c:idx val="0"/>
          <c:order val="0"/>
          <c:tx>
            <c:strRef>
              <c:f>Sheet1!$C$1</c:f>
              <c:strCache>
                <c:ptCount val="1"/>
                <c:pt idx="0">
                  <c:v>No. of Positions</c:v>
                </c:pt>
              </c:strCache>
            </c:strRef>
          </c:tx>
          <c:spPr>
            <a:solidFill>
              <a:srgbClr val="013D4A"/>
            </a:solidFill>
            <a:ln>
              <a:noFill/>
            </a:ln>
            <a:effectLst/>
          </c:spPr>
          <c:invertIfNegative val="0"/>
          <c:dLbls>
            <c:dLbl>
              <c:idx val="2"/>
              <c:showLegendKey val="0"/>
              <c:showVal val="1"/>
              <c:showCatName val="0"/>
              <c:showSerName val="0"/>
              <c:showPercent val="0"/>
              <c:showBubbleSize val="0"/>
              <c:extLst>
                <c:ext xmlns:c15="http://schemas.microsoft.com/office/drawing/2012/chart" uri="{CE6537A1-D6FC-4f65-9D91-7224C49458BB}">
                  <c15:layout>
                    <c:manualLayout>
                      <c:w val="0.10313215513402997"/>
                      <c:h val="8.6008824836946732E-2"/>
                    </c:manualLayout>
                  </c15:layout>
                </c:ext>
                <c:ext xmlns:c16="http://schemas.microsoft.com/office/drawing/2014/chart" uri="{C3380CC4-5D6E-409C-BE32-E72D297353CC}">
                  <c16:uniqueId val="{00000000-CA21-4D8A-B9D9-9B61917C12A0}"/>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Sheet1!$B$2:$B$5</c:f>
              <c:numCache>
                <c:formatCode>General</c:formatCode>
                <c:ptCount val="4"/>
                <c:pt idx="0">
                  <c:v>2019</c:v>
                </c:pt>
                <c:pt idx="1">
                  <c:v>2020</c:v>
                </c:pt>
                <c:pt idx="2">
                  <c:v>2021</c:v>
                </c:pt>
                <c:pt idx="3">
                  <c:v>2022</c:v>
                </c:pt>
              </c:numCache>
            </c:numRef>
          </c:cat>
          <c:val>
            <c:numRef>
              <c:f>Sheet1!$C$2:$C$5</c:f>
              <c:numCache>
                <c:formatCode>#,##0</c:formatCode>
                <c:ptCount val="4"/>
                <c:pt idx="0">
                  <c:v>2004</c:v>
                </c:pt>
                <c:pt idx="1">
                  <c:v>3322</c:v>
                </c:pt>
                <c:pt idx="2" formatCode="General">
                  <c:v>5786</c:v>
                </c:pt>
                <c:pt idx="3" formatCode="General">
                  <c:v>6707</c:v>
                </c:pt>
              </c:numCache>
            </c:numRef>
          </c:val>
          <c:extLst>
            <c:ext xmlns:c16="http://schemas.microsoft.com/office/drawing/2014/chart" uri="{C3380CC4-5D6E-409C-BE32-E72D297353CC}">
              <c16:uniqueId val="{00000000-1A8E-426D-8EFA-30269D0212A5}"/>
            </c:ext>
          </c:extLst>
        </c:ser>
        <c:dLbls>
          <c:showLegendKey val="0"/>
          <c:showVal val="0"/>
          <c:showCatName val="0"/>
          <c:showSerName val="0"/>
          <c:showPercent val="0"/>
          <c:showBubbleSize val="0"/>
        </c:dLbls>
        <c:gapWidth val="219"/>
        <c:overlap val="-27"/>
        <c:axId val="1399282960"/>
        <c:axId val="707211520"/>
      </c:barChart>
      <c:catAx>
        <c:axId val="1399282960"/>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IE" b="1"/>
                  <a:t>Year</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07211520"/>
        <c:crosses val="autoZero"/>
        <c:auto val="1"/>
        <c:lblAlgn val="ctr"/>
        <c:lblOffset val="100"/>
        <c:noMultiLvlLbl val="0"/>
      </c:catAx>
      <c:valAx>
        <c:axId val="707211520"/>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IE" b="1"/>
                  <a:t>No. of Unique Positions</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99282960"/>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534F1E-ABBB-421A-9273-B7B0A9C574EF}" type="datetimeFigureOut">
              <a:rPr lang="en-IE" smtClean="0"/>
              <a:t>05/11/2024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B3445F-2B28-48D8-8DA7-AB286E74FDFD}" type="slidenum">
              <a:rPr lang="en-IE" smtClean="0"/>
              <a:t>‹#›</a:t>
            </a:fld>
            <a:endParaRPr lang="en-IE"/>
          </a:p>
        </p:txBody>
      </p:sp>
    </p:spTree>
    <p:extLst>
      <p:ext uri="{BB962C8B-B14F-4D97-AF65-F5344CB8AC3E}">
        <p14:creationId xmlns:p14="http://schemas.microsoft.com/office/powerpoint/2010/main" val="817279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yberireland.ie/building-a-transatlantic-cyber-startup-event-with-paladin-capital-and-dogpatch-labs/"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cyberireland.ie/cyber-security-grant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We know Ireland is recognised  as an international hub for technology MNCs, but we are also becoming a European leader in cyber security operations. And we have all the ingredients required, including:</a:t>
            </a:r>
          </a:p>
          <a:p>
            <a:pPr marL="171450" indent="-171450">
              <a:buFont typeface="Arial" panose="020B0604020202020204" pitchFamily="34" charset="0"/>
              <a:buChar char="•"/>
            </a:pPr>
            <a:r>
              <a:rPr lang="en-IE" dirty="0"/>
              <a:t>Top MNC cyber security “pure-play” companies based here”</a:t>
            </a:r>
          </a:p>
          <a:p>
            <a:pPr marL="171450" indent="-171450">
              <a:buFont typeface="Arial" panose="020B0604020202020204" pitchFamily="34" charset="0"/>
              <a:buChar char="•"/>
            </a:pPr>
            <a:r>
              <a:rPr lang="en-IE" dirty="0"/>
              <a:t>Over 50 Irish cyber security companies exporting internationally</a:t>
            </a:r>
          </a:p>
          <a:p>
            <a:pPr marL="171450" indent="-171450">
              <a:buFont typeface="Arial" panose="020B0604020202020204" pitchFamily="34" charset="0"/>
              <a:buChar char="•"/>
            </a:pPr>
            <a:r>
              <a:rPr lang="en-IE" dirty="0"/>
              <a:t>A strong talent pool of approximately 30,000 people with cyber security skills.</a:t>
            </a:r>
          </a:p>
          <a:p>
            <a:pPr marL="171450" indent="-171450">
              <a:buFont typeface="Arial" panose="020B0604020202020204" pitchFamily="34" charset="0"/>
              <a:buChar char="•"/>
            </a:pPr>
            <a:r>
              <a:rPr lang="en-IE" dirty="0"/>
              <a:t>We are neutral country and geopolitically stable.</a:t>
            </a:r>
          </a:p>
          <a:p>
            <a:pPr marL="171450" indent="-171450">
              <a:buFont typeface="Arial" panose="020B0604020202020204" pitchFamily="34" charset="0"/>
              <a:buChar char="•"/>
            </a:pPr>
            <a:r>
              <a:rPr lang="en-IE" dirty="0"/>
              <a:t>We are one of 2 English-speaking countries in the EU, the other is Malta.</a:t>
            </a:r>
          </a:p>
          <a:p>
            <a:pPr marL="171450" indent="-171450">
              <a:buFont typeface="Arial" panose="020B0604020202020204" pitchFamily="34" charset="0"/>
              <a:buChar char="•"/>
            </a:pPr>
            <a:r>
              <a:rPr lang="en-IE" dirty="0"/>
              <a:t>Our central </a:t>
            </a:r>
            <a:r>
              <a:rPr lang="en-IE" dirty="0" err="1"/>
              <a:t>timezone</a:t>
            </a:r>
            <a:r>
              <a:rPr lang="en-IE" dirty="0"/>
              <a:t> is an advantage for global security operations.</a:t>
            </a:r>
          </a:p>
        </p:txBody>
      </p:sp>
      <p:sp>
        <p:nvSpPr>
          <p:cNvPr id="4" name="Slide Number Placeholder 3"/>
          <p:cNvSpPr>
            <a:spLocks noGrp="1"/>
          </p:cNvSpPr>
          <p:nvPr>
            <p:ph type="sldNum" sz="quarter" idx="5"/>
          </p:nvPr>
        </p:nvSpPr>
        <p:spPr/>
        <p:txBody>
          <a:bodyPr/>
          <a:lstStyle/>
          <a:p>
            <a:fld id="{CBB3445F-2B28-48D8-8DA7-AB286E74FDFD}" type="slidenum">
              <a:rPr lang="en-IE" smtClean="0"/>
              <a:t>7</a:t>
            </a:fld>
            <a:endParaRPr lang="en-IE"/>
          </a:p>
        </p:txBody>
      </p:sp>
    </p:spTree>
    <p:extLst>
      <p:ext uri="{BB962C8B-B14F-4D97-AF65-F5344CB8AC3E}">
        <p14:creationId xmlns:p14="http://schemas.microsoft.com/office/powerpoint/2010/main" val="1661854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b="1" kern="100" dirty="0">
                <a:effectLst/>
                <a:latin typeface="Aptos" panose="020B0004020202020204" pitchFamily="34" charset="0"/>
                <a:ea typeface="Aptos" panose="020B0004020202020204" pitchFamily="34" charset="0"/>
                <a:cs typeface="Times New Roman" panose="02020603050405020304" pitchFamily="18" charset="0"/>
              </a:rPr>
              <a:t>EU Regulations &amp; Market Opportunities:</a:t>
            </a: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a:t>
            </a:r>
            <a:r>
              <a:rPr lang="en-IE" sz="1800" kern="100" dirty="0">
                <a:effectLst/>
                <a:latin typeface="Aptos" panose="020B0004020202020204" pitchFamily="34" charset="0"/>
                <a:ea typeface="Aptos" panose="020B0004020202020204" pitchFamily="34" charset="0"/>
                <a:cs typeface="Times New Roman" panose="02020603050405020304" pitchFamily="18" charset="0"/>
              </a:rPr>
              <a:t>European Union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is taking an increasingly central role with new regulations for cyber security, including the NIS2, DORA, the Cyber Resilience Act, among others. Across the EU, thousands of businesses will become regulated entities under NIS2. In Ireland alone, it will expand from approximately 70 under NIS1 to over 4,000 regulated entities under NIS2 according to initial estimates. Across the EU this is estimated to be over 180,000 companies. Furthermore, it will impact their third-party suppliers, potentially impacting millions of companies — not just large enterprises but small and medium-sized enterprises (SMEs), which are the backbone of Europe’s digital economy. </a:t>
            </a:r>
          </a:p>
          <a:p>
            <a:pPr>
              <a:lnSpc>
                <a:spcPct val="107000"/>
              </a:lnSpc>
              <a:spcAft>
                <a:spcPts val="800"/>
              </a:spcAft>
            </a:pP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IE" sz="1800" kern="100" dirty="0">
                <a:effectLst/>
                <a:latin typeface="Aptos" panose="020B0004020202020204" pitchFamily="34" charset="0"/>
                <a:ea typeface="Aptos" panose="020B0004020202020204" pitchFamily="34" charset="0"/>
                <a:cs typeface="Times New Roman" panose="02020603050405020304" pitchFamily="18" charset="0"/>
              </a:rPr>
              <a:t>The cost to companies will also be significant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with research predicting the estimated cost of NIS2 at €32 billion per annum across the EU.</a:t>
            </a:r>
          </a:p>
          <a:p>
            <a:pPr>
              <a:lnSpc>
                <a:spcPct val="107000"/>
              </a:lnSpc>
              <a:spcAft>
                <a:spcPts val="800"/>
              </a:spcAft>
            </a:pP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regulations aim to improve the EU’s cyber resilience, safeguarding our communications and data, and keeping the online society and economy secure. It will require increased investment, resources and prioritisation of cyber security across sectors and regulated entities. This will require innovative cyber security solutions and even more people with cyber security skills. Therefore, we believe that cyber security companies have a critical role to play in proactively supporting the adoption and implementation of these regulations, supporting skills development and providing the solutions required.</a:t>
            </a:r>
          </a:p>
          <a:p>
            <a:pPr>
              <a:lnSpc>
                <a:spcPct val="107000"/>
              </a:lnSpc>
              <a:spcAft>
                <a:spcPts val="800"/>
              </a:spcAft>
            </a:pP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IE" sz="1800" kern="100" dirty="0">
                <a:effectLst/>
                <a:latin typeface="Aptos" panose="020B0004020202020204" pitchFamily="34" charset="0"/>
                <a:ea typeface="Aptos" panose="020B0004020202020204" pitchFamily="34" charset="0"/>
                <a:cs typeface="Times New Roman" panose="02020603050405020304" pitchFamily="18" charset="0"/>
              </a:rPr>
              <a:t>Cyber security companies in Ireland can not only support regulated companies across Ireland with these regulations but have the opportunity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to assist companies across EU countries also. </a:t>
            </a:r>
          </a:p>
          <a:p>
            <a:pPr>
              <a:lnSpc>
                <a:spcPct val="107000"/>
              </a:lnSpc>
              <a:spcAft>
                <a:spcPts val="800"/>
              </a:spcAft>
            </a:pP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It should also be noted these regulations will bring increased competition from cyber security providers in Europe targeting the Irish market, which we have already seen where EU companies have won tenders to provide cyber security solutions and services to the Irish government.</a:t>
            </a:r>
          </a:p>
          <a:p>
            <a:pPr>
              <a:lnSpc>
                <a:spcPct val="107000"/>
              </a:lnSpc>
              <a:spcAft>
                <a:spcPts val="800"/>
              </a:spcAft>
            </a:pP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IE" sz="1800" kern="100" dirty="0">
                <a:effectLst/>
                <a:latin typeface="Aptos" panose="020B0004020202020204" pitchFamily="34" charset="0"/>
                <a:ea typeface="Aptos" panose="020B0004020202020204" pitchFamily="34" charset="0"/>
                <a:cs typeface="Times New Roman" panose="02020603050405020304" pitchFamily="18" charset="0"/>
              </a:rPr>
              <a:t>A significant challenge we’ve identified is the European Union’s focus on ‘technological sovereignty’, resulting in restrictions on EU public funding, R&amp;D and tenders being provided to non-EU entities. </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This poses some challenges for Ireland, where </a:t>
            </a:r>
            <a:r>
              <a:rPr lang="en-IE" sz="1800" kern="100" dirty="0">
                <a:effectLst/>
                <a:latin typeface="Aptos" panose="020B0004020202020204" pitchFamily="34" charset="0"/>
                <a:ea typeface="Aptos" panose="020B0004020202020204" pitchFamily="34" charset="0"/>
                <a:cs typeface="Times New Roman" panose="02020603050405020304" pitchFamily="18" charset="0"/>
              </a:rPr>
              <a:t>foreign companies make up 50% in the cyber security sector, the majority of which are US-based, and employ over 70% of professionals. Furthermore, restrictions to non-EU companies in cyber security funding could result in reciprocal restrictions to EU, and Irish, companies to our key trading partners such as the US and UK. </a:t>
            </a:r>
          </a:p>
          <a:p>
            <a:pPr>
              <a:lnSpc>
                <a:spcPct val="107000"/>
              </a:lnSpc>
              <a:spcAft>
                <a:spcPts val="800"/>
              </a:spcAft>
            </a:pP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We must prepare companies in Ireland to proactively adapt to these regulations to be able to secure their organisations and customers. Our people are highly skilled and our cyber security companies provide effective and high-quality solutions. </a:t>
            </a: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1800" dirty="0">
                <a:effectLst/>
                <a:latin typeface="Aptos" panose="020B0004020202020204" pitchFamily="34" charset="0"/>
                <a:ea typeface="Aptos" panose="020B0004020202020204" pitchFamily="34" charset="0"/>
                <a:cs typeface="Times New Roman" panose="02020603050405020304" pitchFamily="18" charset="0"/>
              </a:rPr>
              <a:t>Ireland can take the lead in responding to the impact of EU regulation through adequate strategy, preparation, investment and execution. </a:t>
            </a: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CBB3445F-2B28-48D8-8DA7-AB286E74FDFD}" type="slidenum">
              <a:rPr lang="en-IE" smtClean="0"/>
              <a:t>18</a:t>
            </a:fld>
            <a:endParaRPr lang="en-IE"/>
          </a:p>
        </p:txBody>
      </p:sp>
    </p:spTree>
    <p:extLst>
      <p:ext uri="{BB962C8B-B14F-4D97-AF65-F5344CB8AC3E}">
        <p14:creationId xmlns:p14="http://schemas.microsoft.com/office/powerpoint/2010/main" val="969143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kern="100" dirty="0">
                <a:effectLst/>
                <a:latin typeface="Aptos" panose="020B0004020202020204" pitchFamily="34" charset="0"/>
                <a:ea typeface="Aptos" panose="020B0004020202020204" pitchFamily="34" charset="0"/>
                <a:cs typeface="Times New Roman" panose="02020603050405020304" pitchFamily="18" charset="0"/>
              </a:rPr>
              <a:t>From our baseline study in 2022, we see the potential for the cyber security sector to grow to 17,000s jobs by 2030, more than doubling today’s figure of almost 8,000, and the potential for €2.5bn GVA. </a:t>
            </a:r>
          </a:p>
          <a:p>
            <a:pPr>
              <a:lnSpc>
                <a:spcPct val="107000"/>
              </a:lnSpc>
              <a:spcAft>
                <a:spcPts val="800"/>
              </a:spcAft>
            </a:pPr>
            <a:r>
              <a:rPr lang="en-IE" sz="1800" kern="100" dirty="0">
                <a:effectLst/>
                <a:latin typeface="Aptos" panose="020B0004020202020204" pitchFamily="34" charset="0"/>
                <a:ea typeface="Aptos" panose="020B0004020202020204" pitchFamily="34" charset="0"/>
                <a:cs typeface="Times New Roman" panose="02020603050405020304" pitchFamily="18" charset="0"/>
              </a:rPr>
              <a:t>Given the sector growth over the past 2 years, the opportunity still exists for Ireland to capitalise on its strengths to develop a leading cyber security sector in Europe, and globally. </a:t>
            </a:r>
          </a:p>
          <a:p>
            <a:pPr>
              <a:lnSpc>
                <a:spcPct val="107000"/>
              </a:lnSpc>
              <a:spcAft>
                <a:spcPts val="800"/>
              </a:spcAft>
            </a:pPr>
            <a:r>
              <a:rPr lang="en-IE" sz="1800" kern="100" dirty="0">
                <a:effectLst/>
                <a:latin typeface="Aptos" panose="020B0004020202020204" pitchFamily="34" charset="0"/>
                <a:ea typeface="Aptos" panose="020B0004020202020204" pitchFamily="34" charset="0"/>
                <a:cs typeface="Times New Roman" panose="02020603050405020304" pitchFamily="18" charset="0"/>
              </a:rPr>
              <a:t>This will have a threefold impact: </a:t>
            </a:r>
          </a:p>
          <a:p>
            <a:pPr marL="342900" lvl="0" indent="-342900">
              <a:lnSpc>
                <a:spcPct val="107000"/>
              </a:lnSpc>
              <a:buFont typeface="+mj-lt"/>
              <a:buAutoNum type="arabicParenR"/>
            </a:pPr>
            <a:r>
              <a:rPr lang="en-IE" sz="1800" kern="100" dirty="0">
                <a:effectLst/>
                <a:latin typeface="Aptos" panose="020B0004020202020204" pitchFamily="34" charset="0"/>
                <a:ea typeface="Aptos" panose="020B0004020202020204" pitchFamily="34" charset="0"/>
                <a:cs typeface="Times New Roman" panose="02020603050405020304" pitchFamily="18" charset="0"/>
              </a:rPr>
              <a:t>providing national cyber resilience to our country &amp; organisations, </a:t>
            </a:r>
          </a:p>
          <a:p>
            <a:pPr marL="342900" lvl="0" indent="-342900">
              <a:lnSpc>
                <a:spcPct val="107000"/>
              </a:lnSpc>
              <a:buFont typeface="+mj-lt"/>
              <a:buAutoNum type="arabicParenR"/>
            </a:pPr>
            <a:r>
              <a:rPr lang="en-IE" sz="1800" kern="100" dirty="0">
                <a:effectLst/>
                <a:latin typeface="Aptos" panose="020B0004020202020204" pitchFamily="34" charset="0"/>
                <a:ea typeface="Aptos" panose="020B0004020202020204" pitchFamily="34" charset="0"/>
                <a:cs typeface="Times New Roman" panose="02020603050405020304" pitchFamily="18" charset="0"/>
              </a:rPr>
              <a:t>making companies across all sectors more internationally competitive through improved cyber security and </a:t>
            </a:r>
          </a:p>
          <a:p>
            <a:pPr marL="342900" lvl="0" indent="-342900">
              <a:lnSpc>
                <a:spcPct val="107000"/>
              </a:lnSpc>
              <a:spcAft>
                <a:spcPts val="800"/>
              </a:spcAft>
              <a:buFont typeface="+mj-lt"/>
              <a:buAutoNum type="arabicParenR"/>
            </a:pPr>
            <a:r>
              <a:rPr lang="en-IE" sz="1800" kern="100" dirty="0">
                <a:effectLst/>
                <a:latin typeface="Aptos" panose="020B0004020202020204" pitchFamily="34" charset="0"/>
                <a:ea typeface="Aptos" panose="020B0004020202020204" pitchFamily="34" charset="0"/>
                <a:cs typeface="Times New Roman" panose="02020603050405020304" pitchFamily="18" charset="0"/>
              </a:rPr>
              <a:t>the significant economic growth of the cyber security sector and digital economy</a:t>
            </a:r>
          </a:p>
          <a:p>
            <a:pPr>
              <a:lnSpc>
                <a:spcPct val="107000"/>
              </a:lnSpc>
              <a:spcAft>
                <a:spcPts val="800"/>
              </a:spcAft>
            </a:pPr>
            <a:r>
              <a:rPr lang="en-IE" sz="1800" b="1" kern="100" dirty="0">
                <a:effectLst/>
                <a:latin typeface="Aptos" panose="020B0004020202020204" pitchFamily="34" charset="0"/>
                <a:ea typeface="Aptos" panose="020B0004020202020204" pitchFamily="34" charset="0"/>
                <a:cs typeface="Times New Roman" panose="02020603050405020304" pitchFamily="18" charset="0"/>
              </a:rPr>
              <a:t> </a:t>
            </a: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800" kern="100" dirty="0">
                <a:effectLst/>
                <a:latin typeface="Aptos" panose="020B0004020202020204" pitchFamily="34" charset="0"/>
                <a:ea typeface="Aptos" panose="020B0004020202020204" pitchFamily="34" charset="0"/>
                <a:cs typeface="Times New Roman" panose="02020603050405020304" pitchFamily="18" charset="0"/>
              </a:rPr>
              <a:t>Cyber Ireland aims to be the co-ordinator and driving force to deliver on Ireland’s cyber potential. But we can only do this through the support of all </a:t>
            </a:r>
            <a:r>
              <a:rPr lang="en-IE" sz="1800" kern="100" dirty="0" err="1">
                <a:effectLst/>
                <a:latin typeface="Aptos" panose="020B0004020202020204" pitchFamily="34" charset="0"/>
                <a:ea typeface="Aptos" panose="020B0004020202020204" pitchFamily="34" charset="0"/>
                <a:cs typeface="Times New Roman" panose="02020603050405020304" pitchFamily="18" charset="0"/>
              </a:rPr>
              <a:t>organistions</a:t>
            </a:r>
            <a:r>
              <a:rPr lang="en-IE" sz="1800" kern="100" dirty="0">
                <a:effectLst/>
                <a:latin typeface="Aptos" panose="020B0004020202020204" pitchFamily="34" charset="0"/>
                <a:ea typeface="Aptos" panose="020B0004020202020204" pitchFamily="34" charset="0"/>
                <a:cs typeface="Times New Roman" panose="02020603050405020304" pitchFamily="18" charset="0"/>
              </a:rPr>
              <a:t> from industry (start-ups, SMEs, MNCs), the education providers, researchers, government agencies, investors and more to achieve this vision.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IE" sz="1800" kern="100" dirty="0">
                <a:effectLst/>
                <a:latin typeface="Aptos" panose="020B0004020202020204" pitchFamily="34" charset="0"/>
                <a:ea typeface="Aptos" panose="020B0004020202020204" pitchFamily="34" charset="0"/>
                <a:cs typeface="Times New Roman" panose="02020603050405020304" pitchFamily="18" charset="0"/>
              </a:rPr>
              <a:t>Investing in Cyber security is unique amongst National Security Spend. If we can move our National Cyber Security capabilities to European and Global leadership status we will secure our digital economy, our digital society and our citizens. In doing so we will project Ireland as leader in Cyber Security practice and innovation, with a very real opportunity to generate 5 to 10X orders of magnitude of return on this national investment.</a:t>
            </a:r>
          </a:p>
          <a:p>
            <a:pPr>
              <a:lnSpc>
                <a:spcPct val="107000"/>
              </a:lnSpc>
              <a:spcAft>
                <a:spcPts val="800"/>
              </a:spcAft>
            </a:pP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IE" sz="1800" kern="100" dirty="0">
                <a:effectLst/>
                <a:latin typeface="Aptos" panose="020B0004020202020204" pitchFamily="34" charset="0"/>
                <a:ea typeface="Aptos" panose="020B0004020202020204" pitchFamily="34" charset="0"/>
                <a:cs typeface="Times New Roman" panose="02020603050405020304" pitchFamily="18" charset="0"/>
              </a:rPr>
              <a:t>With the headquarters of so many international technology companies based in Ireland and a hub for data centres, we have an economic obligation to invest in cyber security and secure our country for organizations and all our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CBB3445F-2B28-48D8-8DA7-AB286E74FDFD}" type="slidenum">
              <a:rPr lang="en-IE" smtClean="0"/>
              <a:t>19</a:t>
            </a:fld>
            <a:endParaRPr lang="en-IE"/>
          </a:p>
        </p:txBody>
      </p:sp>
    </p:spTree>
    <p:extLst>
      <p:ext uri="{BB962C8B-B14F-4D97-AF65-F5344CB8AC3E}">
        <p14:creationId xmlns:p14="http://schemas.microsoft.com/office/powerpoint/2010/main" val="2301783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What’s required – </a:t>
            </a:r>
            <a:r>
              <a:rPr lang="en-IE"/>
              <a:t>Final Slide</a:t>
            </a:r>
          </a:p>
        </p:txBody>
      </p:sp>
      <p:sp>
        <p:nvSpPr>
          <p:cNvPr id="4" name="Slide Number Placeholder 3"/>
          <p:cNvSpPr>
            <a:spLocks noGrp="1"/>
          </p:cNvSpPr>
          <p:nvPr>
            <p:ph type="sldNum" sz="quarter" idx="5"/>
          </p:nvPr>
        </p:nvSpPr>
        <p:spPr/>
        <p:txBody>
          <a:bodyPr/>
          <a:lstStyle/>
          <a:p>
            <a:fld id="{CBB3445F-2B28-48D8-8DA7-AB286E74FDFD}" type="slidenum">
              <a:rPr lang="en-IE" smtClean="0"/>
              <a:t>20</a:t>
            </a:fld>
            <a:endParaRPr lang="en-IE"/>
          </a:p>
        </p:txBody>
      </p:sp>
    </p:spTree>
    <p:extLst>
      <p:ext uri="{BB962C8B-B14F-4D97-AF65-F5344CB8AC3E}">
        <p14:creationId xmlns:p14="http://schemas.microsoft.com/office/powerpoint/2010/main" val="2914149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3445F-2B28-48D8-8DA7-AB286E74FDFD}" type="slidenum">
              <a:rPr kumimoji="0" lang="en-I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I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22312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37B23-68B2-6219-4C3F-FFC24C5254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0CFE4A-90BC-AD8F-A496-D0E792956C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068382-0DF0-419C-CB51-5A4B2FCE0039}"/>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1C6D5E7C-CBC2-CDB0-479C-E73FC0842D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3445F-2B28-48D8-8DA7-AB286E74FDFD}" type="slidenum">
              <a:rPr kumimoji="0" lang="en-I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I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46703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93795-0C2F-1146-5C4F-F170C8808A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09C8C7-6F46-B839-F138-C4F3CABB67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519AC3-AD16-2E41-C830-BF5635B23E58}"/>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9C976628-F192-8ECC-AA72-9B5988BBAD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3445F-2B28-48D8-8DA7-AB286E74FDFD}" type="slidenum">
              <a:rPr kumimoji="0" lang="en-I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I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99877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b="1" kern="100" dirty="0">
                <a:effectLst/>
                <a:latin typeface="Aptos" panose="020B0004020202020204" pitchFamily="34" charset="0"/>
                <a:ea typeface="Aptos" panose="020B0004020202020204" pitchFamily="34" charset="0"/>
                <a:cs typeface="Times New Roman" panose="02020603050405020304" pitchFamily="18" charset="0"/>
              </a:rPr>
              <a:t>Labour Market: </a:t>
            </a:r>
            <a:r>
              <a:rPr lang="en-IE" sz="1800" kern="100" dirty="0">
                <a:effectLst/>
                <a:latin typeface="Aptos" panose="020B0004020202020204" pitchFamily="34" charset="0"/>
                <a:ea typeface="Aptos" panose="020B0004020202020204" pitchFamily="34" charset="0"/>
                <a:cs typeface="Times New Roman" panose="02020603050405020304" pitchFamily="18" charset="0"/>
              </a:rPr>
              <a:t>There is an international shortage of cyber security skills, impacting organisations both large and small. However, in Ireland, we saw a 10% drop in cyber security vacancies between 2022 and 2023. Median salaries are €75k, demonstrating these roles and the sector are highly skilled and high value.</a:t>
            </a:r>
          </a:p>
          <a:p>
            <a:endParaRPr lang="en-IE" dirty="0"/>
          </a:p>
        </p:txBody>
      </p:sp>
      <p:sp>
        <p:nvSpPr>
          <p:cNvPr id="4" name="Slide Number Placeholder 3"/>
          <p:cNvSpPr>
            <a:spLocks noGrp="1"/>
          </p:cNvSpPr>
          <p:nvPr>
            <p:ph type="sldNum" sz="quarter" idx="5"/>
          </p:nvPr>
        </p:nvSpPr>
        <p:spPr/>
        <p:txBody>
          <a:bodyPr/>
          <a:lstStyle/>
          <a:p>
            <a:fld id="{CBB3445F-2B28-48D8-8DA7-AB286E74FDFD}" type="slidenum">
              <a:rPr lang="en-IE" smtClean="0"/>
              <a:t>25</a:t>
            </a:fld>
            <a:endParaRPr lang="en-IE"/>
          </a:p>
        </p:txBody>
      </p:sp>
    </p:spTree>
    <p:extLst>
      <p:ext uri="{BB962C8B-B14F-4D97-AF65-F5344CB8AC3E}">
        <p14:creationId xmlns:p14="http://schemas.microsoft.com/office/powerpoint/2010/main" val="4198262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770C7-CD5A-324B-FCE0-B9430E37EA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092119-67D2-ACBC-F456-8696CB92FB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BF062D-B65A-0516-4D6A-9944DD40434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222222"/>
                </a:solidFill>
                <a:effectLst/>
                <a:latin typeface="Arial" panose="020B0604020202020204" pitchFamily="34" charset="0"/>
              </a:rPr>
              <a:t>Need: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Arial" panose="020B0604020202020204" pitchFamily="34" charset="0"/>
              </a:rPr>
              <a:t>Understand the demand shown for cyber security professionals across the Irish economy.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Arial" panose="020B0604020202020204" pitchFamily="34" charset="0"/>
              </a:rPr>
              <a:t>Consider the shortfall in skills provision, and the extent of support required to support skills, retraining, and attract people to work in the cyber security sector in Ireland.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222222"/>
                </a:solidFill>
                <a:effectLst/>
                <a:latin typeface="Arial" panose="020B0604020202020204" pitchFamily="34" charset="0"/>
              </a:rPr>
              <a:t>Is there demand = Labour Market Report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222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Arial" panose="020B0604020202020204" pitchFamily="34" charset="0"/>
              </a:rPr>
              <a:t>+ 367 live jobs on LinkedIn with Cybersecurity as an assigned skill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Arial" panose="020B0604020202020204" pitchFamily="34" charset="0"/>
              </a:rPr>
              <a:t>18.4% of Cybersecurity professionals moved jobs in the last 12 months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Arial" panose="020B0604020202020204" pitchFamily="34" charset="0"/>
              </a:rPr>
              <a:t>1.3 years is the median tenure of these professionals.</a:t>
            </a:r>
          </a:p>
          <a:p>
            <a:endParaRPr lang="en-IE" dirty="0"/>
          </a:p>
        </p:txBody>
      </p:sp>
      <p:sp>
        <p:nvSpPr>
          <p:cNvPr id="4" name="Slide Number Placeholder 3">
            <a:extLst>
              <a:ext uri="{FF2B5EF4-FFF2-40B4-BE49-F238E27FC236}">
                <a16:creationId xmlns:a16="http://schemas.microsoft.com/office/drawing/2014/main" id="{6D84F4A2-0822-0A30-91BB-C7B28421CA3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B3445F-2B28-48D8-8DA7-AB286E74FDFD}" type="slidenum">
              <a:rPr kumimoji="0" lang="en-I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I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29615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kern="100" dirty="0">
                <a:effectLst/>
                <a:latin typeface="Aptos" panose="020B0004020202020204" pitchFamily="34" charset="0"/>
                <a:ea typeface="Aptos" panose="020B0004020202020204" pitchFamily="34" charset="0"/>
                <a:cs typeface="Arial" panose="020B0604020202020204" pitchFamily="34" charset="0"/>
              </a:rPr>
              <a:t>Cyber Ireland is the national cyber security cluster organisation, an industry represented body launched in 2019 </a:t>
            </a:r>
            <a:r>
              <a:rPr lang="en-IE" sz="1800" kern="100" dirty="0">
                <a:effectLst/>
                <a:latin typeface="Aptos" panose="020B0004020202020204" pitchFamily="34" charset="0"/>
                <a:ea typeface="Aptos" panose="020B0004020202020204" pitchFamily="34" charset="0"/>
                <a:cs typeface="Times New Roman" panose="02020603050405020304" pitchFamily="18" charset="0"/>
              </a:rPr>
              <a:t>to bring together industry, academia and government to represent the needs of the cyber security sector in Ireland and support its growth.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800" kern="100" dirty="0">
                <a:effectLst/>
                <a:latin typeface="Aptos" panose="020B0004020202020204" pitchFamily="34" charset="0"/>
                <a:ea typeface="Aptos" panose="020B0004020202020204" pitchFamily="34" charset="0"/>
                <a:cs typeface="Times New Roman" panose="02020603050405020304" pitchFamily="18" charset="0"/>
              </a:rPr>
              <a:t>The cluster is industry-led, hosted at Munster Technological University and is supported by government through Enterprise Ireland, IDA Ireland and the National Cyber Security Centre.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CBB3445F-2B28-48D8-8DA7-AB286E74FDFD}" type="slidenum">
              <a:rPr lang="en-IE" smtClean="0"/>
              <a:t>27</a:t>
            </a:fld>
            <a:endParaRPr lang="en-IE"/>
          </a:p>
        </p:txBody>
      </p:sp>
    </p:spTree>
    <p:extLst>
      <p:ext uri="{BB962C8B-B14F-4D97-AF65-F5344CB8AC3E}">
        <p14:creationId xmlns:p14="http://schemas.microsoft.com/office/powerpoint/2010/main" val="3711432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Hidden slide</a:t>
            </a:r>
          </a:p>
        </p:txBody>
      </p:sp>
      <p:sp>
        <p:nvSpPr>
          <p:cNvPr id="4" name="Slide Number Placeholder 3"/>
          <p:cNvSpPr>
            <a:spLocks noGrp="1"/>
          </p:cNvSpPr>
          <p:nvPr>
            <p:ph type="sldNum" sz="quarter" idx="5"/>
          </p:nvPr>
        </p:nvSpPr>
        <p:spPr/>
        <p:txBody>
          <a:bodyPr/>
          <a:lstStyle/>
          <a:p>
            <a:fld id="{CBB3445F-2B28-48D8-8DA7-AB286E74FDFD}" type="slidenum">
              <a:rPr lang="en-IE" smtClean="0"/>
              <a:t>28</a:t>
            </a:fld>
            <a:endParaRPr lang="en-IE"/>
          </a:p>
        </p:txBody>
      </p:sp>
    </p:spTree>
    <p:extLst>
      <p:ext uri="{BB962C8B-B14F-4D97-AF65-F5344CB8AC3E}">
        <p14:creationId xmlns:p14="http://schemas.microsoft.com/office/powerpoint/2010/main" val="4218595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kern="100" dirty="0">
                <a:effectLst/>
                <a:latin typeface="Aptos" panose="020B0004020202020204" pitchFamily="34" charset="0"/>
                <a:ea typeface="Aptos" panose="020B0004020202020204" pitchFamily="34" charset="0"/>
                <a:cs typeface="Times New Roman" panose="02020603050405020304" pitchFamily="18" charset="0"/>
              </a:rPr>
              <a:t>The “Ireland Cyber Security Sector Snapshot 2024” report launched in September this year provides an update on the baseline report from 2022 on the size, operations and economic contribution of the cyber security sector in Ireland.</a:t>
            </a:r>
          </a:p>
        </p:txBody>
      </p:sp>
      <p:sp>
        <p:nvSpPr>
          <p:cNvPr id="4" name="Slide Number Placeholder 3"/>
          <p:cNvSpPr>
            <a:spLocks noGrp="1"/>
          </p:cNvSpPr>
          <p:nvPr>
            <p:ph type="sldNum" sz="quarter" idx="5"/>
          </p:nvPr>
        </p:nvSpPr>
        <p:spPr/>
        <p:txBody>
          <a:bodyPr/>
          <a:lstStyle/>
          <a:p>
            <a:fld id="{CBB3445F-2B28-48D8-8DA7-AB286E74FDFD}" type="slidenum">
              <a:rPr lang="en-IE" smtClean="0"/>
              <a:t>10</a:t>
            </a:fld>
            <a:endParaRPr lang="en-IE"/>
          </a:p>
        </p:txBody>
      </p:sp>
    </p:spTree>
    <p:extLst>
      <p:ext uri="{BB962C8B-B14F-4D97-AF65-F5344CB8AC3E}">
        <p14:creationId xmlns:p14="http://schemas.microsoft.com/office/powerpoint/2010/main" val="296443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kern="100" dirty="0">
                <a:effectLst/>
                <a:latin typeface="Aptos" panose="020B0004020202020204" pitchFamily="34" charset="0"/>
                <a:ea typeface="Aptos" panose="020B0004020202020204" pitchFamily="34" charset="0"/>
                <a:cs typeface="Times New Roman" panose="02020603050405020304" pitchFamily="18" charset="0"/>
              </a:rPr>
              <a:t>Cyber Ireland represents over 180 companies and organisations nationwide, including 100 Irish start-ups and SMEs, 50 MNCs, 15 Universities and training providers, as well as government agencies, non-for-profits and investors across the cyber security ecosystem.</a:t>
            </a:r>
          </a:p>
          <a:p>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kern="100" dirty="0">
                <a:effectLst/>
                <a:latin typeface="Aptos" panose="020B0004020202020204" pitchFamily="34" charset="0"/>
                <a:ea typeface="Aptos" panose="020B0004020202020204" pitchFamily="34" charset="0"/>
                <a:cs typeface="Times New Roman" panose="02020603050405020304" pitchFamily="18" charset="0"/>
              </a:rPr>
              <a:t>The cluster brings together all the relevant stakeholders under one umbrella organisation with clear strategy to the realise Ireland’s cyber security potential: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kern="100" dirty="0">
              <a:effectLst/>
              <a:latin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800" dirty="0">
                <a:effectLst/>
                <a:latin typeface="Aptos" panose="020B0004020202020204" pitchFamily="34" charset="0"/>
                <a:ea typeface="Aptos" panose="020B0004020202020204" pitchFamily="34" charset="0"/>
                <a:cs typeface="Times New Roman" panose="02020603050405020304" pitchFamily="18" charset="0"/>
              </a:rPr>
              <a:t>To position Ireland to be the leading location for cyber security operations in Europe. </a:t>
            </a:r>
            <a:endParaRPr lang="en-IE" dirty="0"/>
          </a:p>
        </p:txBody>
      </p:sp>
      <p:sp>
        <p:nvSpPr>
          <p:cNvPr id="4" name="Slide Number Placeholder 3"/>
          <p:cNvSpPr>
            <a:spLocks noGrp="1"/>
          </p:cNvSpPr>
          <p:nvPr>
            <p:ph type="sldNum" sz="quarter" idx="5"/>
          </p:nvPr>
        </p:nvSpPr>
        <p:spPr/>
        <p:txBody>
          <a:bodyPr/>
          <a:lstStyle/>
          <a:p>
            <a:fld id="{CBB3445F-2B28-48D8-8DA7-AB286E74FDFD}" type="slidenum">
              <a:rPr lang="en-IE" smtClean="0"/>
              <a:t>29</a:t>
            </a:fld>
            <a:endParaRPr lang="en-IE"/>
          </a:p>
        </p:txBody>
      </p:sp>
    </p:spTree>
    <p:extLst>
      <p:ext uri="{BB962C8B-B14F-4D97-AF65-F5344CB8AC3E}">
        <p14:creationId xmlns:p14="http://schemas.microsoft.com/office/powerpoint/2010/main" val="1251632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We aim to this by connecting all the companies and organisation in the sector to drive growth through collaboration, talent development and innovation.</a:t>
            </a:r>
          </a:p>
          <a:p>
            <a:endParaRPr lang="en-IE" dirty="0"/>
          </a:p>
          <a:p>
            <a:pPr>
              <a:lnSpc>
                <a:spcPct val="107000"/>
              </a:lnSpc>
              <a:spcAft>
                <a:spcPts val="800"/>
              </a:spcAft>
            </a:pPr>
            <a:r>
              <a:rPr lang="en-IE" sz="1800" kern="100" dirty="0">
                <a:effectLst/>
                <a:latin typeface="Aptos" panose="020B0004020202020204" pitchFamily="34" charset="0"/>
                <a:ea typeface="Aptos" panose="020B0004020202020204" pitchFamily="34" charset="0"/>
                <a:cs typeface="Times New Roman" panose="02020603050405020304" pitchFamily="18" charset="0"/>
              </a:rPr>
              <a:t>In January 2024, we launched our new cluster strategy 2024 – 2027. The strategy steers the cluster’s activities across four focus areas:</a:t>
            </a:r>
          </a:p>
          <a:p>
            <a:pPr marL="342900" lvl="0" indent="-342900">
              <a:lnSpc>
                <a:spcPct val="107000"/>
              </a:lnSpc>
              <a:buFont typeface="+mj-lt"/>
              <a:buAutoNum type="arabicParenR"/>
            </a:pPr>
            <a:r>
              <a:rPr lang="en-IE" sz="1800" b="1" kern="100" dirty="0">
                <a:effectLst/>
                <a:latin typeface="Aptos" panose="020B0004020202020204" pitchFamily="34" charset="0"/>
                <a:ea typeface="Aptos" panose="020B0004020202020204" pitchFamily="34" charset="0"/>
                <a:cs typeface="Times New Roman" panose="02020603050405020304" pitchFamily="18" charset="0"/>
              </a:rPr>
              <a:t>Building the community</a:t>
            </a:r>
            <a:r>
              <a:rPr lang="en-IE" sz="1800" kern="100" dirty="0">
                <a:effectLst/>
                <a:latin typeface="Aptos" panose="020B0004020202020204" pitchFamily="34" charset="0"/>
                <a:ea typeface="Aptos" panose="020B0004020202020204" pitchFamily="34" charset="0"/>
                <a:cs typeface="Times New Roman" panose="02020603050405020304" pitchFamily="18" charset="0"/>
              </a:rPr>
              <a:t> – bring together the people in the cyber security sector, to connect organisations, facilitate information sharing and drive collaboration.</a:t>
            </a:r>
          </a:p>
          <a:p>
            <a:pPr marL="342900" lvl="0" indent="-342900">
              <a:lnSpc>
                <a:spcPct val="107000"/>
              </a:lnSpc>
              <a:buFont typeface="+mj-lt"/>
              <a:buAutoNum type="arabicParenR"/>
            </a:pPr>
            <a:r>
              <a:rPr lang="en-IE" sz="1800" b="1" kern="100" dirty="0">
                <a:effectLst/>
                <a:latin typeface="Aptos" panose="020B0004020202020204" pitchFamily="34" charset="0"/>
                <a:ea typeface="Aptos" panose="020B0004020202020204" pitchFamily="34" charset="0"/>
                <a:cs typeface="Times New Roman" panose="02020603050405020304" pitchFamily="18" charset="0"/>
              </a:rPr>
              <a:t>Business Growth – </a:t>
            </a:r>
            <a:r>
              <a:rPr lang="en-IE" sz="1800" kern="100" dirty="0">
                <a:effectLst/>
                <a:latin typeface="Aptos" panose="020B0004020202020204" pitchFamily="34" charset="0"/>
                <a:ea typeface="Aptos" panose="020B0004020202020204" pitchFamily="34" charset="0"/>
                <a:cs typeface="Times New Roman" panose="02020603050405020304" pitchFamily="18" charset="0"/>
              </a:rPr>
              <a:t>we</a:t>
            </a:r>
            <a:r>
              <a:rPr lang="en-IE" sz="1800" b="1" kern="100" dirty="0">
                <a:effectLst/>
                <a:latin typeface="Aptos" panose="020B0004020202020204" pitchFamily="34" charset="0"/>
                <a:ea typeface="Aptos" panose="020B0004020202020204" pitchFamily="34" charset="0"/>
                <a:cs typeface="Times New Roman" panose="02020603050405020304" pitchFamily="18" charset="0"/>
              </a:rPr>
              <a:t> </a:t>
            </a:r>
            <a:r>
              <a:rPr lang="en-IE" sz="1800" kern="100" dirty="0">
                <a:effectLst/>
                <a:latin typeface="Aptos" panose="020B0004020202020204" pitchFamily="34" charset="0"/>
                <a:ea typeface="Aptos" panose="020B0004020202020204" pitchFamily="34" charset="0"/>
                <a:cs typeface="Times New Roman" panose="02020603050405020304" pitchFamily="18" charset="0"/>
              </a:rPr>
              <a:t>support companies from Irish start-ups, SMEs and MNCs to grow their operations, realise collaborative business opportunities and support innovation.</a:t>
            </a:r>
          </a:p>
          <a:p>
            <a:pPr marL="342900" lvl="0" indent="-342900">
              <a:lnSpc>
                <a:spcPct val="107000"/>
              </a:lnSpc>
              <a:buFont typeface="+mj-lt"/>
              <a:buAutoNum type="arabicParenR"/>
            </a:pPr>
            <a:r>
              <a:rPr lang="en-IE" sz="1800" b="1" kern="100" dirty="0">
                <a:effectLst/>
                <a:latin typeface="Aptos" panose="020B0004020202020204" pitchFamily="34" charset="0"/>
                <a:ea typeface="Aptos" panose="020B0004020202020204" pitchFamily="34" charset="0"/>
                <a:cs typeface="Times New Roman" panose="02020603050405020304" pitchFamily="18" charset="0"/>
              </a:rPr>
              <a:t>Developing the Workforce:</a:t>
            </a:r>
            <a:r>
              <a:rPr lang="en-IE" sz="1800" kern="100" dirty="0">
                <a:effectLst/>
                <a:latin typeface="Aptos" panose="020B0004020202020204" pitchFamily="34" charset="0"/>
                <a:ea typeface="Aptos" panose="020B0004020202020204" pitchFamily="34" charset="0"/>
                <a:cs typeface="Times New Roman" panose="02020603050405020304" pitchFamily="18" charset="0"/>
              </a:rPr>
              <a:t> Our job is to understand the skills and training needs of industry at a national level and work with the education and training providers to ensure we have a sustainable supply of cyber security skills to meet industry needs.</a:t>
            </a:r>
          </a:p>
          <a:p>
            <a:pPr marL="342900" lvl="0" indent="-342900">
              <a:lnSpc>
                <a:spcPct val="107000"/>
              </a:lnSpc>
              <a:spcAft>
                <a:spcPts val="800"/>
              </a:spcAft>
              <a:buFont typeface="+mj-lt"/>
              <a:buAutoNum type="arabicParenR"/>
            </a:pPr>
            <a:r>
              <a:rPr lang="en-IE" sz="1800" b="1" kern="100" dirty="0">
                <a:effectLst/>
                <a:latin typeface="Aptos" panose="020B0004020202020204" pitchFamily="34" charset="0"/>
                <a:ea typeface="Aptos" panose="020B0004020202020204" pitchFamily="34" charset="0"/>
                <a:cs typeface="Times New Roman" panose="02020603050405020304" pitchFamily="18" charset="0"/>
              </a:rPr>
              <a:t>Promotion &amp; Advocacy: </a:t>
            </a:r>
            <a:r>
              <a:rPr lang="en-IE" sz="1800" b="0" kern="100" dirty="0">
                <a:effectLst/>
                <a:latin typeface="Aptos" panose="020B0004020202020204" pitchFamily="34" charset="0"/>
                <a:ea typeface="Aptos" panose="020B0004020202020204" pitchFamily="34" charset="0"/>
                <a:cs typeface="Times New Roman" panose="02020603050405020304" pitchFamily="18" charset="0"/>
              </a:rPr>
              <a:t>the </a:t>
            </a:r>
            <a:r>
              <a:rPr lang="en-IE" sz="1800" kern="100" dirty="0">
                <a:effectLst/>
                <a:latin typeface="Aptos" panose="020B0004020202020204" pitchFamily="34" charset="0"/>
                <a:ea typeface="Aptos" panose="020B0004020202020204" pitchFamily="34" charset="0"/>
                <a:cs typeface="Times New Roman" panose="02020603050405020304" pitchFamily="18" charset="0"/>
              </a:rPr>
              <a:t>cluster is now the collective voice for the cyber security industry in Ireland. We aim to understand the barriers to growth for industry and address these with partners in the private and public sectors. We also champion the importance of the cyber security sector to Ireland’s digital economy, with the recent publication of an updated report on the size and economic contribution of the sector to Ireland</a:t>
            </a:r>
          </a:p>
          <a:p>
            <a:pPr marL="342900" lvl="0" indent="-342900">
              <a:lnSpc>
                <a:spcPct val="107000"/>
              </a:lnSpc>
              <a:spcAft>
                <a:spcPts val="800"/>
              </a:spcAft>
              <a:buFont typeface="+mj-lt"/>
              <a:buAutoNum type="arabicParenR"/>
            </a:pPr>
            <a:endParaRPr lang="en-IE" sz="1800" kern="100" dirty="0">
              <a:effectLst/>
              <a:latin typeface="Aptos" panose="020B0004020202020204" pitchFamily="34" charset="0"/>
              <a:cs typeface="Times New Roman" panose="02020603050405020304" pitchFamily="18" charset="0"/>
            </a:endParaRPr>
          </a:p>
          <a:p>
            <a:pPr marL="0" lvl="0" indent="0">
              <a:lnSpc>
                <a:spcPct val="107000"/>
              </a:lnSpc>
              <a:spcAft>
                <a:spcPts val="800"/>
              </a:spcAft>
              <a:buFont typeface="+mj-lt"/>
              <a:buNone/>
            </a:pPr>
            <a:endParaRPr lang="en-IE" dirty="0"/>
          </a:p>
          <a:p>
            <a:endParaRPr lang="en-IE" dirty="0"/>
          </a:p>
          <a:p>
            <a:endParaRPr lang="en-IE" dirty="0"/>
          </a:p>
        </p:txBody>
      </p:sp>
      <p:sp>
        <p:nvSpPr>
          <p:cNvPr id="4" name="Slide Number Placeholder 3"/>
          <p:cNvSpPr>
            <a:spLocks noGrp="1"/>
          </p:cNvSpPr>
          <p:nvPr>
            <p:ph type="sldNum" sz="quarter" idx="5"/>
          </p:nvPr>
        </p:nvSpPr>
        <p:spPr/>
        <p:txBody>
          <a:bodyPr/>
          <a:lstStyle/>
          <a:p>
            <a:fld id="{CBB3445F-2B28-48D8-8DA7-AB286E74FDFD}" type="slidenum">
              <a:rPr lang="en-IE" smtClean="0"/>
              <a:t>30</a:t>
            </a:fld>
            <a:endParaRPr lang="en-IE"/>
          </a:p>
        </p:txBody>
      </p:sp>
    </p:spTree>
    <p:extLst>
      <p:ext uri="{BB962C8B-B14F-4D97-AF65-F5344CB8AC3E}">
        <p14:creationId xmlns:p14="http://schemas.microsoft.com/office/powerpoint/2010/main" val="24229290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What have we delivered over the past 4 years:</a:t>
            </a:r>
          </a:p>
          <a:p>
            <a:pPr marL="171450" indent="-171450">
              <a:buFont typeface="Arial" panose="020B0604020202020204" pitchFamily="34" charset="0"/>
              <a:buChar char="•"/>
            </a:pPr>
            <a:r>
              <a:rPr lang="en-IE" dirty="0"/>
              <a:t>Our biggest achievement is in building the community. We now have over 180 members companies and organisations nationwide.</a:t>
            </a:r>
          </a:p>
          <a:p>
            <a:pPr marL="171450" indent="-171450">
              <a:buFont typeface="Arial" panose="020B0604020202020204" pitchFamily="34" charset="0"/>
              <a:buChar char="•"/>
            </a:pPr>
            <a:r>
              <a:rPr lang="en-IE" dirty="0"/>
              <a:t>We’ve delivered over 70 events nationally &amp; regionally,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800" kern="100" dirty="0">
                <a:effectLst/>
                <a:latin typeface="Aptos" panose="020B0004020202020204" pitchFamily="34" charset="0"/>
                <a:ea typeface="Aptos" panose="020B0004020202020204" pitchFamily="34" charset="0"/>
                <a:cs typeface="Times New Roman" panose="02020603050405020304" pitchFamily="18" charset="0"/>
              </a:rPr>
              <a:t>Our flagship event each year is our national conference which was held over 2 days in Kilkenny in September. We had 500 senior leaders and cyber security experts from across the sector and country coming together.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800" kern="100" dirty="0">
                <a:effectLst/>
                <a:latin typeface="Aptos" panose="020B0004020202020204" pitchFamily="34" charset="0"/>
                <a:ea typeface="Aptos" panose="020B0004020202020204" pitchFamily="34" charset="0"/>
                <a:cs typeface="Times New Roman" panose="02020603050405020304" pitchFamily="18" charset="0"/>
              </a:rPr>
              <a:t>We have 5 regional chapters which allow for companies in each region to work locally (Dublin, South, West, North-West, South-East)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800" kern="100" dirty="0">
                <a:effectLst/>
                <a:latin typeface="Aptos" panose="020B0004020202020204" pitchFamily="34" charset="0"/>
                <a:ea typeface="Aptos" panose="020B0004020202020204" pitchFamily="34" charset="0"/>
                <a:cs typeface="Times New Roman" panose="02020603050405020304" pitchFamily="18" charset="0"/>
              </a:rPr>
              <a:t>We have 2 special interest groups – our CISO Forum brings together over 50 security leaders from large enterprises across various sectors to understand the needs of the end-user. The Operational Technological security group is a forum for solution providers, integrators and end-users on OT security.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buFont typeface="Arial" panose="020B0604020202020204" pitchFamily="34" charset="0"/>
              <a:buChar char="•"/>
            </a:pPr>
            <a:r>
              <a:rPr lang="en-IE" dirty="0"/>
              <a:t> </a:t>
            </a:r>
          </a:p>
          <a:p>
            <a:pPr marL="171450" indent="-171450">
              <a:buFont typeface="Arial" panose="020B0604020202020204" pitchFamily="34" charset="0"/>
              <a:buChar char="•"/>
            </a:pPr>
            <a:endParaRPr lang="en-IE" dirty="0"/>
          </a:p>
          <a:p>
            <a:endParaRPr lang="en-IE" dirty="0"/>
          </a:p>
        </p:txBody>
      </p:sp>
      <p:sp>
        <p:nvSpPr>
          <p:cNvPr id="4" name="Slide Number Placeholder 3"/>
          <p:cNvSpPr>
            <a:spLocks noGrp="1"/>
          </p:cNvSpPr>
          <p:nvPr>
            <p:ph type="sldNum" sz="quarter" idx="5"/>
          </p:nvPr>
        </p:nvSpPr>
        <p:spPr/>
        <p:txBody>
          <a:bodyPr/>
          <a:lstStyle/>
          <a:p>
            <a:fld id="{CBB3445F-2B28-48D8-8DA7-AB286E74FDFD}" type="slidenum">
              <a:rPr lang="en-IE" smtClean="0"/>
              <a:t>31</a:t>
            </a:fld>
            <a:endParaRPr lang="en-IE"/>
          </a:p>
        </p:txBody>
      </p:sp>
    </p:spTree>
    <p:extLst>
      <p:ext uri="{BB962C8B-B14F-4D97-AF65-F5344CB8AC3E}">
        <p14:creationId xmlns:p14="http://schemas.microsoft.com/office/powerpoint/2010/main" val="198842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Across our workstreams we’ve delivered for industry:</a:t>
            </a:r>
          </a:p>
          <a:p>
            <a:r>
              <a:rPr lang="en-IE" b="1" dirty="0"/>
              <a:t>Under Talent Development:</a:t>
            </a:r>
          </a:p>
          <a:p>
            <a:pPr marL="171450" indent="-171450">
              <a:buFont typeface="Arial" panose="020B0604020202020204" pitchFamily="34" charset="0"/>
              <a:buChar char="•"/>
            </a:pPr>
            <a:r>
              <a:rPr lang="en-IE" dirty="0"/>
              <a:t>We have produced two reports on cyber security skills and the labour market to understand demand and skills shortages.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800" kern="100" dirty="0">
                <a:effectLst/>
                <a:latin typeface="Aptos" panose="020B0004020202020204" pitchFamily="34" charset="0"/>
                <a:ea typeface="Aptos" panose="020B0004020202020204" pitchFamily="34" charset="0"/>
                <a:cs typeface="Times New Roman" panose="02020603050405020304" pitchFamily="18" charset="0"/>
              </a:rPr>
              <a:t>We then work with education and training providers nationally to ensure their courses meet industry needs and to develop new courses where required. e.g. We have developed 10 new short online courses with the Cyber Skills project for specific industry skills shortages such as pen-testers for financial services, OT security for manufacturing, DORA compliance and cyber security for SMEs. As well as a course on leadership skills for mid-level cyber security managers with the Irish management institute.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800" kern="100" dirty="0">
                <a:effectLst/>
                <a:latin typeface="Aptos" panose="020B0004020202020204" pitchFamily="34" charset="0"/>
                <a:ea typeface="Aptos" panose="020B0004020202020204" pitchFamily="34" charset="0"/>
                <a:cs typeface="Times New Roman" panose="02020603050405020304" pitchFamily="18" charset="0"/>
              </a:rPr>
              <a:t>We have mapped over 70 NFQ accredited courses in cyber security from entry level courses and apprentices up to postgraduates MScs.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800" kern="100" dirty="0">
                <a:effectLst/>
                <a:latin typeface="Aptos" panose="020B0004020202020204" pitchFamily="34" charset="0"/>
                <a:ea typeface="Aptos" panose="020B0004020202020204" pitchFamily="34" charset="0"/>
                <a:cs typeface="Times New Roman" panose="02020603050405020304" pitchFamily="18" charset="0"/>
              </a:rPr>
              <a:t>We support career promotion initiatives to young people such as Cyber Futures, </a:t>
            </a:r>
            <a:r>
              <a:rPr lang="en-IE" sz="1800" kern="100" dirty="0" err="1">
                <a:effectLst/>
                <a:latin typeface="Aptos" panose="020B0004020202020204" pitchFamily="34" charset="0"/>
                <a:ea typeface="Aptos" panose="020B0004020202020204" pitchFamily="34" charset="0"/>
                <a:cs typeface="Times New Roman" panose="02020603050405020304" pitchFamily="18" charset="0"/>
              </a:rPr>
              <a:t>CyberWise</a:t>
            </a:r>
            <a:r>
              <a:rPr lang="en-IE" sz="1800" kern="100" dirty="0">
                <a:effectLst/>
                <a:latin typeface="Aptos" panose="020B0004020202020204" pitchFamily="34" charset="0"/>
                <a:ea typeface="Aptos" panose="020B0004020202020204" pitchFamily="34" charset="0"/>
                <a:cs typeface="Times New Roman" panose="02020603050405020304" pitchFamily="18" charset="0"/>
              </a:rPr>
              <a:t>, </a:t>
            </a:r>
            <a:r>
              <a:rPr lang="en-IE" sz="1800" kern="100" dirty="0" err="1">
                <a:effectLst/>
                <a:latin typeface="Aptos" panose="020B0004020202020204" pitchFamily="34" charset="0"/>
                <a:ea typeface="Aptos" panose="020B0004020202020204" pitchFamily="34" charset="0"/>
                <a:cs typeface="Times New Roman" panose="02020603050405020304" pitchFamily="18" charset="0"/>
              </a:rPr>
              <a:t>ZeroDays</a:t>
            </a:r>
            <a:r>
              <a:rPr lang="en-IE" sz="1800" kern="100" dirty="0">
                <a:effectLst/>
                <a:latin typeface="Aptos" panose="020B0004020202020204" pitchFamily="34" charset="0"/>
                <a:ea typeface="Aptos" panose="020B0004020202020204" pitchFamily="34" charset="0"/>
                <a:cs typeface="Times New Roman" panose="02020603050405020304" pitchFamily="18" charset="0"/>
              </a:rPr>
              <a:t> CTF.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800" b="1" kern="100" dirty="0">
                <a:effectLst/>
                <a:latin typeface="Aptos" panose="020B0004020202020204" pitchFamily="34" charset="0"/>
                <a:ea typeface="Aptos" panose="020B0004020202020204" pitchFamily="34" charset="0"/>
                <a:cs typeface="Times New Roman" panose="02020603050405020304" pitchFamily="18" charset="0"/>
              </a:rPr>
              <a:t>Business Growth:</a:t>
            </a: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800" kern="100" dirty="0">
                <a:effectLst/>
                <a:latin typeface="Aptos" panose="020B0004020202020204" pitchFamily="34" charset="0"/>
                <a:ea typeface="Aptos" panose="020B0004020202020204" pitchFamily="34" charset="0"/>
                <a:cs typeface="Times New Roman" panose="02020603050405020304" pitchFamily="18" charset="0"/>
              </a:rPr>
              <a:t>Our Business Growth Committee of Irish cyber security providers sets the strategic direction and has identified market opportunities for the sector across: CISO investment decisions, OT security for Manufacturing, the Offshore Wind sector, and the emerging Safety Tech sector.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800" kern="100" dirty="0">
                <a:effectLst/>
                <a:latin typeface="Aptos" panose="020B0004020202020204" pitchFamily="34" charset="0"/>
                <a:ea typeface="Aptos" panose="020B0004020202020204" pitchFamily="34" charset="0"/>
                <a:cs typeface="Times New Roman" panose="02020603050405020304" pitchFamily="18" charset="0"/>
              </a:rPr>
              <a:t>For Start-ups: we provide access to investors, we have partnered with leading global investor Paladin Capital to host an event in April on “</a:t>
            </a:r>
            <a:r>
              <a:rPr lang="en-IE"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Building a Transatlantic Cyber Startup</a:t>
            </a:r>
            <a:r>
              <a:rPr lang="en-IE" sz="1800" kern="100" dirty="0">
                <a:effectLst/>
                <a:latin typeface="Aptos" panose="020B0004020202020204" pitchFamily="34" charset="0"/>
                <a:ea typeface="Aptos" panose="020B0004020202020204" pitchFamily="34" charset="0"/>
                <a:cs typeface="Times New Roman" panose="02020603050405020304" pitchFamily="18" charset="0"/>
              </a:rPr>
              <a:t>” and on November 28</a:t>
            </a:r>
            <a:r>
              <a:rPr lang="en-IE" sz="1800" kern="100" baseline="30000" dirty="0">
                <a:effectLst/>
                <a:latin typeface="Aptos" panose="020B0004020202020204" pitchFamily="34" charset="0"/>
                <a:ea typeface="Aptos" panose="020B0004020202020204" pitchFamily="34" charset="0"/>
                <a:cs typeface="Times New Roman" panose="02020603050405020304" pitchFamily="18" charset="0"/>
              </a:rPr>
              <a:t>th</a:t>
            </a:r>
            <a:r>
              <a:rPr lang="en-IE" sz="1800" kern="100" dirty="0">
                <a:effectLst/>
                <a:latin typeface="Aptos" panose="020B0004020202020204" pitchFamily="34" charset="0"/>
                <a:ea typeface="Aptos" panose="020B0004020202020204" pitchFamily="34" charset="0"/>
                <a:cs typeface="Times New Roman" panose="02020603050405020304" pitchFamily="18" charset="0"/>
              </a:rPr>
              <a:t> will see the return of our annual Founders meet-up in Dublin.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800" kern="100" dirty="0">
                <a:effectLst/>
                <a:latin typeface="Aptos" panose="020B0004020202020204" pitchFamily="34" charset="0"/>
                <a:ea typeface="Aptos" panose="020B0004020202020204" pitchFamily="34" charset="0"/>
                <a:cs typeface="Times New Roman" panose="02020603050405020304" pitchFamily="18" charset="0"/>
              </a:rPr>
              <a:t>A major initiative to support Irish companies’ cyber security is the launch of two grants from Enterprise Ireland and the National Cyber Security Centre. The grants will have massive potential to put cyber security on the radar for Irish companies helping to subsidise the cost of cyber security at a time of rising costs and restricted IT budgets. It will also create market demand for cyber security consultants and services. Cyber Ireland and our members have been inputting into the development of the grants before their official launch to enable the success of the grant scheme (See </a:t>
            </a:r>
            <a:r>
              <a:rPr lang="en-IE"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Cyber Security Grants</a:t>
            </a:r>
            <a:r>
              <a:rPr lang="en-IE" sz="1800" kern="100" dirty="0">
                <a:effectLst/>
                <a:latin typeface="Aptos" panose="020B0004020202020204" pitchFamily="34" charset="0"/>
                <a:ea typeface="Aptos" panose="020B0004020202020204" pitchFamily="34" charset="0"/>
                <a:cs typeface="Times New Roman" panose="02020603050405020304" pitchFamily="18"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800" kern="100" dirty="0">
                <a:effectLst/>
                <a:latin typeface="Aptos" panose="020B0004020202020204" pitchFamily="34" charset="0"/>
                <a:ea typeface="Aptos" panose="020B0004020202020204" pitchFamily="34" charset="0"/>
                <a:cs typeface="Times New Roman" panose="02020603050405020304" pitchFamily="18" charset="0"/>
              </a:rPr>
              <a:t>Supporting Research and Development through promotion of grants and links with academic research groups.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800" kern="100" dirty="0">
                <a:effectLst/>
                <a:latin typeface="Aptos" panose="020B0004020202020204" pitchFamily="34" charset="0"/>
                <a:ea typeface="Aptos" panose="020B0004020202020204" pitchFamily="34" charset="0"/>
                <a:cs typeface="Times New Roman" panose="02020603050405020304" pitchFamily="18" charset="0"/>
              </a:rPr>
              <a:t>Supporting exports – we work with Enterprise Ireland to bring our members on trade missions to key markets or tradeshows, e.g. </a:t>
            </a:r>
            <a:r>
              <a:rPr lang="en-IE" sz="1800" kern="100" dirty="0" err="1">
                <a:effectLst/>
                <a:latin typeface="Aptos" panose="020B0004020202020204" pitchFamily="34" charset="0"/>
                <a:ea typeface="Aptos" panose="020B0004020202020204" pitchFamily="34" charset="0"/>
                <a:cs typeface="Times New Roman" panose="02020603050405020304" pitchFamily="18" charset="0"/>
              </a:rPr>
              <a:t>CyberTech</a:t>
            </a:r>
            <a:r>
              <a:rPr lang="en-IE" sz="1800" kern="100" dirty="0">
                <a:effectLst/>
                <a:latin typeface="Aptos" panose="020B0004020202020204" pitchFamily="34" charset="0"/>
                <a:ea typeface="Aptos" panose="020B0004020202020204" pitchFamily="34" charset="0"/>
                <a:cs typeface="Times New Roman" panose="02020603050405020304" pitchFamily="18" charset="0"/>
              </a:rPr>
              <a:t> Rome 2023, </a:t>
            </a:r>
            <a:r>
              <a:rPr lang="en-IE" sz="1800" kern="100" dirty="0" err="1">
                <a:effectLst/>
                <a:latin typeface="Aptos" panose="020B0004020202020204" pitchFamily="34" charset="0"/>
                <a:ea typeface="Aptos" panose="020B0004020202020204" pitchFamily="34" charset="0"/>
                <a:cs typeface="Times New Roman" panose="02020603050405020304" pitchFamily="18" charset="0"/>
              </a:rPr>
              <a:t>CyberExpo</a:t>
            </a:r>
            <a:r>
              <a:rPr lang="en-IE" sz="1800" kern="100" dirty="0">
                <a:effectLst/>
                <a:latin typeface="Aptos" panose="020B0004020202020204" pitchFamily="34" charset="0"/>
                <a:ea typeface="Aptos" panose="020B0004020202020204" pitchFamily="34" charset="0"/>
                <a:cs typeface="Times New Roman" panose="02020603050405020304" pitchFamily="18" charset="0"/>
              </a:rPr>
              <a:t> Amsterdam 2022, InfoTech London 2021.</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IE" sz="1800" b="1" kern="100" dirty="0">
                <a:effectLst/>
                <a:latin typeface="Aptos" panose="020B0004020202020204" pitchFamily="34" charset="0"/>
                <a:ea typeface="Aptos" panose="020B0004020202020204" pitchFamily="34" charset="0"/>
                <a:cs typeface="Times New Roman" panose="02020603050405020304" pitchFamily="18" charset="0"/>
              </a:rPr>
              <a:t>Promotion &amp; Advocacy</a:t>
            </a: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800" kern="100" dirty="0">
                <a:effectLst/>
                <a:latin typeface="Aptos" panose="020B0004020202020204" pitchFamily="34" charset="0"/>
                <a:ea typeface="Aptos" panose="020B0004020202020204" pitchFamily="34" charset="0"/>
                <a:cs typeface="Times New Roman" panose="02020603050405020304" pitchFamily="18" charset="0"/>
              </a:rPr>
              <a:t>We represent the sector at national level, working with government and inputting into policy development.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800" kern="100" dirty="0">
                <a:effectLst/>
                <a:latin typeface="Aptos" panose="020B0004020202020204" pitchFamily="34" charset="0"/>
                <a:ea typeface="Aptos" panose="020B0004020202020204" pitchFamily="34" charset="0"/>
                <a:cs typeface="Times New Roman" panose="02020603050405020304" pitchFamily="18" charset="0"/>
              </a:rPr>
              <a:t>For example, we welcome the development of Ireland’s first Cyber Industrial Strategy, a whole-of-government cyber security industrial strategy to support Ireland’s cyber security industry to achieve its potential. Cyber Ireland is the only non-government body on the Strategic Advisory Group.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800" kern="100" dirty="0">
                <a:effectLst/>
                <a:latin typeface="Aptos" panose="020B0004020202020204" pitchFamily="34" charset="0"/>
                <a:ea typeface="Aptos" panose="020B0004020202020204" pitchFamily="34" charset="0"/>
                <a:cs typeface="Times New Roman" panose="02020603050405020304" pitchFamily="18" charset="0"/>
              </a:rPr>
              <a:t>We have launched a new report – “Ireland Cyber Security Sector Snapshot 2024” - on the size, operations and economic contribution of the cyber security sector in Ireland.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IE" sz="1800" kern="100" dirty="0">
              <a:effectLst/>
              <a:latin typeface="Aptos" panose="020B0004020202020204" pitchFamily="34" charset="0"/>
              <a:ea typeface="Aptos" panose="020B0004020202020204" pitchFamily="34" charset="0"/>
              <a:cs typeface="Times New Roman" panose="02020603050405020304" pitchFamily="18" charset="0"/>
            </a:endParaRPr>
          </a:p>
          <a:p>
            <a:pPr marL="171450" indent="-171450">
              <a:buFont typeface="Arial" panose="020B0604020202020204" pitchFamily="34" charset="0"/>
              <a:buChar char="•"/>
            </a:pPr>
            <a:endParaRPr lang="en-IE" dirty="0"/>
          </a:p>
          <a:p>
            <a:endParaRPr lang="en-IE" dirty="0"/>
          </a:p>
        </p:txBody>
      </p:sp>
      <p:sp>
        <p:nvSpPr>
          <p:cNvPr id="4" name="Slide Number Placeholder 3"/>
          <p:cNvSpPr>
            <a:spLocks noGrp="1"/>
          </p:cNvSpPr>
          <p:nvPr>
            <p:ph type="sldNum" sz="quarter" idx="5"/>
          </p:nvPr>
        </p:nvSpPr>
        <p:spPr/>
        <p:txBody>
          <a:bodyPr/>
          <a:lstStyle/>
          <a:p>
            <a:fld id="{CBB3445F-2B28-48D8-8DA7-AB286E74FDFD}" type="slidenum">
              <a:rPr lang="en-IE" smtClean="0"/>
              <a:t>32</a:t>
            </a:fld>
            <a:endParaRPr lang="en-IE"/>
          </a:p>
        </p:txBody>
      </p:sp>
    </p:spTree>
    <p:extLst>
      <p:ext uri="{BB962C8B-B14F-4D97-AF65-F5344CB8AC3E}">
        <p14:creationId xmlns:p14="http://schemas.microsoft.com/office/powerpoint/2010/main" val="2416900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00" dirty="0">
                <a:effectLst/>
                <a:latin typeface="Aptos" panose="020B0004020202020204" pitchFamily="34" charset="0"/>
                <a:ea typeface="Aptos" panose="020B0004020202020204" pitchFamily="34" charset="0"/>
                <a:cs typeface="Times New Roman" panose="02020603050405020304" pitchFamily="18" charset="0"/>
              </a:rPr>
              <a:t>Firm &amp; employment growth:</a:t>
            </a:r>
            <a:r>
              <a:rPr lang="en-IE" sz="1800" kern="100" dirty="0">
                <a:effectLst/>
                <a:latin typeface="Aptos" panose="020B0004020202020204" pitchFamily="34" charset="0"/>
                <a:ea typeface="Aptos" panose="020B0004020202020204" pitchFamily="34" charset="0"/>
                <a:cs typeface="Times New Roman" panose="02020603050405020304" pitchFamily="18" charset="0"/>
              </a:rPr>
              <a:t> Over the last two years, Ireland’s cyber security sector has shown significant resilience and robust growth during a global technology sector downturn that particularly impacted Ireland. The number of firms in the sector grew to 535, an increase of 9%. These firms employ almost 8,000 individuals, an increase of 8% since 2022.</a:t>
            </a:r>
          </a:p>
          <a:p>
            <a:endParaRPr lang="en-IE" dirty="0"/>
          </a:p>
        </p:txBody>
      </p:sp>
      <p:sp>
        <p:nvSpPr>
          <p:cNvPr id="4" name="Slide Number Placeholder 3"/>
          <p:cNvSpPr>
            <a:spLocks noGrp="1"/>
          </p:cNvSpPr>
          <p:nvPr>
            <p:ph type="sldNum" sz="quarter" idx="5"/>
          </p:nvPr>
        </p:nvSpPr>
        <p:spPr/>
        <p:txBody>
          <a:bodyPr/>
          <a:lstStyle/>
          <a:p>
            <a:fld id="{CBB3445F-2B28-48D8-8DA7-AB286E74FDFD}" type="slidenum">
              <a:rPr lang="en-IE" smtClean="0"/>
              <a:t>11</a:t>
            </a:fld>
            <a:endParaRPr lang="en-IE"/>
          </a:p>
        </p:txBody>
      </p:sp>
    </p:spTree>
    <p:extLst>
      <p:ext uri="{BB962C8B-B14F-4D97-AF65-F5344CB8AC3E}">
        <p14:creationId xmlns:p14="http://schemas.microsoft.com/office/powerpoint/2010/main" val="967753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00" dirty="0">
                <a:effectLst/>
                <a:latin typeface="Aptos" panose="020B0004020202020204" pitchFamily="34" charset="0"/>
                <a:ea typeface="Aptos" panose="020B0004020202020204" pitchFamily="34" charset="0"/>
                <a:cs typeface="Times New Roman" panose="02020603050405020304" pitchFamily="18" charset="0"/>
              </a:rPr>
              <a:t>Economic contribution:</a:t>
            </a:r>
            <a:r>
              <a:rPr lang="en-IE" sz="1800" kern="100" dirty="0">
                <a:effectLst/>
                <a:latin typeface="Aptos" panose="020B0004020202020204" pitchFamily="34" charset="0"/>
                <a:ea typeface="Aptos" panose="020B0004020202020204" pitchFamily="34" charset="0"/>
                <a:cs typeface="Times New Roman" panose="02020603050405020304" pitchFamily="18" charset="0"/>
              </a:rPr>
              <a:t> Cyber security related revenue from firms in the sector is approximately €2.7bn, which is up by €600m in 2 years, or 29%. Gross Value Added, a measure of productivity, for 2023 is estimated at €1.2bn, an increase of €120m or 11% over two years. </a:t>
            </a:r>
          </a:p>
          <a:p>
            <a:endParaRPr lang="en-IE" dirty="0"/>
          </a:p>
        </p:txBody>
      </p:sp>
      <p:sp>
        <p:nvSpPr>
          <p:cNvPr id="4" name="Slide Number Placeholder 3"/>
          <p:cNvSpPr>
            <a:spLocks noGrp="1"/>
          </p:cNvSpPr>
          <p:nvPr>
            <p:ph type="sldNum" sz="quarter" idx="5"/>
          </p:nvPr>
        </p:nvSpPr>
        <p:spPr/>
        <p:txBody>
          <a:bodyPr/>
          <a:lstStyle/>
          <a:p>
            <a:fld id="{CBB3445F-2B28-48D8-8DA7-AB286E74FDFD}" type="slidenum">
              <a:rPr lang="en-IE" smtClean="0"/>
              <a:t>12</a:t>
            </a:fld>
            <a:endParaRPr lang="en-IE"/>
          </a:p>
        </p:txBody>
      </p:sp>
    </p:spTree>
    <p:extLst>
      <p:ext uri="{BB962C8B-B14F-4D97-AF65-F5344CB8AC3E}">
        <p14:creationId xmlns:p14="http://schemas.microsoft.com/office/powerpoint/2010/main" val="4133074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00" dirty="0">
                <a:effectLst/>
                <a:latin typeface="Aptos" panose="020B0004020202020204" pitchFamily="34" charset="0"/>
                <a:ea typeface="Aptos" panose="020B0004020202020204" pitchFamily="34" charset="0"/>
                <a:cs typeface="Times New Roman" panose="02020603050405020304" pitchFamily="18" charset="0"/>
              </a:rPr>
              <a:t>Office Locations: </a:t>
            </a:r>
            <a:r>
              <a:rPr lang="en-IE" sz="1800" kern="100" dirty="0">
                <a:effectLst/>
                <a:latin typeface="Aptos" panose="020B0004020202020204" pitchFamily="34" charset="0"/>
                <a:ea typeface="Aptos" panose="020B0004020202020204" pitchFamily="34" charset="0"/>
                <a:cs typeface="Times New Roman" panose="02020603050405020304" pitchFamily="18" charset="0"/>
              </a:rPr>
              <a:t>We now have over 750 cyber security offices nationwide. The geographical spread of cyber security firms across Ireland is a testament to the sector’s nationwide impact and promotes both regional economic development and strengthens the cyber security resilience of organisations nationwide.</a:t>
            </a:r>
          </a:p>
          <a:p>
            <a:endParaRPr lang="en-IE" dirty="0"/>
          </a:p>
        </p:txBody>
      </p:sp>
      <p:sp>
        <p:nvSpPr>
          <p:cNvPr id="4" name="Slide Number Placeholder 3"/>
          <p:cNvSpPr>
            <a:spLocks noGrp="1"/>
          </p:cNvSpPr>
          <p:nvPr>
            <p:ph type="sldNum" sz="quarter" idx="5"/>
          </p:nvPr>
        </p:nvSpPr>
        <p:spPr/>
        <p:txBody>
          <a:bodyPr/>
          <a:lstStyle/>
          <a:p>
            <a:fld id="{CBB3445F-2B28-48D8-8DA7-AB286E74FDFD}" type="slidenum">
              <a:rPr lang="en-IE" smtClean="0"/>
              <a:t>13</a:t>
            </a:fld>
            <a:endParaRPr lang="en-IE"/>
          </a:p>
        </p:txBody>
      </p:sp>
    </p:spTree>
    <p:extLst>
      <p:ext uri="{BB962C8B-B14F-4D97-AF65-F5344CB8AC3E}">
        <p14:creationId xmlns:p14="http://schemas.microsoft.com/office/powerpoint/2010/main" val="1962570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kern="100" dirty="0">
                <a:effectLst/>
                <a:latin typeface="Aptos" panose="020B0004020202020204" pitchFamily="34" charset="0"/>
                <a:ea typeface="Aptos" panose="020B0004020202020204" pitchFamily="34" charset="0"/>
                <a:cs typeface="Times New Roman" panose="02020603050405020304" pitchFamily="18" charset="0"/>
              </a:rPr>
              <a:t>We’ve done further analysis to define the cyber security operations of firms:</a:t>
            </a:r>
          </a:p>
          <a:p>
            <a:pPr marL="342900" lvl="0" indent="-342900">
              <a:lnSpc>
                <a:spcPct val="107000"/>
              </a:lnSpc>
              <a:spcAft>
                <a:spcPts val="800"/>
              </a:spcAft>
              <a:buSzPts val="1000"/>
              <a:buFont typeface="Symbol" panose="05050102010706020507" pitchFamily="18" charset="2"/>
              <a:buChar char=""/>
              <a:tabLst>
                <a:tab pos="457200" algn="l"/>
              </a:tabLst>
            </a:pPr>
            <a:r>
              <a:rPr lang="en-IE" sz="1800" kern="100" dirty="0">
                <a:effectLst/>
                <a:latin typeface="Aptos" panose="020B0004020202020204" pitchFamily="34" charset="0"/>
                <a:ea typeface="Aptos" panose="020B0004020202020204" pitchFamily="34" charset="0"/>
                <a:cs typeface="Times New Roman" panose="02020603050405020304" pitchFamily="18" charset="0"/>
              </a:rPr>
              <a:t>‘External’ firms provide cyber security solutions externally, there are 322. Within this there are ‘dedicated’ firms that only focus on providing cyber security solutions (142), and ‘diversified’ firms that provide cyber security solutions as part of a wider offering (180).</a:t>
            </a:r>
          </a:p>
          <a:p>
            <a:pPr marL="342900" lvl="0" indent="-342900">
              <a:lnSpc>
                <a:spcPct val="107000"/>
              </a:lnSpc>
              <a:spcAft>
                <a:spcPts val="800"/>
              </a:spcAft>
              <a:buSzPts val="1000"/>
              <a:buFont typeface="Symbol" panose="05050102010706020507" pitchFamily="18" charset="2"/>
              <a:buChar char=""/>
              <a:tabLst>
                <a:tab pos="457200" algn="l"/>
              </a:tabLst>
            </a:pPr>
            <a:r>
              <a:rPr lang="en-IE" sz="1800" kern="100" dirty="0">
                <a:effectLst/>
                <a:latin typeface="Aptos" panose="020B0004020202020204" pitchFamily="34" charset="0"/>
                <a:ea typeface="Aptos" panose="020B0004020202020204" pitchFamily="34" charset="0"/>
                <a:cs typeface="Times New Roman" panose="02020603050405020304" pitchFamily="18" charset="0"/>
              </a:rPr>
              <a:t>‘Internal’ firms, of which there are 213, provide cyber security solutions internally to a large or multi-national (MNC) company.</a:t>
            </a:r>
          </a:p>
          <a:p>
            <a:pPr>
              <a:lnSpc>
                <a:spcPct val="107000"/>
              </a:lnSpc>
              <a:spcAft>
                <a:spcPts val="800"/>
              </a:spcAft>
            </a:pPr>
            <a:r>
              <a:rPr lang="en-IE" sz="1800" kern="100" dirty="0">
                <a:effectLst/>
                <a:latin typeface="Aptos" panose="020B0004020202020204" pitchFamily="34" charset="0"/>
                <a:ea typeface="Aptos" panose="020B0004020202020204" pitchFamily="34" charset="0"/>
                <a:cs typeface="Times New Roman" panose="02020603050405020304" pitchFamily="18" charset="0"/>
              </a:rPr>
              <a:t>These 3 distinct categories of firms are all part of the sector and have different needs, defining them allows for specific strategies to support these firms.</a:t>
            </a:r>
          </a:p>
          <a:p>
            <a:endParaRPr lang="en-IE" dirty="0"/>
          </a:p>
        </p:txBody>
      </p:sp>
      <p:sp>
        <p:nvSpPr>
          <p:cNvPr id="4" name="Slide Number Placeholder 3"/>
          <p:cNvSpPr>
            <a:spLocks noGrp="1"/>
          </p:cNvSpPr>
          <p:nvPr>
            <p:ph type="sldNum" sz="quarter" idx="5"/>
          </p:nvPr>
        </p:nvSpPr>
        <p:spPr/>
        <p:txBody>
          <a:bodyPr/>
          <a:lstStyle/>
          <a:p>
            <a:fld id="{CBB3445F-2B28-48D8-8DA7-AB286E74FDFD}" type="slidenum">
              <a:rPr lang="en-IE" smtClean="0"/>
              <a:t>14</a:t>
            </a:fld>
            <a:endParaRPr lang="en-IE"/>
          </a:p>
        </p:txBody>
      </p:sp>
    </p:spTree>
    <p:extLst>
      <p:ext uri="{BB962C8B-B14F-4D97-AF65-F5344CB8AC3E}">
        <p14:creationId xmlns:p14="http://schemas.microsoft.com/office/powerpoint/2010/main" val="3762338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kern="100" dirty="0">
                <a:effectLst/>
                <a:latin typeface="Aptos" panose="020B0004020202020204" pitchFamily="34" charset="0"/>
                <a:ea typeface="Aptos" panose="020B0004020202020204" pitchFamily="34" charset="0"/>
                <a:cs typeface="Times New Roman" panose="02020603050405020304" pitchFamily="18" charset="0"/>
              </a:rPr>
              <a:t>Market Taxonomy: </a:t>
            </a:r>
            <a:r>
              <a:rPr lang="en-IE" sz="1800" kern="100" dirty="0">
                <a:effectLst/>
                <a:latin typeface="Aptos" panose="020B0004020202020204" pitchFamily="34" charset="0"/>
                <a:ea typeface="Aptos" panose="020B0004020202020204" pitchFamily="34" charset="0"/>
                <a:cs typeface="Times New Roman" panose="02020603050405020304" pitchFamily="18" charset="0"/>
              </a:rPr>
              <a:t>We know the types of solutions that these cyber security firms provide: the majority are in Threat Intel (80%), Securing applications, networks &amp; environments (70%), Governance Risk and Compliance (60%) and managed security service providers (50%), Identity and Access Management (45%) and finally OT security (10%).</a:t>
            </a:r>
          </a:p>
          <a:p>
            <a:endParaRPr lang="en-IE" dirty="0"/>
          </a:p>
        </p:txBody>
      </p:sp>
      <p:sp>
        <p:nvSpPr>
          <p:cNvPr id="4" name="Slide Number Placeholder 3"/>
          <p:cNvSpPr>
            <a:spLocks noGrp="1"/>
          </p:cNvSpPr>
          <p:nvPr>
            <p:ph type="sldNum" sz="quarter" idx="5"/>
          </p:nvPr>
        </p:nvSpPr>
        <p:spPr/>
        <p:txBody>
          <a:bodyPr/>
          <a:lstStyle/>
          <a:p>
            <a:fld id="{CBB3445F-2B28-48D8-8DA7-AB286E74FDFD}" type="slidenum">
              <a:rPr lang="en-IE" smtClean="0"/>
              <a:t>15</a:t>
            </a:fld>
            <a:endParaRPr lang="en-IE"/>
          </a:p>
        </p:txBody>
      </p:sp>
    </p:spTree>
    <p:extLst>
      <p:ext uri="{BB962C8B-B14F-4D97-AF65-F5344CB8AC3E}">
        <p14:creationId xmlns:p14="http://schemas.microsoft.com/office/powerpoint/2010/main" val="3495199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b="1" kern="100" dirty="0">
                <a:effectLst/>
                <a:latin typeface="Aptos" panose="020B0004020202020204" pitchFamily="34" charset="0"/>
                <a:ea typeface="Aptos" panose="020B0004020202020204" pitchFamily="34" charset="0"/>
                <a:cs typeface="Times New Roman" panose="02020603050405020304" pitchFamily="18" charset="0"/>
              </a:rPr>
              <a:t>Diverse firm composition: </a:t>
            </a:r>
            <a:r>
              <a:rPr lang="en-IE" sz="1800" kern="100" dirty="0">
                <a:effectLst/>
                <a:latin typeface="Aptos" panose="020B0004020202020204" pitchFamily="34" charset="0"/>
                <a:ea typeface="Aptos" panose="020B0004020202020204" pitchFamily="34" charset="0"/>
                <a:cs typeface="Times New Roman" panose="02020603050405020304" pitchFamily="18" charset="0"/>
              </a:rPr>
              <a:t>Of the 535 firms in the sector, 47% are Irish businesses and 53% are from outside Ireland. </a:t>
            </a:r>
          </a:p>
          <a:p>
            <a:pPr marL="342900" lvl="0" indent="-342900">
              <a:lnSpc>
                <a:spcPct val="107000"/>
              </a:lnSpc>
              <a:spcAft>
                <a:spcPts val="800"/>
              </a:spcAft>
              <a:buFont typeface="Symbol" panose="05050102010706020507" pitchFamily="18" charset="2"/>
              <a:buChar char=""/>
            </a:pPr>
            <a:r>
              <a:rPr lang="en-IE" sz="1800" kern="100" dirty="0">
                <a:effectLst/>
                <a:latin typeface="Aptos" panose="020B0004020202020204" pitchFamily="34" charset="0"/>
                <a:ea typeface="Aptos" panose="020B0004020202020204" pitchFamily="34" charset="0"/>
                <a:cs typeface="Times New Roman" panose="02020603050405020304" pitchFamily="18" charset="0"/>
              </a:rPr>
              <a:t>On the sizes of firms, about 60% are either micro-enterprises or small companies sized with under 50 employees, which are primarily Irish-owned. </a:t>
            </a:r>
          </a:p>
          <a:p>
            <a:pPr marL="342900" lvl="0" indent="-342900">
              <a:lnSpc>
                <a:spcPct val="107000"/>
              </a:lnSpc>
              <a:spcAft>
                <a:spcPts val="800"/>
              </a:spcAft>
              <a:buFont typeface="Symbol" panose="05050102010706020507" pitchFamily="18" charset="2"/>
              <a:buChar char=""/>
            </a:pPr>
            <a:r>
              <a:rPr lang="en-IE" sz="1800" kern="100" dirty="0">
                <a:effectLst/>
                <a:latin typeface="Aptos" panose="020B0004020202020204" pitchFamily="34" charset="0"/>
                <a:ea typeface="Aptos" panose="020B0004020202020204" pitchFamily="34" charset="0"/>
                <a:cs typeface="Times New Roman" panose="02020603050405020304" pitchFamily="18" charset="0"/>
              </a:rPr>
              <a:t>Conversely, 27% of firms are large, with over 250 employees globally, the majority of which are US firms. </a:t>
            </a:r>
          </a:p>
          <a:p>
            <a:endParaRPr lang="en-IE" dirty="0"/>
          </a:p>
        </p:txBody>
      </p:sp>
      <p:sp>
        <p:nvSpPr>
          <p:cNvPr id="4" name="Slide Number Placeholder 3"/>
          <p:cNvSpPr>
            <a:spLocks noGrp="1"/>
          </p:cNvSpPr>
          <p:nvPr>
            <p:ph type="sldNum" sz="quarter" idx="5"/>
          </p:nvPr>
        </p:nvSpPr>
        <p:spPr/>
        <p:txBody>
          <a:bodyPr/>
          <a:lstStyle/>
          <a:p>
            <a:fld id="{CBB3445F-2B28-48D8-8DA7-AB286E74FDFD}" type="slidenum">
              <a:rPr lang="en-IE" smtClean="0"/>
              <a:t>16</a:t>
            </a:fld>
            <a:endParaRPr lang="en-IE"/>
          </a:p>
        </p:txBody>
      </p:sp>
    </p:spTree>
    <p:extLst>
      <p:ext uri="{BB962C8B-B14F-4D97-AF65-F5344CB8AC3E}">
        <p14:creationId xmlns:p14="http://schemas.microsoft.com/office/powerpoint/2010/main" val="182560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b="1" kern="100" dirty="0">
                <a:effectLst/>
                <a:latin typeface="Aptos" panose="020B0004020202020204" pitchFamily="34" charset="0"/>
                <a:ea typeface="Aptos" panose="020B0004020202020204" pitchFamily="34" charset="0"/>
                <a:cs typeface="Times New Roman" panose="02020603050405020304" pitchFamily="18" charset="0"/>
              </a:rPr>
              <a:t>FDI: </a:t>
            </a:r>
            <a:r>
              <a:rPr lang="en-IE" sz="1800" kern="100" dirty="0">
                <a:effectLst/>
                <a:latin typeface="Aptos" panose="020B0004020202020204" pitchFamily="34" charset="0"/>
                <a:ea typeface="Aptos" panose="020B0004020202020204" pitchFamily="34" charset="0"/>
                <a:cs typeface="Times New Roman" panose="02020603050405020304" pitchFamily="18" charset="0"/>
              </a:rPr>
              <a:t>Ireland continues to be an international hub for multinational companies cyber security operations. </a:t>
            </a:r>
          </a:p>
          <a:p>
            <a:pPr marL="342900" lvl="0" indent="-342900">
              <a:lnSpc>
                <a:spcPct val="107000"/>
              </a:lnSpc>
              <a:spcAft>
                <a:spcPts val="800"/>
              </a:spcAft>
              <a:buFont typeface="Symbol" panose="05050102010706020507" pitchFamily="18" charset="2"/>
              <a:buChar char=""/>
            </a:pPr>
            <a:r>
              <a:rPr lang="en-IE" sz="1800" kern="100" dirty="0">
                <a:effectLst/>
                <a:latin typeface="Aptos" panose="020B0004020202020204" pitchFamily="34" charset="0"/>
                <a:ea typeface="Aptos" panose="020B0004020202020204" pitchFamily="34" charset="0"/>
                <a:cs typeface="Times New Roman" panose="02020603050405020304" pitchFamily="18" charset="0"/>
              </a:rPr>
              <a:t>The majority of these being from the US (33%), 8% from the UK and 7% from the rest of Europe. </a:t>
            </a:r>
          </a:p>
          <a:p>
            <a:pPr marL="342900" lvl="0" indent="-342900">
              <a:lnSpc>
                <a:spcPct val="107000"/>
              </a:lnSpc>
              <a:spcAft>
                <a:spcPts val="800"/>
              </a:spcAft>
              <a:buFont typeface="Symbol" panose="05050102010706020507" pitchFamily="18" charset="2"/>
              <a:buChar char=""/>
            </a:pPr>
            <a:r>
              <a:rPr lang="en-IE" sz="1800" kern="100" dirty="0">
                <a:effectLst/>
                <a:latin typeface="Aptos" panose="020B0004020202020204" pitchFamily="34" charset="0"/>
                <a:ea typeface="Aptos" panose="020B0004020202020204" pitchFamily="34" charset="0"/>
                <a:cs typeface="Times New Roman" panose="02020603050405020304" pitchFamily="18" charset="0"/>
              </a:rPr>
              <a:t>This points to the need for a twin track approach: 1) to support Irish companies to scale to become internationally competitive, and 2) to continue to support FDI as a key driver of the sector for both dedicated and diversified firms. </a:t>
            </a:r>
          </a:p>
          <a:p>
            <a:pPr marL="342900" lvl="0" indent="-342900">
              <a:lnSpc>
                <a:spcPct val="107000"/>
              </a:lnSpc>
              <a:spcAft>
                <a:spcPts val="800"/>
              </a:spcAft>
              <a:buFont typeface="Symbol" panose="05050102010706020507" pitchFamily="18" charset="2"/>
              <a:buChar char=""/>
            </a:pPr>
            <a:r>
              <a:rPr lang="en-IE" sz="1800" kern="100" dirty="0">
                <a:effectLst/>
                <a:latin typeface="Aptos" panose="020B0004020202020204" pitchFamily="34" charset="0"/>
                <a:ea typeface="Aptos" panose="020B0004020202020204" pitchFamily="34" charset="0"/>
                <a:cs typeface="Times New Roman" panose="02020603050405020304" pitchFamily="18" charset="0"/>
              </a:rPr>
              <a:t>Developing distinctive supports for each cohort of firms along with broader sectoral supports is critical in driving growth across the sector.</a:t>
            </a:r>
          </a:p>
          <a:p>
            <a:endParaRPr lang="en-IE" dirty="0"/>
          </a:p>
        </p:txBody>
      </p:sp>
      <p:sp>
        <p:nvSpPr>
          <p:cNvPr id="4" name="Slide Number Placeholder 3"/>
          <p:cNvSpPr>
            <a:spLocks noGrp="1"/>
          </p:cNvSpPr>
          <p:nvPr>
            <p:ph type="sldNum" sz="quarter" idx="5"/>
          </p:nvPr>
        </p:nvSpPr>
        <p:spPr/>
        <p:txBody>
          <a:bodyPr/>
          <a:lstStyle/>
          <a:p>
            <a:fld id="{CBB3445F-2B28-48D8-8DA7-AB286E74FDFD}" type="slidenum">
              <a:rPr lang="en-IE" smtClean="0"/>
              <a:t>17</a:t>
            </a:fld>
            <a:endParaRPr lang="en-IE"/>
          </a:p>
        </p:txBody>
      </p:sp>
    </p:spTree>
    <p:extLst>
      <p:ext uri="{BB962C8B-B14F-4D97-AF65-F5344CB8AC3E}">
        <p14:creationId xmlns:p14="http://schemas.microsoft.com/office/powerpoint/2010/main" val="2054731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Eoin Byrne, Cyber Ireland</a:t>
            </a:r>
          </a:p>
        </p:txBody>
      </p:sp>
      <p:sp>
        <p:nvSpPr>
          <p:cNvPr id="6" name="Slide Number Placeholder 5"/>
          <p:cNvSpPr>
            <a:spLocks noGrp="1"/>
          </p:cNvSpPr>
          <p:nvPr>
            <p:ph type="sldNum" sz="quarter" idx="12"/>
          </p:nvPr>
        </p:nvSpPr>
        <p:spPr/>
        <p:txBody>
          <a:bodyPr/>
          <a:lstStyle/>
          <a:p>
            <a:fld id="{F533470A-1287-1546-A180-52875CB3B843}" type="slidenum">
              <a:rPr lang="en-US" smtClean="0"/>
              <a:t>‹#›</a:t>
            </a:fld>
            <a:endParaRPr lang="en-US"/>
          </a:p>
        </p:txBody>
      </p:sp>
    </p:spTree>
    <p:extLst>
      <p:ext uri="{BB962C8B-B14F-4D97-AF65-F5344CB8AC3E}">
        <p14:creationId xmlns:p14="http://schemas.microsoft.com/office/powerpoint/2010/main" val="2310663096"/>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Eoin Byrne, Cyber Ireland</a:t>
            </a:r>
          </a:p>
        </p:txBody>
      </p:sp>
      <p:sp>
        <p:nvSpPr>
          <p:cNvPr id="6" name="Slide Number Placeholder 5"/>
          <p:cNvSpPr>
            <a:spLocks noGrp="1"/>
          </p:cNvSpPr>
          <p:nvPr>
            <p:ph type="sldNum" sz="quarter" idx="12"/>
          </p:nvPr>
        </p:nvSpPr>
        <p:spPr/>
        <p:txBody>
          <a:bodyPr/>
          <a:lstStyle/>
          <a:p>
            <a:fld id="{F533470A-1287-1546-A180-52875CB3B843}" type="slidenum">
              <a:rPr lang="en-US" smtClean="0"/>
              <a:t>‹#›</a:t>
            </a:fld>
            <a:endParaRPr lang="en-US"/>
          </a:p>
        </p:txBody>
      </p:sp>
    </p:spTree>
    <p:extLst>
      <p:ext uri="{BB962C8B-B14F-4D97-AF65-F5344CB8AC3E}">
        <p14:creationId xmlns:p14="http://schemas.microsoft.com/office/powerpoint/2010/main" val="3270321237"/>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Eoin Byrne, Cyber Ireland</a:t>
            </a:r>
          </a:p>
        </p:txBody>
      </p:sp>
      <p:sp>
        <p:nvSpPr>
          <p:cNvPr id="6" name="Slide Number Placeholder 5"/>
          <p:cNvSpPr>
            <a:spLocks noGrp="1"/>
          </p:cNvSpPr>
          <p:nvPr>
            <p:ph type="sldNum" sz="quarter" idx="12"/>
          </p:nvPr>
        </p:nvSpPr>
        <p:spPr/>
        <p:txBody>
          <a:bodyPr/>
          <a:lstStyle/>
          <a:p>
            <a:fld id="{F533470A-1287-1546-A180-52875CB3B843}" type="slidenum">
              <a:rPr lang="en-US" smtClean="0"/>
              <a:t>‹#›</a:t>
            </a:fld>
            <a:endParaRPr lang="en-US"/>
          </a:p>
        </p:txBody>
      </p:sp>
    </p:spTree>
    <p:extLst>
      <p:ext uri="{BB962C8B-B14F-4D97-AF65-F5344CB8AC3E}">
        <p14:creationId xmlns:p14="http://schemas.microsoft.com/office/powerpoint/2010/main" val="1961863842"/>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page">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797550"/>
            <a:ext cx="121920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93350" y="6318250"/>
            <a:ext cx="13303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66738" y="5945188"/>
            <a:ext cx="2508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itle 1"/>
          <p:cNvSpPr>
            <a:spLocks noGrp="1"/>
          </p:cNvSpPr>
          <p:nvPr>
            <p:ph type="title"/>
          </p:nvPr>
        </p:nvSpPr>
        <p:spPr>
          <a:xfrm>
            <a:off x="573627" y="767993"/>
            <a:ext cx="10972800" cy="821000"/>
          </a:xfrm>
          <a:prstGeom prst="rect">
            <a:avLst/>
          </a:prstGeom>
        </p:spPr>
        <p:txBody>
          <a:bodyPr/>
          <a:lstStyle>
            <a:lvl1pPr algn="l">
              <a:defRPr sz="5400" b="0" i="0" baseline="0">
                <a:solidFill>
                  <a:srgbClr val="22B3AC"/>
                </a:solidFill>
                <a:latin typeface="Arial" charset="0"/>
                <a:ea typeface="Arial" charset="0"/>
                <a:cs typeface="Arial" charset="0"/>
              </a:defRPr>
            </a:lvl1pPr>
          </a:lstStyle>
          <a:p>
            <a:r>
              <a:rPr lang="en-US"/>
              <a:t>Click to edit Master title style</a:t>
            </a:r>
            <a:endParaRPr lang="en-US" dirty="0"/>
          </a:p>
        </p:txBody>
      </p:sp>
      <p:sp>
        <p:nvSpPr>
          <p:cNvPr id="25" name="Content Placeholder 2"/>
          <p:cNvSpPr>
            <a:spLocks noGrp="1"/>
          </p:cNvSpPr>
          <p:nvPr>
            <p:ph idx="11"/>
          </p:nvPr>
        </p:nvSpPr>
        <p:spPr>
          <a:xfrm>
            <a:off x="573626" y="2325038"/>
            <a:ext cx="7899813" cy="3207953"/>
          </a:xfrm>
          <a:prstGeom prst="rect">
            <a:avLst/>
          </a:prstGeom>
        </p:spPr>
        <p:txBody>
          <a:bodyPr/>
          <a:lstStyle>
            <a:lvl1pPr marL="457200" indent="-457200">
              <a:buFontTx/>
              <a:buBlip>
                <a:blip r:embed="rId5"/>
              </a:buBlip>
              <a:defRPr sz="2800" b="0" i="0" baseline="0">
                <a:solidFill>
                  <a:schemeClr val="tx1">
                    <a:lumMod val="50000"/>
                    <a:lumOff val="50000"/>
                  </a:schemeClr>
                </a:solidFill>
                <a:latin typeface="Arial" charset="0"/>
                <a:ea typeface="Arial" charset="0"/>
                <a:cs typeface="Arial" charset="0"/>
              </a:defRPr>
            </a:lvl1pPr>
            <a:lvl2pPr marL="0" indent="0">
              <a:spcBef>
                <a:spcPts val="1200"/>
              </a:spcBef>
              <a:buClr>
                <a:srgbClr val="BE012F"/>
              </a:buClr>
              <a:buFont typeface="Arial"/>
              <a:buNone/>
              <a:defRPr sz="2000" b="0" i="0" baseline="0">
                <a:latin typeface="Arial" charset="0"/>
                <a:ea typeface="Arial" charset="0"/>
                <a:cs typeface="Arial" charset="0"/>
              </a:defRPr>
            </a:lvl2pPr>
            <a:lvl3pPr marL="179377" indent="-179377">
              <a:spcBef>
                <a:spcPts val="600"/>
              </a:spcBef>
              <a:spcAft>
                <a:spcPts val="0"/>
              </a:spcAft>
              <a:buClr>
                <a:srgbClr val="00AEBC"/>
              </a:buClr>
              <a:defRPr sz="1600" b="0" i="0">
                <a:latin typeface="Arial" charset="0"/>
                <a:ea typeface="Arial" charset="0"/>
                <a:cs typeface="Arial" charset="0"/>
              </a:defRPr>
            </a:lvl3pPr>
            <a:lvl4pPr marL="0" indent="0">
              <a:defRPr sz="2000">
                <a:latin typeface="Arial"/>
                <a:cs typeface="Arial"/>
              </a:defRPr>
            </a:lvl4pPr>
            <a:lvl5pPr marL="0" indent="0">
              <a:defRPr sz="2000">
                <a:latin typeface="Arial"/>
                <a:cs typeface="Arial"/>
              </a:defRPr>
            </a:lvl5pPr>
          </a:lstStyle>
          <a:p>
            <a:pPr lvl="0"/>
            <a:r>
              <a:rPr lang="en-US"/>
              <a:t>Click to edit Master text styles</a:t>
            </a:r>
          </a:p>
        </p:txBody>
      </p:sp>
    </p:spTree>
    <p:extLst>
      <p:ext uri="{BB962C8B-B14F-4D97-AF65-F5344CB8AC3E}">
        <p14:creationId xmlns:p14="http://schemas.microsoft.com/office/powerpoint/2010/main" val="3470027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Rectangle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12" name="Straight Connector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521207" y="448056"/>
            <a:ext cx="6877119" cy="640080"/>
          </a:xfrm>
        </p:spPr>
        <p:txBody>
          <a:bodyPr anchor="b" anchorCtr="0">
            <a:normAutofit/>
          </a:bodyPr>
          <a:lstStyle>
            <a:lvl1pPr>
              <a:defRPr sz="2800">
                <a:solidFill>
                  <a:schemeClr val="bg2">
                    <a:lumMod val="25000"/>
                  </a:schemeClr>
                </a:solidFill>
              </a:defRPr>
            </a:lvl1pPr>
          </a:lstStyle>
          <a:p>
            <a:r>
              <a:rPr lang="en-US"/>
              <a:t>Click to edit Master title style</a:t>
            </a:r>
            <a:endParaRPr lang="en-US" dirty="0"/>
          </a:p>
        </p:txBody>
      </p:sp>
      <p:sp>
        <p:nvSpPr>
          <p:cNvPr id="3" name="Content Placeholder 2"/>
          <p:cNvSpPr>
            <a:spLocks noGrp="1"/>
          </p:cNvSpPr>
          <p:nvPr>
            <p:ph sz="quarter" idx="10"/>
          </p:nvPr>
        </p:nvSpPr>
        <p:spPr>
          <a:xfrm>
            <a:off x="539496" y="1435608"/>
            <a:ext cx="4416552" cy="3977640"/>
          </a:xfrm>
        </p:spPr>
        <p:txBody>
          <a:bodyPr vert="horz" lIns="91440" tIns="45720" rIns="91440" bIns="45720" rtlCol="0">
            <a:normAutofit/>
          </a:bodyPr>
          <a:lstStyle>
            <a:lvl1pPr>
              <a:defRPr lang="en-US" sz="1200" smtClean="0">
                <a:solidFill>
                  <a:schemeClr val="tx1">
                    <a:lumMod val="75000"/>
                    <a:lumOff val="25000"/>
                  </a:schemeClr>
                </a:solidFill>
              </a:defRPr>
            </a:lvl1pPr>
            <a:lvl2pPr>
              <a:defRPr lang="en-US" sz="1200" smtClean="0">
                <a:solidFill>
                  <a:schemeClr val="tx1">
                    <a:lumMod val="75000"/>
                    <a:lumOff val="25000"/>
                  </a:schemeClr>
                </a:solidFill>
              </a:defRPr>
            </a:lvl2pPr>
            <a:lvl3pPr>
              <a:defRPr lang="en-US" sz="1200" smtClean="0">
                <a:solidFill>
                  <a:schemeClr val="tx1">
                    <a:lumMod val="75000"/>
                    <a:lumOff val="25000"/>
                  </a:schemeClr>
                </a:solidFill>
              </a:defRPr>
            </a:lvl3pPr>
            <a:lvl4pPr>
              <a:defRPr lang="en-US" sz="1200" smtClean="0">
                <a:solidFill>
                  <a:schemeClr val="tx1">
                    <a:lumMod val="75000"/>
                    <a:lumOff val="25000"/>
                  </a:schemeClr>
                </a:solidFill>
              </a:defRPr>
            </a:lvl4pPr>
            <a:lvl5pPr>
              <a:defRPr lang="en-US" sz="1200">
                <a:solidFill>
                  <a:schemeClr val="tx1">
                    <a:lumMod val="75000"/>
                    <a:lumOff val="25000"/>
                  </a:schemeClr>
                </a:solidFill>
              </a:defRPr>
            </a:lvl5pPr>
          </a:lstStyle>
          <a:p>
            <a:pPr marL="0" lvl="0" indent="0">
              <a:lnSpc>
                <a:spcPct val="150000"/>
              </a:lnSpc>
              <a:spcBef>
                <a:spcPts val="1000"/>
              </a:spcBef>
              <a:spcAft>
                <a:spcPts val="1200"/>
              </a:spcAft>
              <a:buNone/>
            </a:pPr>
            <a:r>
              <a:rPr lang="en-US"/>
              <a:t>Edit Master text styles</a:t>
            </a:r>
          </a:p>
          <a:p>
            <a:pPr marL="0" lvl="1" indent="0">
              <a:lnSpc>
                <a:spcPct val="150000"/>
              </a:lnSpc>
              <a:spcBef>
                <a:spcPts val="1000"/>
              </a:spcBef>
              <a:spcAft>
                <a:spcPts val="1200"/>
              </a:spcAft>
              <a:buNone/>
            </a:pPr>
            <a:r>
              <a:rPr lang="en-US"/>
              <a:t>Second level</a:t>
            </a:r>
          </a:p>
          <a:p>
            <a:pPr marL="0" lvl="2" indent="0">
              <a:lnSpc>
                <a:spcPct val="150000"/>
              </a:lnSpc>
              <a:spcBef>
                <a:spcPts val="1000"/>
              </a:spcBef>
              <a:spcAft>
                <a:spcPts val="1200"/>
              </a:spcAft>
              <a:buNone/>
            </a:pPr>
            <a:r>
              <a:rPr lang="en-US"/>
              <a:t>Third level</a:t>
            </a:r>
          </a:p>
          <a:p>
            <a:pPr marL="0" lvl="3" indent="0">
              <a:lnSpc>
                <a:spcPct val="150000"/>
              </a:lnSpc>
              <a:spcBef>
                <a:spcPts val="1000"/>
              </a:spcBef>
              <a:spcAft>
                <a:spcPts val="1200"/>
              </a:spcAft>
              <a:buNone/>
            </a:pPr>
            <a:r>
              <a:rPr lang="en-US"/>
              <a:t>Fourth level</a:t>
            </a:r>
          </a:p>
          <a:p>
            <a:pPr marL="0" lvl="4" indent="0">
              <a:lnSpc>
                <a:spcPct val="150000"/>
              </a:lnSpc>
              <a:spcBef>
                <a:spcPts val="1000"/>
              </a:spcBef>
              <a:spcAft>
                <a:spcPts val="1200"/>
              </a:spcAft>
              <a:buNone/>
            </a:pPr>
            <a:r>
              <a:rPr lang="en-US"/>
              <a:t>Fifth level</a:t>
            </a:r>
            <a:endParaRPr lang="en-US" dirty="0"/>
          </a:p>
        </p:txBody>
      </p:sp>
      <p:sp>
        <p:nvSpPr>
          <p:cNvPr id="6" name="Date Placeholder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endParaRPr lang="en-US" dirty="0"/>
          </a:p>
        </p:txBody>
      </p:sp>
      <p:sp>
        <p:nvSpPr>
          <p:cNvPr id="7" name="Footer Placeholder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r>
              <a:rPr lang="en-US"/>
              <a:t>Eoin Byrne, Cyber Ireland</a:t>
            </a:r>
            <a:endParaRPr lang="en-US" dirty="0"/>
          </a:p>
        </p:txBody>
      </p:sp>
      <p:sp>
        <p:nvSpPr>
          <p:cNvPr id="8" name="Slide Number Placeholder 5"/>
          <p:cNvSpPr>
            <a:spLocks noGrp="1"/>
          </p:cNvSpPr>
          <p:nvPr>
            <p:ph type="sldNum" sz="quarter" idx="4"/>
          </p:nvPr>
        </p:nvSpPr>
        <p:spPr>
          <a:xfrm>
            <a:off x="8371926"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fld id="{9860EDB8-5305-433F-BE41-D7A86D811DB3}" type="slidenum">
              <a:rPr lang="en-US" smtClean="0"/>
              <a:pPr/>
              <a:t>‹#›</a:t>
            </a:fld>
            <a:endParaRPr lang="en-US" dirty="0"/>
          </a:p>
        </p:txBody>
      </p:sp>
    </p:spTree>
    <p:extLst>
      <p:ext uri="{BB962C8B-B14F-4D97-AF65-F5344CB8AC3E}">
        <p14:creationId xmlns:p14="http://schemas.microsoft.com/office/powerpoint/2010/main" val="1277334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CF02E-88FC-1423-4D5C-135AB8C0DB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27964251-2CA5-F2C6-37CD-8DEBB8FE7B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A3D247B9-6F2E-FD2F-613F-E2B87160523E}"/>
              </a:ext>
            </a:extLst>
          </p:cNvPr>
          <p:cNvSpPr>
            <a:spLocks noGrp="1"/>
          </p:cNvSpPr>
          <p:nvPr>
            <p:ph type="dt" sz="half" idx="10"/>
          </p:nvPr>
        </p:nvSpPr>
        <p:spPr/>
        <p:txBody>
          <a:bodyPr/>
          <a:lstStyle/>
          <a:p>
            <a:endParaRPr lang="en-IE" dirty="0"/>
          </a:p>
        </p:txBody>
      </p:sp>
      <p:sp>
        <p:nvSpPr>
          <p:cNvPr id="5" name="Footer Placeholder 4">
            <a:extLst>
              <a:ext uri="{FF2B5EF4-FFF2-40B4-BE49-F238E27FC236}">
                <a16:creationId xmlns:a16="http://schemas.microsoft.com/office/drawing/2014/main" id="{DE94181A-F6E9-BCEB-C40F-C524B2EC823C}"/>
              </a:ext>
            </a:extLst>
          </p:cNvPr>
          <p:cNvSpPr>
            <a:spLocks noGrp="1"/>
          </p:cNvSpPr>
          <p:nvPr>
            <p:ph type="ftr" sz="quarter" idx="11"/>
          </p:nvPr>
        </p:nvSpPr>
        <p:spPr/>
        <p:txBody>
          <a:bodyPr/>
          <a:lstStyle/>
          <a:p>
            <a:r>
              <a:rPr lang="en-IE"/>
              <a:t>Eoin Byrne, Cyber Ireland</a:t>
            </a:r>
          </a:p>
        </p:txBody>
      </p:sp>
      <p:sp>
        <p:nvSpPr>
          <p:cNvPr id="6" name="Slide Number Placeholder 5">
            <a:extLst>
              <a:ext uri="{FF2B5EF4-FFF2-40B4-BE49-F238E27FC236}">
                <a16:creationId xmlns:a16="http://schemas.microsoft.com/office/drawing/2014/main" id="{18C1EB87-0F7E-C28B-7581-7ECA756D7746}"/>
              </a:ext>
            </a:extLst>
          </p:cNvPr>
          <p:cNvSpPr>
            <a:spLocks noGrp="1"/>
          </p:cNvSpPr>
          <p:nvPr>
            <p:ph type="sldNum" sz="quarter" idx="12"/>
          </p:nvPr>
        </p:nvSpPr>
        <p:spPr/>
        <p:txBody>
          <a:bodyPr/>
          <a:lstStyle/>
          <a:p>
            <a:fld id="{E615AF0F-BD42-4713-A305-882869DF15D8}" type="slidenum">
              <a:rPr lang="en-IE" smtClean="0"/>
              <a:t>‹#›</a:t>
            </a:fld>
            <a:endParaRPr lang="en-IE"/>
          </a:p>
        </p:txBody>
      </p:sp>
    </p:spTree>
    <p:extLst>
      <p:ext uri="{BB962C8B-B14F-4D97-AF65-F5344CB8AC3E}">
        <p14:creationId xmlns:p14="http://schemas.microsoft.com/office/powerpoint/2010/main" val="2297080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0CF88-ED64-51D3-63DF-E3A582823A2F}"/>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0BFD9525-2AD6-BCC4-D01D-319A408503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625157F-8A81-BFAF-FEB7-DA3E1E837A98}"/>
              </a:ext>
            </a:extLst>
          </p:cNvPr>
          <p:cNvSpPr>
            <a:spLocks noGrp="1"/>
          </p:cNvSpPr>
          <p:nvPr>
            <p:ph type="dt" sz="half" idx="10"/>
          </p:nvPr>
        </p:nvSpPr>
        <p:spPr/>
        <p:txBody>
          <a:bodyPr/>
          <a:lstStyle/>
          <a:p>
            <a:endParaRPr lang="en-IE" dirty="0"/>
          </a:p>
        </p:txBody>
      </p:sp>
      <p:sp>
        <p:nvSpPr>
          <p:cNvPr id="5" name="Footer Placeholder 4">
            <a:extLst>
              <a:ext uri="{FF2B5EF4-FFF2-40B4-BE49-F238E27FC236}">
                <a16:creationId xmlns:a16="http://schemas.microsoft.com/office/drawing/2014/main" id="{B437CC8E-F47C-1B75-648B-C9074EBD83DF}"/>
              </a:ext>
            </a:extLst>
          </p:cNvPr>
          <p:cNvSpPr>
            <a:spLocks noGrp="1"/>
          </p:cNvSpPr>
          <p:nvPr>
            <p:ph type="ftr" sz="quarter" idx="11"/>
          </p:nvPr>
        </p:nvSpPr>
        <p:spPr/>
        <p:txBody>
          <a:bodyPr/>
          <a:lstStyle/>
          <a:p>
            <a:r>
              <a:rPr lang="en-IE"/>
              <a:t>Eoin Byrne, Cyber Ireland</a:t>
            </a:r>
          </a:p>
        </p:txBody>
      </p:sp>
      <p:sp>
        <p:nvSpPr>
          <p:cNvPr id="6" name="Slide Number Placeholder 5">
            <a:extLst>
              <a:ext uri="{FF2B5EF4-FFF2-40B4-BE49-F238E27FC236}">
                <a16:creationId xmlns:a16="http://schemas.microsoft.com/office/drawing/2014/main" id="{13BDB0E8-997F-42D7-B386-E3E9577FF49F}"/>
              </a:ext>
            </a:extLst>
          </p:cNvPr>
          <p:cNvSpPr>
            <a:spLocks noGrp="1"/>
          </p:cNvSpPr>
          <p:nvPr>
            <p:ph type="sldNum" sz="quarter" idx="12"/>
          </p:nvPr>
        </p:nvSpPr>
        <p:spPr/>
        <p:txBody>
          <a:bodyPr/>
          <a:lstStyle/>
          <a:p>
            <a:fld id="{E615AF0F-BD42-4713-A305-882869DF15D8}" type="slidenum">
              <a:rPr lang="en-IE" smtClean="0"/>
              <a:t>‹#›</a:t>
            </a:fld>
            <a:endParaRPr lang="en-IE"/>
          </a:p>
        </p:txBody>
      </p:sp>
    </p:spTree>
    <p:extLst>
      <p:ext uri="{BB962C8B-B14F-4D97-AF65-F5344CB8AC3E}">
        <p14:creationId xmlns:p14="http://schemas.microsoft.com/office/powerpoint/2010/main" val="1149031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C1861-65E7-7456-CA28-741B4775C4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956515B4-0519-4665-735E-6D796E810B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B78958-1298-6FD6-D481-48FBF174948D}"/>
              </a:ext>
            </a:extLst>
          </p:cNvPr>
          <p:cNvSpPr>
            <a:spLocks noGrp="1"/>
          </p:cNvSpPr>
          <p:nvPr>
            <p:ph type="dt" sz="half" idx="10"/>
          </p:nvPr>
        </p:nvSpPr>
        <p:spPr/>
        <p:txBody>
          <a:bodyPr/>
          <a:lstStyle/>
          <a:p>
            <a:endParaRPr lang="en-IE" dirty="0"/>
          </a:p>
        </p:txBody>
      </p:sp>
      <p:sp>
        <p:nvSpPr>
          <p:cNvPr id="5" name="Footer Placeholder 4">
            <a:extLst>
              <a:ext uri="{FF2B5EF4-FFF2-40B4-BE49-F238E27FC236}">
                <a16:creationId xmlns:a16="http://schemas.microsoft.com/office/drawing/2014/main" id="{05B7266E-B61C-85FF-CCA7-41754E15B9FE}"/>
              </a:ext>
            </a:extLst>
          </p:cNvPr>
          <p:cNvSpPr>
            <a:spLocks noGrp="1"/>
          </p:cNvSpPr>
          <p:nvPr>
            <p:ph type="ftr" sz="quarter" idx="11"/>
          </p:nvPr>
        </p:nvSpPr>
        <p:spPr/>
        <p:txBody>
          <a:bodyPr/>
          <a:lstStyle/>
          <a:p>
            <a:r>
              <a:rPr lang="en-IE"/>
              <a:t>Eoin Byrne, Cyber Ireland</a:t>
            </a:r>
          </a:p>
        </p:txBody>
      </p:sp>
      <p:sp>
        <p:nvSpPr>
          <p:cNvPr id="6" name="Slide Number Placeholder 5">
            <a:extLst>
              <a:ext uri="{FF2B5EF4-FFF2-40B4-BE49-F238E27FC236}">
                <a16:creationId xmlns:a16="http://schemas.microsoft.com/office/drawing/2014/main" id="{7641D572-3352-DD8A-2136-F007742F88AA}"/>
              </a:ext>
            </a:extLst>
          </p:cNvPr>
          <p:cNvSpPr>
            <a:spLocks noGrp="1"/>
          </p:cNvSpPr>
          <p:nvPr>
            <p:ph type="sldNum" sz="quarter" idx="12"/>
          </p:nvPr>
        </p:nvSpPr>
        <p:spPr/>
        <p:txBody>
          <a:bodyPr/>
          <a:lstStyle/>
          <a:p>
            <a:fld id="{E615AF0F-BD42-4713-A305-882869DF15D8}" type="slidenum">
              <a:rPr lang="en-IE" smtClean="0"/>
              <a:t>‹#›</a:t>
            </a:fld>
            <a:endParaRPr lang="en-IE"/>
          </a:p>
        </p:txBody>
      </p:sp>
    </p:spTree>
    <p:extLst>
      <p:ext uri="{BB962C8B-B14F-4D97-AF65-F5344CB8AC3E}">
        <p14:creationId xmlns:p14="http://schemas.microsoft.com/office/powerpoint/2010/main" val="34321080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6BB80-E94A-0E24-6563-4993E4401947}"/>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A0E8501-6764-99EE-C825-C5C85D0086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3AF0B7A6-91F5-A1B0-6C76-3004A6FABA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6C6312DA-0C57-F915-A95A-3C9549792D5A}"/>
              </a:ext>
            </a:extLst>
          </p:cNvPr>
          <p:cNvSpPr>
            <a:spLocks noGrp="1"/>
          </p:cNvSpPr>
          <p:nvPr>
            <p:ph type="dt" sz="half" idx="10"/>
          </p:nvPr>
        </p:nvSpPr>
        <p:spPr/>
        <p:txBody>
          <a:bodyPr/>
          <a:lstStyle/>
          <a:p>
            <a:endParaRPr lang="en-IE" dirty="0"/>
          </a:p>
        </p:txBody>
      </p:sp>
      <p:sp>
        <p:nvSpPr>
          <p:cNvPr id="6" name="Footer Placeholder 5">
            <a:extLst>
              <a:ext uri="{FF2B5EF4-FFF2-40B4-BE49-F238E27FC236}">
                <a16:creationId xmlns:a16="http://schemas.microsoft.com/office/drawing/2014/main" id="{DCB51DBF-9D95-11F0-BDB0-072B7AC0DBC9}"/>
              </a:ext>
            </a:extLst>
          </p:cNvPr>
          <p:cNvSpPr>
            <a:spLocks noGrp="1"/>
          </p:cNvSpPr>
          <p:nvPr>
            <p:ph type="ftr" sz="quarter" idx="11"/>
          </p:nvPr>
        </p:nvSpPr>
        <p:spPr/>
        <p:txBody>
          <a:bodyPr/>
          <a:lstStyle/>
          <a:p>
            <a:r>
              <a:rPr lang="en-IE"/>
              <a:t>Eoin Byrne, Cyber Ireland</a:t>
            </a:r>
          </a:p>
        </p:txBody>
      </p:sp>
      <p:sp>
        <p:nvSpPr>
          <p:cNvPr id="7" name="Slide Number Placeholder 6">
            <a:extLst>
              <a:ext uri="{FF2B5EF4-FFF2-40B4-BE49-F238E27FC236}">
                <a16:creationId xmlns:a16="http://schemas.microsoft.com/office/drawing/2014/main" id="{5F542CCE-B01B-4BD9-63BB-420D7599B184}"/>
              </a:ext>
            </a:extLst>
          </p:cNvPr>
          <p:cNvSpPr>
            <a:spLocks noGrp="1"/>
          </p:cNvSpPr>
          <p:nvPr>
            <p:ph type="sldNum" sz="quarter" idx="12"/>
          </p:nvPr>
        </p:nvSpPr>
        <p:spPr/>
        <p:txBody>
          <a:bodyPr/>
          <a:lstStyle/>
          <a:p>
            <a:fld id="{E615AF0F-BD42-4713-A305-882869DF15D8}" type="slidenum">
              <a:rPr lang="en-IE" smtClean="0"/>
              <a:t>‹#›</a:t>
            </a:fld>
            <a:endParaRPr lang="en-IE"/>
          </a:p>
        </p:txBody>
      </p:sp>
    </p:spTree>
    <p:extLst>
      <p:ext uri="{BB962C8B-B14F-4D97-AF65-F5344CB8AC3E}">
        <p14:creationId xmlns:p14="http://schemas.microsoft.com/office/powerpoint/2010/main" val="1653360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14FA4-CC1D-66D0-7810-7A54CAA8A305}"/>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8B131D4A-7C47-E91C-AB44-4763299953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41027E-E418-15BA-3D1A-90C945A68A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03714F31-E207-4F87-A579-E790C76365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3055E7-A2DC-7C59-3572-0B502BD5AE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0626FBFC-FCE4-9143-8B07-B5E5730F5E92}"/>
              </a:ext>
            </a:extLst>
          </p:cNvPr>
          <p:cNvSpPr>
            <a:spLocks noGrp="1"/>
          </p:cNvSpPr>
          <p:nvPr>
            <p:ph type="dt" sz="half" idx="10"/>
          </p:nvPr>
        </p:nvSpPr>
        <p:spPr/>
        <p:txBody>
          <a:bodyPr/>
          <a:lstStyle/>
          <a:p>
            <a:endParaRPr lang="en-IE" dirty="0"/>
          </a:p>
        </p:txBody>
      </p:sp>
      <p:sp>
        <p:nvSpPr>
          <p:cNvPr id="8" name="Footer Placeholder 7">
            <a:extLst>
              <a:ext uri="{FF2B5EF4-FFF2-40B4-BE49-F238E27FC236}">
                <a16:creationId xmlns:a16="http://schemas.microsoft.com/office/drawing/2014/main" id="{4A06BBA5-8ACA-335A-A81B-66983AB1586F}"/>
              </a:ext>
            </a:extLst>
          </p:cNvPr>
          <p:cNvSpPr>
            <a:spLocks noGrp="1"/>
          </p:cNvSpPr>
          <p:nvPr>
            <p:ph type="ftr" sz="quarter" idx="11"/>
          </p:nvPr>
        </p:nvSpPr>
        <p:spPr/>
        <p:txBody>
          <a:bodyPr/>
          <a:lstStyle/>
          <a:p>
            <a:r>
              <a:rPr lang="en-IE"/>
              <a:t>Eoin Byrne, Cyber Ireland</a:t>
            </a:r>
          </a:p>
        </p:txBody>
      </p:sp>
      <p:sp>
        <p:nvSpPr>
          <p:cNvPr id="9" name="Slide Number Placeholder 8">
            <a:extLst>
              <a:ext uri="{FF2B5EF4-FFF2-40B4-BE49-F238E27FC236}">
                <a16:creationId xmlns:a16="http://schemas.microsoft.com/office/drawing/2014/main" id="{C0A3B51A-CDEC-2899-B532-63C5B7019432}"/>
              </a:ext>
            </a:extLst>
          </p:cNvPr>
          <p:cNvSpPr>
            <a:spLocks noGrp="1"/>
          </p:cNvSpPr>
          <p:nvPr>
            <p:ph type="sldNum" sz="quarter" idx="12"/>
          </p:nvPr>
        </p:nvSpPr>
        <p:spPr/>
        <p:txBody>
          <a:bodyPr/>
          <a:lstStyle/>
          <a:p>
            <a:fld id="{E615AF0F-BD42-4713-A305-882869DF15D8}" type="slidenum">
              <a:rPr lang="en-IE" smtClean="0"/>
              <a:t>‹#›</a:t>
            </a:fld>
            <a:endParaRPr lang="en-IE"/>
          </a:p>
        </p:txBody>
      </p:sp>
    </p:spTree>
    <p:extLst>
      <p:ext uri="{BB962C8B-B14F-4D97-AF65-F5344CB8AC3E}">
        <p14:creationId xmlns:p14="http://schemas.microsoft.com/office/powerpoint/2010/main" val="1800362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87CFF-A7CE-C3A0-C522-70EFF7BD0308}"/>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BD999678-6021-4780-54EE-FCF659A8C164}"/>
              </a:ext>
            </a:extLst>
          </p:cNvPr>
          <p:cNvSpPr>
            <a:spLocks noGrp="1"/>
          </p:cNvSpPr>
          <p:nvPr>
            <p:ph type="dt" sz="half" idx="10"/>
          </p:nvPr>
        </p:nvSpPr>
        <p:spPr/>
        <p:txBody>
          <a:bodyPr/>
          <a:lstStyle/>
          <a:p>
            <a:endParaRPr lang="en-IE" dirty="0"/>
          </a:p>
        </p:txBody>
      </p:sp>
      <p:sp>
        <p:nvSpPr>
          <p:cNvPr id="4" name="Footer Placeholder 3">
            <a:extLst>
              <a:ext uri="{FF2B5EF4-FFF2-40B4-BE49-F238E27FC236}">
                <a16:creationId xmlns:a16="http://schemas.microsoft.com/office/drawing/2014/main" id="{F21A3F19-E388-4AE8-F26C-1BCD5B3A5D4E}"/>
              </a:ext>
            </a:extLst>
          </p:cNvPr>
          <p:cNvSpPr>
            <a:spLocks noGrp="1"/>
          </p:cNvSpPr>
          <p:nvPr>
            <p:ph type="ftr" sz="quarter" idx="11"/>
          </p:nvPr>
        </p:nvSpPr>
        <p:spPr/>
        <p:txBody>
          <a:bodyPr/>
          <a:lstStyle/>
          <a:p>
            <a:r>
              <a:rPr lang="en-IE"/>
              <a:t>Eoin Byrne, Cyber Ireland</a:t>
            </a:r>
          </a:p>
        </p:txBody>
      </p:sp>
      <p:sp>
        <p:nvSpPr>
          <p:cNvPr id="5" name="Slide Number Placeholder 4">
            <a:extLst>
              <a:ext uri="{FF2B5EF4-FFF2-40B4-BE49-F238E27FC236}">
                <a16:creationId xmlns:a16="http://schemas.microsoft.com/office/drawing/2014/main" id="{E265C34C-8122-466B-4628-86A1E2E1C935}"/>
              </a:ext>
            </a:extLst>
          </p:cNvPr>
          <p:cNvSpPr>
            <a:spLocks noGrp="1"/>
          </p:cNvSpPr>
          <p:nvPr>
            <p:ph type="sldNum" sz="quarter" idx="12"/>
          </p:nvPr>
        </p:nvSpPr>
        <p:spPr/>
        <p:txBody>
          <a:bodyPr/>
          <a:lstStyle/>
          <a:p>
            <a:fld id="{E615AF0F-BD42-4713-A305-882869DF15D8}" type="slidenum">
              <a:rPr lang="en-IE" smtClean="0"/>
              <a:t>‹#›</a:t>
            </a:fld>
            <a:endParaRPr lang="en-IE"/>
          </a:p>
        </p:txBody>
      </p:sp>
    </p:spTree>
    <p:extLst>
      <p:ext uri="{BB962C8B-B14F-4D97-AF65-F5344CB8AC3E}">
        <p14:creationId xmlns:p14="http://schemas.microsoft.com/office/powerpoint/2010/main" val="1884672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Eoin Byrne, Cyber Ireland</a:t>
            </a:r>
          </a:p>
        </p:txBody>
      </p:sp>
      <p:sp>
        <p:nvSpPr>
          <p:cNvPr id="6" name="Slide Number Placeholder 5"/>
          <p:cNvSpPr>
            <a:spLocks noGrp="1"/>
          </p:cNvSpPr>
          <p:nvPr>
            <p:ph type="sldNum" sz="quarter" idx="12"/>
          </p:nvPr>
        </p:nvSpPr>
        <p:spPr/>
        <p:txBody>
          <a:bodyPr/>
          <a:lstStyle/>
          <a:p>
            <a:fld id="{F533470A-1287-1546-A180-52875CB3B843}" type="slidenum">
              <a:rPr lang="en-US" smtClean="0"/>
              <a:t>‹#›</a:t>
            </a:fld>
            <a:endParaRPr lang="en-US"/>
          </a:p>
        </p:txBody>
      </p:sp>
    </p:spTree>
    <p:extLst>
      <p:ext uri="{BB962C8B-B14F-4D97-AF65-F5344CB8AC3E}">
        <p14:creationId xmlns:p14="http://schemas.microsoft.com/office/powerpoint/2010/main" val="2852068758"/>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F77582-7D4F-F5A1-A497-1A3B1B7F8D08}"/>
              </a:ext>
            </a:extLst>
          </p:cNvPr>
          <p:cNvSpPr>
            <a:spLocks noGrp="1"/>
          </p:cNvSpPr>
          <p:nvPr>
            <p:ph type="dt" sz="half" idx="10"/>
          </p:nvPr>
        </p:nvSpPr>
        <p:spPr/>
        <p:txBody>
          <a:bodyPr/>
          <a:lstStyle/>
          <a:p>
            <a:endParaRPr lang="en-IE" dirty="0"/>
          </a:p>
        </p:txBody>
      </p:sp>
      <p:sp>
        <p:nvSpPr>
          <p:cNvPr id="3" name="Footer Placeholder 2">
            <a:extLst>
              <a:ext uri="{FF2B5EF4-FFF2-40B4-BE49-F238E27FC236}">
                <a16:creationId xmlns:a16="http://schemas.microsoft.com/office/drawing/2014/main" id="{824EFEEB-A133-FC23-AD98-5CA6BC2C1081}"/>
              </a:ext>
            </a:extLst>
          </p:cNvPr>
          <p:cNvSpPr>
            <a:spLocks noGrp="1"/>
          </p:cNvSpPr>
          <p:nvPr>
            <p:ph type="ftr" sz="quarter" idx="11"/>
          </p:nvPr>
        </p:nvSpPr>
        <p:spPr/>
        <p:txBody>
          <a:bodyPr/>
          <a:lstStyle/>
          <a:p>
            <a:r>
              <a:rPr lang="en-IE"/>
              <a:t>Eoin Byrne, Cyber Ireland</a:t>
            </a:r>
          </a:p>
        </p:txBody>
      </p:sp>
      <p:sp>
        <p:nvSpPr>
          <p:cNvPr id="4" name="Slide Number Placeholder 3">
            <a:extLst>
              <a:ext uri="{FF2B5EF4-FFF2-40B4-BE49-F238E27FC236}">
                <a16:creationId xmlns:a16="http://schemas.microsoft.com/office/drawing/2014/main" id="{37685899-3296-E669-0D94-B7A8E1163FDA}"/>
              </a:ext>
            </a:extLst>
          </p:cNvPr>
          <p:cNvSpPr>
            <a:spLocks noGrp="1"/>
          </p:cNvSpPr>
          <p:nvPr>
            <p:ph type="sldNum" sz="quarter" idx="12"/>
          </p:nvPr>
        </p:nvSpPr>
        <p:spPr/>
        <p:txBody>
          <a:bodyPr/>
          <a:lstStyle/>
          <a:p>
            <a:fld id="{E615AF0F-BD42-4713-A305-882869DF15D8}" type="slidenum">
              <a:rPr lang="en-IE" smtClean="0"/>
              <a:t>‹#›</a:t>
            </a:fld>
            <a:endParaRPr lang="en-IE"/>
          </a:p>
        </p:txBody>
      </p:sp>
    </p:spTree>
    <p:extLst>
      <p:ext uri="{BB962C8B-B14F-4D97-AF65-F5344CB8AC3E}">
        <p14:creationId xmlns:p14="http://schemas.microsoft.com/office/powerpoint/2010/main" val="31470064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509AC-E43F-4504-3B4E-8592D562F7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5BD1BB54-F6F7-5E8E-2860-27623FFCF3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408650F2-3F7F-C67E-CA1A-F6B6DC3AB6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E610A8-CB92-BE01-AB9D-B37160C5828E}"/>
              </a:ext>
            </a:extLst>
          </p:cNvPr>
          <p:cNvSpPr>
            <a:spLocks noGrp="1"/>
          </p:cNvSpPr>
          <p:nvPr>
            <p:ph type="dt" sz="half" idx="10"/>
          </p:nvPr>
        </p:nvSpPr>
        <p:spPr/>
        <p:txBody>
          <a:bodyPr/>
          <a:lstStyle/>
          <a:p>
            <a:endParaRPr lang="en-IE" dirty="0"/>
          </a:p>
        </p:txBody>
      </p:sp>
      <p:sp>
        <p:nvSpPr>
          <p:cNvPr id="6" name="Footer Placeholder 5">
            <a:extLst>
              <a:ext uri="{FF2B5EF4-FFF2-40B4-BE49-F238E27FC236}">
                <a16:creationId xmlns:a16="http://schemas.microsoft.com/office/drawing/2014/main" id="{F0273EB6-C174-BF6D-C0A9-F81940137CEE}"/>
              </a:ext>
            </a:extLst>
          </p:cNvPr>
          <p:cNvSpPr>
            <a:spLocks noGrp="1"/>
          </p:cNvSpPr>
          <p:nvPr>
            <p:ph type="ftr" sz="quarter" idx="11"/>
          </p:nvPr>
        </p:nvSpPr>
        <p:spPr/>
        <p:txBody>
          <a:bodyPr/>
          <a:lstStyle/>
          <a:p>
            <a:r>
              <a:rPr lang="en-IE"/>
              <a:t>Eoin Byrne, Cyber Ireland</a:t>
            </a:r>
          </a:p>
        </p:txBody>
      </p:sp>
      <p:sp>
        <p:nvSpPr>
          <p:cNvPr id="7" name="Slide Number Placeholder 6">
            <a:extLst>
              <a:ext uri="{FF2B5EF4-FFF2-40B4-BE49-F238E27FC236}">
                <a16:creationId xmlns:a16="http://schemas.microsoft.com/office/drawing/2014/main" id="{1ECA51BB-AA8D-F887-57BA-0FC28CACF5E1}"/>
              </a:ext>
            </a:extLst>
          </p:cNvPr>
          <p:cNvSpPr>
            <a:spLocks noGrp="1"/>
          </p:cNvSpPr>
          <p:nvPr>
            <p:ph type="sldNum" sz="quarter" idx="12"/>
          </p:nvPr>
        </p:nvSpPr>
        <p:spPr/>
        <p:txBody>
          <a:bodyPr/>
          <a:lstStyle/>
          <a:p>
            <a:fld id="{E615AF0F-BD42-4713-A305-882869DF15D8}" type="slidenum">
              <a:rPr lang="en-IE" smtClean="0"/>
              <a:t>‹#›</a:t>
            </a:fld>
            <a:endParaRPr lang="en-IE"/>
          </a:p>
        </p:txBody>
      </p:sp>
    </p:spTree>
    <p:extLst>
      <p:ext uri="{BB962C8B-B14F-4D97-AF65-F5344CB8AC3E}">
        <p14:creationId xmlns:p14="http://schemas.microsoft.com/office/powerpoint/2010/main" val="24902858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C97CD-C78A-F7BF-DA15-2A5E333EE0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864A0EF0-332D-8944-EA22-67E6123FD1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B0ADCFF6-717D-7C5D-70AC-411CD9281F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4605B1-CFCF-9FC0-A3B0-098A32015349}"/>
              </a:ext>
            </a:extLst>
          </p:cNvPr>
          <p:cNvSpPr>
            <a:spLocks noGrp="1"/>
          </p:cNvSpPr>
          <p:nvPr>
            <p:ph type="dt" sz="half" idx="10"/>
          </p:nvPr>
        </p:nvSpPr>
        <p:spPr/>
        <p:txBody>
          <a:bodyPr/>
          <a:lstStyle/>
          <a:p>
            <a:endParaRPr lang="en-IE" dirty="0"/>
          </a:p>
        </p:txBody>
      </p:sp>
      <p:sp>
        <p:nvSpPr>
          <p:cNvPr id="6" name="Footer Placeholder 5">
            <a:extLst>
              <a:ext uri="{FF2B5EF4-FFF2-40B4-BE49-F238E27FC236}">
                <a16:creationId xmlns:a16="http://schemas.microsoft.com/office/drawing/2014/main" id="{A2E4F58D-B747-DC72-F1F5-B6E48DD5EC5D}"/>
              </a:ext>
            </a:extLst>
          </p:cNvPr>
          <p:cNvSpPr>
            <a:spLocks noGrp="1"/>
          </p:cNvSpPr>
          <p:nvPr>
            <p:ph type="ftr" sz="quarter" idx="11"/>
          </p:nvPr>
        </p:nvSpPr>
        <p:spPr/>
        <p:txBody>
          <a:bodyPr/>
          <a:lstStyle/>
          <a:p>
            <a:r>
              <a:rPr lang="en-IE"/>
              <a:t>Eoin Byrne, Cyber Ireland</a:t>
            </a:r>
          </a:p>
        </p:txBody>
      </p:sp>
      <p:sp>
        <p:nvSpPr>
          <p:cNvPr id="7" name="Slide Number Placeholder 6">
            <a:extLst>
              <a:ext uri="{FF2B5EF4-FFF2-40B4-BE49-F238E27FC236}">
                <a16:creationId xmlns:a16="http://schemas.microsoft.com/office/drawing/2014/main" id="{83540A76-7FCF-6AD0-41B5-CC876BC5E33A}"/>
              </a:ext>
            </a:extLst>
          </p:cNvPr>
          <p:cNvSpPr>
            <a:spLocks noGrp="1"/>
          </p:cNvSpPr>
          <p:nvPr>
            <p:ph type="sldNum" sz="quarter" idx="12"/>
          </p:nvPr>
        </p:nvSpPr>
        <p:spPr/>
        <p:txBody>
          <a:bodyPr/>
          <a:lstStyle/>
          <a:p>
            <a:fld id="{E615AF0F-BD42-4713-A305-882869DF15D8}" type="slidenum">
              <a:rPr lang="en-IE" smtClean="0"/>
              <a:t>‹#›</a:t>
            </a:fld>
            <a:endParaRPr lang="en-IE"/>
          </a:p>
        </p:txBody>
      </p:sp>
    </p:spTree>
    <p:extLst>
      <p:ext uri="{BB962C8B-B14F-4D97-AF65-F5344CB8AC3E}">
        <p14:creationId xmlns:p14="http://schemas.microsoft.com/office/powerpoint/2010/main" val="36904849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11693-5023-91EC-E3D5-51F73E7D4D81}"/>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F3D10F93-64BE-D8DC-D4F6-567E25E82D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B85ED5B-BBC7-E5B7-50A2-01D13A046B19}"/>
              </a:ext>
            </a:extLst>
          </p:cNvPr>
          <p:cNvSpPr>
            <a:spLocks noGrp="1"/>
          </p:cNvSpPr>
          <p:nvPr>
            <p:ph type="dt" sz="half" idx="10"/>
          </p:nvPr>
        </p:nvSpPr>
        <p:spPr/>
        <p:txBody>
          <a:bodyPr/>
          <a:lstStyle/>
          <a:p>
            <a:endParaRPr lang="en-IE" dirty="0"/>
          </a:p>
        </p:txBody>
      </p:sp>
      <p:sp>
        <p:nvSpPr>
          <p:cNvPr id="5" name="Footer Placeholder 4">
            <a:extLst>
              <a:ext uri="{FF2B5EF4-FFF2-40B4-BE49-F238E27FC236}">
                <a16:creationId xmlns:a16="http://schemas.microsoft.com/office/drawing/2014/main" id="{16FBDE24-3A92-4818-8AD9-551E5A744620}"/>
              </a:ext>
            </a:extLst>
          </p:cNvPr>
          <p:cNvSpPr>
            <a:spLocks noGrp="1"/>
          </p:cNvSpPr>
          <p:nvPr>
            <p:ph type="ftr" sz="quarter" idx="11"/>
          </p:nvPr>
        </p:nvSpPr>
        <p:spPr/>
        <p:txBody>
          <a:bodyPr/>
          <a:lstStyle/>
          <a:p>
            <a:r>
              <a:rPr lang="en-IE"/>
              <a:t>Eoin Byrne, Cyber Ireland</a:t>
            </a:r>
          </a:p>
        </p:txBody>
      </p:sp>
      <p:sp>
        <p:nvSpPr>
          <p:cNvPr id="6" name="Slide Number Placeholder 5">
            <a:extLst>
              <a:ext uri="{FF2B5EF4-FFF2-40B4-BE49-F238E27FC236}">
                <a16:creationId xmlns:a16="http://schemas.microsoft.com/office/drawing/2014/main" id="{22F70D79-FD78-D923-0CD9-1C934BFFBD19}"/>
              </a:ext>
            </a:extLst>
          </p:cNvPr>
          <p:cNvSpPr>
            <a:spLocks noGrp="1"/>
          </p:cNvSpPr>
          <p:nvPr>
            <p:ph type="sldNum" sz="quarter" idx="12"/>
          </p:nvPr>
        </p:nvSpPr>
        <p:spPr/>
        <p:txBody>
          <a:bodyPr/>
          <a:lstStyle/>
          <a:p>
            <a:fld id="{E615AF0F-BD42-4713-A305-882869DF15D8}" type="slidenum">
              <a:rPr lang="en-IE" smtClean="0"/>
              <a:t>‹#›</a:t>
            </a:fld>
            <a:endParaRPr lang="en-IE"/>
          </a:p>
        </p:txBody>
      </p:sp>
    </p:spTree>
    <p:extLst>
      <p:ext uri="{BB962C8B-B14F-4D97-AF65-F5344CB8AC3E}">
        <p14:creationId xmlns:p14="http://schemas.microsoft.com/office/powerpoint/2010/main" val="2745632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A8316-A428-1229-E7D0-0F6270527C2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729CA836-B7F8-495C-C5C9-FB771A6ABD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74BDDC0-9BD0-F275-EB38-516BB25C22E2}"/>
              </a:ext>
            </a:extLst>
          </p:cNvPr>
          <p:cNvSpPr>
            <a:spLocks noGrp="1"/>
          </p:cNvSpPr>
          <p:nvPr>
            <p:ph type="dt" sz="half" idx="10"/>
          </p:nvPr>
        </p:nvSpPr>
        <p:spPr/>
        <p:txBody>
          <a:bodyPr/>
          <a:lstStyle/>
          <a:p>
            <a:endParaRPr lang="en-IE" dirty="0"/>
          </a:p>
        </p:txBody>
      </p:sp>
      <p:sp>
        <p:nvSpPr>
          <p:cNvPr id="5" name="Footer Placeholder 4">
            <a:extLst>
              <a:ext uri="{FF2B5EF4-FFF2-40B4-BE49-F238E27FC236}">
                <a16:creationId xmlns:a16="http://schemas.microsoft.com/office/drawing/2014/main" id="{8585CF31-2173-9DBC-76FD-98AB169B880B}"/>
              </a:ext>
            </a:extLst>
          </p:cNvPr>
          <p:cNvSpPr>
            <a:spLocks noGrp="1"/>
          </p:cNvSpPr>
          <p:nvPr>
            <p:ph type="ftr" sz="quarter" idx="11"/>
          </p:nvPr>
        </p:nvSpPr>
        <p:spPr/>
        <p:txBody>
          <a:bodyPr/>
          <a:lstStyle/>
          <a:p>
            <a:r>
              <a:rPr lang="en-IE"/>
              <a:t>Eoin Byrne, Cyber Ireland</a:t>
            </a:r>
          </a:p>
        </p:txBody>
      </p:sp>
      <p:sp>
        <p:nvSpPr>
          <p:cNvPr id="6" name="Slide Number Placeholder 5">
            <a:extLst>
              <a:ext uri="{FF2B5EF4-FFF2-40B4-BE49-F238E27FC236}">
                <a16:creationId xmlns:a16="http://schemas.microsoft.com/office/drawing/2014/main" id="{5E051FF1-99CF-47D5-A684-74D67A74E6BC}"/>
              </a:ext>
            </a:extLst>
          </p:cNvPr>
          <p:cNvSpPr>
            <a:spLocks noGrp="1"/>
          </p:cNvSpPr>
          <p:nvPr>
            <p:ph type="sldNum" sz="quarter" idx="12"/>
          </p:nvPr>
        </p:nvSpPr>
        <p:spPr/>
        <p:txBody>
          <a:bodyPr/>
          <a:lstStyle/>
          <a:p>
            <a:fld id="{E615AF0F-BD42-4713-A305-882869DF15D8}" type="slidenum">
              <a:rPr lang="en-IE" smtClean="0"/>
              <a:t>‹#›</a:t>
            </a:fld>
            <a:endParaRPr lang="en-IE"/>
          </a:p>
        </p:txBody>
      </p:sp>
    </p:spTree>
    <p:extLst>
      <p:ext uri="{BB962C8B-B14F-4D97-AF65-F5344CB8AC3E}">
        <p14:creationId xmlns:p14="http://schemas.microsoft.com/office/powerpoint/2010/main" val="39937693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7039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2DC80-ACBA-0447-9140-6EEBC8BDC9F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ECCFC00-29C3-F94C-9D23-6E051DE92652}"/>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D657F8E-1B28-3B4A-9966-0799734BAEE7}"/>
              </a:ext>
            </a:extLst>
          </p:cNvPr>
          <p:cNvSpPr>
            <a:spLocks noGrp="1"/>
          </p:cNvSpPr>
          <p:nvPr>
            <p:ph type="dt" sz="half" idx="10"/>
          </p:nvPr>
        </p:nvSpPr>
        <p:spPr>
          <a:xfrm>
            <a:off x="838200" y="6356350"/>
            <a:ext cx="2743200" cy="365125"/>
          </a:xfrm>
          <a:prstGeom prst="rect">
            <a:avLst/>
          </a:prstGeom>
        </p:spPr>
        <p:txBody>
          <a:bodyPr/>
          <a:lstStyle>
            <a:lvl1pPr>
              <a:defRPr sz="1200">
                <a:solidFill>
                  <a:schemeClr val="bg1">
                    <a:lumMod val="50000"/>
                  </a:schemeClr>
                </a:solidFill>
              </a:defRPr>
            </a:lvl1pPr>
          </a:lstStyle>
          <a:p>
            <a:endParaRPr lang="en-US" dirty="0"/>
          </a:p>
        </p:txBody>
      </p:sp>
      <p:sp>
        <p:nvSpPr>
          <p:cNvPr id="5" name="Footer Placeholder 4">
            <a:extLst>
              <a:ext uri="{FF2B5EF4-FFF2-40B4-BE49-F238E27FC236}">
                <a16:creationId xmlns:a16="http://schemas.microsoft.com/office/drawing/2014/main" id="{8CE7571D-CFB8-1943-A138-8CF1DDCFDEFE}"/>
              </a:ext>
            </a:extLst>
          </p:cNvPr>
          <p:cNvSpPr>
            <a:spLocks noGrp="1"/>
          </p:cNvSpPr>
          <p:nvPr>
            <p:ph type="ftr" sz="quarter" idx="11"/>
          </p:nvPr>
        </p:nvSpPr>
        <p:spPr>
          <a:xfrm>
            <a:off x="4038600" y="6356350"/>
            <a:ext cx="4114800" cy="365125"/>
          </a:xfrm>
          <a:prstGeom prst="rect">
            <a:avLst/>
          </a:prstGeom>
        </p:spPr>
        <p:txBody>
          <a:bodyPr/>
          <a:lstStyle>
            <a:lvl1pPr algn="ctr">
              <a:defRPr sz="1200">
                <a:solidFill>
                  <a:schemeClr val="bg1">
                    <a:lumMod val="50000"/>
                  </a:schemeClr>
                </a:solidFill>
              </a:defRPr>
            </a:lvl1pPr>
          </a:lstStyle>
          <a:p>
            <a:r>
              <a:rPr lang="en-US"/>
              <a:t>Eoin Byrne, Cyber Ireland</a:t>
            </a:r>
          </a:p>
        </p:txBody>
      </p:sp>
      <p:sp>
        <p:nvSpPr>
          <p:cNvPr id="6" name="Slide Number Placeholder 5">
            <a:extLst>
              <a:ext uri="{FF2B5EF4-FFF2-40B4-BE49-F238E27FC236}">
                <a16:creationId xmlns:a16="http://schemas.microsoft.com/office/drawing/2014/main" id="{67257068-8AE8-1440-99B2-D29DCD8744F3}"/>
              </a:ext>
            </a:extLst>
          </p:cNvPr>
          <p:cNvSpPr>
            <a:spLocks noGrp="1"/>
          </p:cNvSpPr>
          <p:nvPr>
            <p:ph type="sldNum" sz="quarter" idx="12"/>
          </p:nvPr>
        </p:nvSpPr>
        <p:spPr>
          <a:xfrm>
            <a:off x="8610600" y="6356350"/>
            <a:ext cx="2743200" cy="365125"/>
          </a:xfrm>
          <a:prstGeom prst="rect">
            <a:avLst/>
          </a:prstGeom>
        </p:spPr>
        <p:txBody>
          <a:bodyPr/>
          <a:lstStyle/>
          <a:p>
            <a:fld id="{3AF4348D-0D33-244C-B013-488961B17FA4}" type="slidenum">
              <a:rPr lang="en-US" smtClean="0"/>
              <a:t>‹#›</a:t>
            </a:fld>
            <a:endParaRPr lang="en-US" dirty="0"/>
          </a:p>
        </p:txBody>
      </p:sp>
    </p:spTree>
    <p:extLst>
      <p:ext uri="{BB962C8B-B14F-4D97-AF65-F5344CB8AC3E}">
        <p14:creationId xmlns:p14="http://schemas.microsoft.com/office/powerpoint/2010/main" val="1014310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5230E-1AA1-414E-BCFF-086279DA7D7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A2BD891-4BB5-494C-BCB2-0CD5F8DCF5A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8ACAD1F-D9F3-B74E-9F38-5F8E27B9192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24C674DB-5BB6-9842-B045-28FB6246BC1B}"/>
              </a:ext>
            </a:extLst>
          </p:cNvPr>
          <p:cNvSpPr>
            <a:spLocks noGrp="1"/>
          </p:cNvSpPr>
          <p:nvPr>
            <p:ph type="ftr" sz="quarter" idx="11"/>
          </p:nvPr>
        </p:nvSpPr>
        <p:spPr>
          <a:xfrm>
            <a:off x="4038600" y="6356350"/>
            <a:ext cx="4114800" cy="365125"/>
          </a:xfrm>
          <a:prstGeom prst="rect">
            <a:avLst/>
          </a:prstGeom>
        </p:spPr>
        <p:txBody>
          <a:bodyPr/>
          <a:lstStyle/>
          <a:p>
            <a:r>
              <a:rPr lang="en-US"/>
              <a:t>Eoin Byrne, Cyber Ireland</a:t>
            </a:r>
          </a:p>
        </p:txBody>
      </p:sp>
      <p:sp>
        <p:nvSpPr>
          <p:cNvPr id="6" name="Slide Number Placeholder 5">
            <a:extLst>
              <a:ext uri="{FF2B5EF4-FFF2-40B4-BE49-F238E27FC236}">
                <a16:creationId xmlns:a16="http://schemas.microsoft.com/office/drawing/2014/main" id="{3673F000-C0E9-104B-816F-9541C16A2A08}"/>
              </a:ext>
            </a:extLst>
          </p:cNvPr>
          <p:cNvSpPr>
            <a:spLocks noGrp="1"/>
          </p:cNvSpPr>
          <p:nvPr>
            <p:ph type="sldNum" sz="quarter" idx="12"/>
          </p:nvPr>
        </p:nvSpPr>
        <p:spPr>
          <a:xfrm>
            <a:off x="8610600" y="6356350"/>
            <a:ext cx="2743200" cy="365125"/>
          </a:xfrm>
          <a:prstGeom prst="rect">
            <a:avLst/>
          </a:prstGeom>
        </p:spPr>
        <p:txBody>
          <a:bodyPr/>
          <a:lstStyle/>
          <a:p>
            <a:fld id="{3AF4348D-0D33-244C-B013-488961B17FA4}" type="slidenum">
              <a:rPr lang="en-US" smtClean="0"/>
              <a:t>‹#›</a:t>
            </a:fld>
            <a:endParaRPr lang="en-US"/>
          </a:p>
        </p:txBody>
      </p:sp>
    </p:spTree>
    <p:extLst>
      <p:ext uri="{BB962C8B-B14F-4D97-AF65-F5344CB8AC3E}">
        <p14:creationId xmlns:p14="http://schemas.microsoft.com/office/powerpoint/2010/main" val="27451565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92F47-BF4E-EC44-A0A2-40889A6334EC}"/>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2C865B4-E1AD-C244-8D4E-A0B609FA479E}"/>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3A59FE3-45F8-B54C-8DE4-8C19B2AB7B05}"/>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08DA167-3091-C64D-963C-3132439F38E4}"/>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81273D1F-3DCB-6E4F-96FE-992A3E40BCBD}"/>
              </a:ext>
            </a:extLst>
          </p:cNvPr>
          <p:cNvSpPr>
            <a:spLocks noGrp="1"/>
          </p:cNvSpPr>
          <p:nvPr>
            <p:ph type="ftr" sz="quarter" idx="11"/>
          </p:nvPr>
        </p:nvSpPr>
        <p:spPr>
          <a:xfrm>
            <a:off x="4038600" y="6356350"/>
            <a:ext cx="4114800" cy="365125"/>
          </a:xfrm>
          <a:prstGeom prst="rect">
            <a:avLst/>
          </a:prstGeom>
        </p:spPr>
        <p:txBody>
          <a:bodyPr/>
          <a:lstStyle/>
          <a:p>
            <a:r>
              <a:rPr lang="en-US"/>
              <a:t>Eoin Byrne, Cyber Ireland</a:t>
            </a:r>
          </a:p>
        </p:txBody>
      </p:sp>
      <p:sp>
        <p:nvSpPr>
          <p:cNvPr id="7" name="Slide Number Placeholder 6">
            <a:extLst>
              <a:ext uri="{FF2B5EF4-FFF2-40B4-BE49-F238E27FC236}">
                <a16:creationId xmlns:a16="http://schemas.microsoft.com/office/drawing/2014/main" id="{1E6DEB4B-3D02-8B45-99E6-E7917634F35D}"/>
              </a:ext>
            </a:extLst>
          </p:cNvPr>
          <p:cNvSpPr>
            <a:spLocks noGrp="1"/>
          </p:cNvSpPr>
          <p:nvPr>
            <p:ph type="sldNum" sz="quarter" idx="12"/>
          </p:nvPr>
        </p:nvSpPr>
        <p:spPr>
          <a:xfrm>
            <a:off x="8610600" y="6356350"/>
            <a:ext cx="2743200" cy="365125"/>
          </a:xfrm>
          <a:prstGeom prst="rect">
            <a:avLst/>
          </a:prstGeom>
        </p:spPr>
        <p:txBody>
          <a:bodyPr/>
          <a:lstStyle/>
          <a:p>
            <a:fld id="{3AF4348D-0D33-244C-B013-488961B17FA4}" type="slidenum">
              <a:rPr lang="en-US" smtClean="0"/>
              <a:t>‹#›</a:t>
            </a:fld>
            <a:endParaRPr lang="en-US"/>
          </a:p>
        </p:txBody>
      </p:sp>
    </p:spTree>
    <p:extLst>
      <p:ext uri="{BB962C8B-B14F-4D97-AF65-F5344CB8AC3E}">
        <p14:creationId xmlns:p14="http://schemas.microsoft.com/office/powerpoint/2010/main" val="1839327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82640-4975-6C47-9D32-2EC661C9D8C5}"/>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D6C18BD-75C8-5E46-BC88-BE1DBCC26A7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8AC4C78-1F03-8B44-ADFA-5326AAF55606}"/>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19AFD7A-DF08-BF4B-AB36-272C159EB00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816BD0C-9440-394E-89E4-560286AE48F9}"/>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4C7B1C5-12BE-CC4E-9DFD-6953A8EEA056}"/>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E2B38FB6-E3E8-7F44-B0C0-B889F345265B}"/>
              </a:ext>
            </a:extLst>
          </p:cNvPr>
          <p:cNvSpPr>
            <a:spLocks noGrp="1"/>
          </p:cNvSpPr>
          <p:nvPr>
            <p:ph type="ftr" sz="quarter" idx="11"/>
          </p:nvPr>
        </p:nvSpPr>
        <p:spPr>
          <a:xfrm>
            <a:off x="4038600" y="6356350"/>
            <a:ext cx="4114800" cy="365125"/>
          </a:xfrm>
          <a:prstGeom prst="rect">
            <a:avLst/>
          </a:prstGeom>
        </p:spPr>
        <p:txBody>
          <a:bodyPr/>
          <a:lstStyle/>
          <a:p>
            <a:r>
              <a:rPr lang="en-US"/>
              <a:t>Eoin Byrne, Cyber Ireland</a:t>
            </a:r>
          </a:p>
        </p:txBody>
      </p:sp>
      <p:sp>
        <p:nvSpPr>
          <p:cNvPr id="9" name="Slide Number Placeholder 8">
            <a:extLst>
              <a:ext uri="{FF2B5EF4-FFF2-40B4-BE49-F238E27FC236}">
                <a16:creationId xmlns:a16="http://schemas.microsoft.com/office/drawing/2014/main" id="{2F5AE89C-09B2-A14C-B24E-E3ADA90BF107}"/>
              </a:ext>
            </a:extLst>
          </p:cNvPr>
          <p:cNvSpPr>
            <a:spLocks noGrp="1"/>
          </p:cNvSpPr>
          <p:nvPr>
            <p:ph type="sldNum" sz="quarter" idx="12"/>
          </p:nvPr>
        </p:nvSpPr>
        <p:spPr>
          <a:xfrm>
            <a:off x="8610600" y="6356350"/>
            <a:ext cx="2743200" cy="365125"/>
          </a:xfrm>
          <a:prstGeom prst="rect">
            <a:avLst/>
          </a:prstGeom>
        </p:spPr>
        <p:txBody>
          <a:bodyPr/>
          <a:lstStyle/>
          <a:p>
            <a:fld id="{3AF4348D-0D33-244C-B013-488961B17FA4}" type="slidenum">
              <a:rPr lang="en-US" smtClean="0"/>
              <a:t>‹#›</a:t>
            </a:fld>
            <a:endParaRPr lang="en-US"/>
          </a:p>
        </p:txBody>
      </p:sp>
    </p:spTree>
    <p:extLst>
      <p:ext uri="{BB962C8B-B14F-4D97-AF65-F5344CB8AC3E}">
        <p14:creationId xmlns:p14="http://schemas.microsoft.com/office/powerpoint/2010/main" val="26858045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Eoin Byrne, Cyber Ireland</a:t>
            </a:r>
          </a:p>
        </p:txBody>
      </p:sp>
      <p:sp>
        <p:nvSpPr>
          <p:cNvPr id="6" name="Slide Number Placeholder 5"/>
          <p:cNvSpPr>
            <a:spLocks noGrp="1"/>
          </p:cNvSpPr>
          <p:nvPr>
            <p:ph type="sldNum" sz="quarter" idx="12"/>
          </p:nvPr>
        </p:nvSpPr>
        <p:spPr/>
        <p:txBody>
          <a:bodyPr/>
          <a:lstStyle/>
          <a:p>
            <a:fld id="{F533470A-1287-1546-A180-52875CB3B843}" type="slidenum">
              <a:rPr lang="en-US" smtClean="0"/>
              <a:t>‹#›</a:t>
            </a:fld>
            <a:endParaRPr lang="en-US"/>
          </a:p>
        </p:txBody>
      </p:sp>
    </p:spTree>
    <p:extLst>
      <p:ext uri="{BB962C8B-B14F-4D97-AF65-F5344CB8AC3E}">
        <p14:creationId xmlns:p14="http://schemas.microsoft.com/office/powerpoint/2010/main" val="386214068"/>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D7A31-FF8D-BA44-8549-B9E9DBC14322}"/>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504105D-3053-3048-9664-36F49FC3C7D3}"/>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E83D52F1-4737-A648-B614-38F7BE738633}"/>
              </a:ext>
            </a:extLst>
          </p:cNvPr>
          <p:cNvSpPr>
            <a:spLocks noGrp="1"/>
          </p:cNvSpPr>
          <p:nvPr>
            <p:ph type="ftr" sz="quarter" idx="11"/>
          </p:nvPr>
        </p:nvSpPr>
        <p:spPr>
          <a:xfrm>
            <a:off x="4038600" y="6356350"/>
            <a:ext cx="4114800" cy="365125"/>
          </a:xfrm>
          <a:prstGeom prst="rect">
            <a:avLst/>
          </a:prstGeom>
        </p:spPr>
        <p:txBody>
          <a:bodyPr/>
          <a:lstStyle/>
          <a:p>
            <a:r>
              <a:rPr lang="en-US"/>
              <a:t>Eoin Byrne, Cyber Ireland</a:t>
            </a:r>
          </a:p>
        </p:txBody>
      </p:sp>
      <p:sp>
        <p:nvSpPr>
          <p:cNvPr id="5" name="Slide Number Placeholder 4">
            <a:extLst>
              <a:ext uri="{FF2B5EF4-FFF2-40B4-BE49-F238E27FC236}">
                <a16:creationId xmlns:a16="http://schemas.microsoft.com/office/drawing/2014/main" id="{495EA4EF-1CA3-AE4D-8B50-C700299BCD7D}"/>
              </a:ext>
            </a:extLst>
          </p:cNvPr>
          <p:cNvSpPr>
            <a:spLocks noGrp="1"/>
          </p:cNvSpPr>
          <p:nvPr>
            <p:ph type="sldNum" sz="quarter" idx="12"/>
          </p:nvPr>
        </p:nvSpPr>
        <p:spPr>
          <a:xfrm>
            <a:off x="8610600" y="6356350"/>
            <a:ext cx="2743200" cy="365125"/>
          </a:xfrm>
          <a:prstGeom prst="rect">
            <a:avLst/>
          </a:prstGeom>
        </p:spPr>
        <p:txBody>
          <a:bodyPr/>
          <a:lstStyle/>
          <a:p>
            <a:fld id="{3AF4348D-0D33-244C-B013-488961B17FA4}" type="slidenum">
              <a:rPr lang="en-US" smtClean="0"/>
              <a:t>‹#›</a:t>
            </a:fld>
            <a:endParaRPr lang="en-US"/>
          </a:p>
        </p:txBody>
      </p:sp>
    </p:spTree>
    <p:extLst>
      <p:ext uri="{BB962C8B-B14F-4D97-AF65-F5344CB8AC3E}">
        <p14:creationId xmlns:p14="http://schemas.microsoft.com/office/powerpoint/2010/main" val="16923384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CEC95C-ED81-B842-8CD5-6E256DCF9924}"/>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B87C5D9-A4B8-1D40-96B9-82B779F857AB}"/>
              </a:ext>
            </a:extLst>
          </p:cNvPr>
          <p:cNvSpPr>
            <a:spLocks noGrp="1"/>
          </p:cNvSpPr>
          <p:nvPr>
            <p:ph type="ftr" sz="quarter" idx="11"/>
          </p:nvPr>
        </p:nvSpPr>
        <p:spPr>
          <a:xfrm>
            <a:off x="4038600" y="6356350"/>
            <a:ext cx="4114800" cy="365125"/>
          </a:xfrm>
          <a:prstGeom prst="rect">
            <a:avLst/>
          </a:prstGeom>
        </p:spPr>
        <p:txBody>
          <a:bodyPr/>
          <a:lstStyle/>
          <a:p>
            <a:r>
              <a:rPr lang="en-US"/>
              <a:t>Eoin Byrne, Cyber Ireland</a:t>
            </a:r>
          </a:p>
        </p:txBody>
      </p:sp>
      <p:sp>
        <p:nvSpPr>
          <p:cNvPr id="4" name="Slide Number Placeholder 3">
            <a:extLst>
              <a:ext uri="{FF2B5EF4-FFF2-40B4-BE49-F238E27FC236}">
                <a16:creationId xmlns:a16="http://schemas.microsoft.com/office/drawing/2014/main" id="{CF571E2F-3D3D-2B49-91AF-01E0CB5B8AEE}"/>
              </a:ext>
            </a:extLst>
          </p:cNvPr>
          <p:cNvSpPr>
            <a:spLocks noGrp="1"/>
          </p:cNvSpPr>
          <p:nvPr>
            <p:ph type="sldNum" sz="quarter" idx="12"/>
          </p:nvPr>
        </p:nvSpPr>
        <p:spPr>
          <a:xfrm>
            <a:off x="8610600" y="6356350"/>
            <a:ext cx="2743200" cy="365125"/>
          </a:xfrm>
          <a:prstGeom prst="rect">
            <a:avLst/>
          </a:prstGeom>
        </p:spPr>
        <p:txBody>
          <a:bodyPr/>
          <a:lstStyle/>
          <a:p>
            <a:fld id="{3AF4348D-0D33-244C-B013-488961B17FA4}" type="slidenum">
              <a:rPr lang="en-US" smtClean="0"/>
              <a:t>‹#›</a:t>
            </a:fld>
            <a:endParaRPr lang="en-US"/>
          </a:p>
        </p:txBody>
      </p:sp>
    </p:spTree>
    <p:extLst>
      <p:ext uri="{BB962C8B-B14F-4D97-AF65-F5344CB8AC3E}">
        <p14:creationId xmlns:p14="http://schemas.microsoft.com/office/powerpoint/2010/main" val="31510902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AE681-A5D4-5141-A602-0DC3F72240C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168EC64-A8E1-364F-9A17-3B78883ECDE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701C0E3-211C-F044-B30A-3A9C727908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6DF49A7-C950-EB42-9232-F1F4EA640C75}"/>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BD0A3024-DD5C-EE41-A42D-E05F5184B1CF}"/>
              </a:ext>
            </a:extLst>
          </p:cNvPr>
          <p:cNvSpPr>
            <a:spLocks noGrp="1"/>
          </p:cNvSpPr>
          <p:nvPr>
            <p:ph type="ftr" sz="quarter" idx="11"/>
          </p:nvPr>
        </p:nvSpPr>
        <p:spPr>
          <a:xfrm>
            <a:off x="4038600" y="6356350"/>
            <a:ext cx="4114800" cy="365125"/>
          </a:xfrm>
          <a:prstGeom prst="rect">
            <a:avLst/>
          </a:prstGeom>
        </p:spPr>
        <p:txBody>
          <a:bodyPr/>
          <a:lstStyle/>
          <a:p>
            <a:r>
              <a:rPr lang="en-US"/>
              <a:t>Eoin Byrne, Cyber Ireland</a:t>
            </a:r>
          </a:p>
        </p:txBody>
      </p:sp>
      <p:sp>
        <p:nvSpPr>
          <p:cNvPr id="7" name="Slide Number Placeholder 6">
            <a:extLst>
              <a:ext uri="{FF2B5EF4-FFF2-40B4-BE49-F238E27FC236}">
                <a16:creationId xmlns:a16="http://schemas.microsoft.com/office/drawing/2014/main" id="{3E741DD0-5D15-A84D-BB02-976B5BA61BC5}"/>
              </a:ext>
            </a:extLst>
          </p:cNvPr>
          <p:cNvSpPr>
            <a:spLocks noGrp="1"/>
          </p:cNvSpPr>
          <p:nvPr>
            <p:ph type="sldNum" sz="quarter" idx="12"/>
          </p:nvPr>
        </p:nvSpPr>
        <p:spPr>
          <a:xfrm>
            <a:off x="8610600" y="6356350"/>
            <a:ext cx="2743200" cy="365125"/>
          </a:xfrm>
          <a:prstGeom prst="rect">
            <a:avLst/>
          </a:prstGeom>
        </p:spPr>
        <p:txBody>
          <a:bodyPr/>
          <a:lstStyle/>
          <a:p>
            <a:fld id="{3AF4348D-0D33-244C-B013-488961B17FA4}" type="slidenum">
              <a:rPr lang="en-US" smtClean="0"/>
              <a:t>‹#›</a:t>
            </a:fld>
            <a:endParaRPr lang="en-US"/>
          </a:p>
        </p:txBody>
      </p:sp>
    </p:spTree>
    <p:extLst>
      <p:ext uri="{BB962C8B-B14F-4D97-AF65-F5344CB8AC3E}">
        <p14:creationId xmlns:p14="http://schemas.microsoft.com/office/powerpoint/2010/main" val="37237270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49F89-73CC-384D-91C8-5F71BA256C8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FC8363F-1AB8-9A49-BC10-F72E9F9E4A4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A49782-9C7A-0C49-B56E-0BBE473598E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05FFBD2-A39A-184C-B224-5D11B3701ABB}"/>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969B551A-7B80-2D4E-B245-88BEAC98A6EF}"/>
              </a:ext>
            </a:extLst>
          </p:cNvPr>
          <p:cNvSpPr>
            <a:spLocks noGrp="1"/>
          </p:cNvSpPr>
          <p:nvPr>
            <p:ph type="ftr" sz="quarter" idx="11"/>
          </p:nvPr>
        </p:nvSpPr>
        <p:spPr>
          <a:xfrm>
            <a:off x="4038600" y="6356350"/>
            <a:ext cx="4114800" cy="365125"/>
          </a:xfrm>
          <a:prstGeom prst="rect">
            <a:avLst/>
          </a:prstGeom>
        </p:spPr>
        <p:txBody>
          <a:bodyPr/>
          <a:lstStyle/>
          <a:p>
            <a:r>
              <a:rPr lang="en-US"/>
              <a:t>Eoin Byrne, Cyber Ireland</a:t>
            </a:r>
          </a:p>
        </p:txBody>
      </p:sp>
      <p:sp>
        <p:nvSpPr>
          <p:cNvPr id="7" name="Slide Number Placeholder 6">
            <a:extLst>
              <a:ext uri="{FF2B5EF4-FFF2-40B4-BE49-F238E27FC236}">
                <a16:creationId xmlns:a16="http://schemas.microsoft.com/office/drawing/2014/main" id="{9F9E0EE7-C8F6-E64B-B6E0-50E4B1D7C948}"/>
              </a:ext>
            </a:extLst>
          </p:cNvPr>
          <p:cNvSpPr>
            <a:spLocks noGrp="1"/>
          </p:cNvSpPr>
          <p:nvPr>
            <p:ph type="sldNum" sz="quarter" idx="12"/>
          </p:nvPr>
        </p:nvSpPr>
        <p:spPr>
          <a:xfrm>
            <a:off x="8610600" y="6356350"/>
            <a:ext cx="2743200" cy="365125"/>
          </a:xfrm>
          <a:prstGeom prst="rect">
            <a:avLst/>
          </a:prstGeom>
        </p:spPr>
        <p:txBody>
          <a:bodyPr/>
          <a:lstStyle/>
          <a:p>
            <a:fld id="{3AF4348D-0D33-244C-B013-488961B17FA4}" type="slidenum">
              <a:rPr lang="en-US" smtClean="0"/>
              <a:t>‹#›</a:t>
            </a:fld>
            <a:endParaRPr lang="en-US"/>
          </a:p>
        </p:txBody>
      </p:sp>
    </p:spTree>
    <p:extLst>
      <p:ext uri="{BB962C8B-B14F-4D97-AF65-F5344CB8AC3E}">
        <p14:creationId xmlns:p14="http://schemas.microsoft.com/office/powerpoint/2010/main" val="25286805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37AAC-2B35-7342-9C02-28317B1324E9}"/>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ED31498-BDDC-2E47-9AF4-5299A06C2F01}"/>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4BE401A-545E-6C41-BF12-44A5BC8BC75C}"/>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ABF9A3FA-8AC8-2446-9183-4C7C9D9ECD92}"/>
              </a:ext>
            </a:extLst>
          </p:cNvPr>
          <p:cNvSpPr>
            <a:spLocks noGrp="1"/>
          </p:cNvSpPr>
          <p:nvPr>
            <p:ph type="ftr" sz="quarter" idx="11"/>
          </p:nvPr>
        </p:nvSpPr>
        <p:spPr>
          <a:xfrm>
            <a:off x="4038600" y="6356350"/>
            <a:ext cx="4114800" cy="365125"/>
          </a:xfrm>
          <a:prstGeom prst="rect">
            <a:avLst/>
          </a:prstGeom>
        </p:spPr>
        <p:txBody>
          <a:bodyPr/>
          <a:lstStyle/>
          <a:p>
            <a:r>
              <a:rPr lang="en-US"/>
              <a:t>Eoin Byrne, Cyber Ireland</a:t>
            </a:r>
          </a:p>
        </p:txBody>
      </p:sp>
      <p:sp>
        <p:nvSpPr>
          <p:cNvPr id="6" name="Slide Number Placeholder 5">
            <a:extLst>
              <a:ext uri="{FF2B5EF4-FFF2-40B4-BE49-F238E27FC236}">
                <a16:creationId xmlns:a16="http://schemas.microsoft.com/office/drawing/2014/main" id="{CE6B6A76-F3F9-DB4A-820E-BC51022321A9}"/>
              </a:ext>
            </a:extLst>
          </p:cNvPr>
          <p:cNvSpPr>
            <a:spLocks noGrp="1"/>
          </p:cNvSpPr>
          <p:nvPr>
            <p:ph type="sldNum" sz="quarter" idx="12"/>
          </p:nvPr>
        </p:nvSpPr>
        <p:spPr>
          <a:xfrm>
            <a:off x="8610600" y="6356350"/>
            <a:ext cx="2743200" cy="365125"/>
          </a:xfrm>
          <a:prstGeom prst="rect">
            <a:avLst/>
          </a:prstGeom>
        </p:spPr>
        <p:txBody>
          <a:bodyPr/>
          <a:lstStyle/>
          <a:p>
            <a:fld id="{3AF4348D-0D33-244C-B013-488961B17FA4}" type="slidenum">
              <a:rPr lang="en-US" smtClean="0"/>
              <a:t>‹#›</a:t>
            </a:fld>
            <a:endParaRPr lang="en-US"/>
          </a:p>
        </p:txBody>
      </p:sp>
    </p:spTree>
    <p:extLst>
      <p:ext uri="{BB962C8B-B14F-4D97-AF65-F5344CB8AC3E}">
        <p14:creationId xmlns:p14="http://schemas.microsoft.com/office/powerpoint/2010/main" val="655945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ADA61B-91C9-1547-8BA2-B3BF6CD47F76}"/>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E81F89E-BDD3-5045-8BD7-923E4F377298}"/>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42CFEE0-B82D-FA4F-81A8-9C861A48C5A1}"/>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4E851E0E-41B0-FE46-93EB-88D07A32F2EE}"/>
              </a:ext>
            </a:extLst>
          </p:cNvPr>
          <p:cNvSpPr>
            <a:spLocks noGrp="1"/>
          </p:cNvSpPr>
          <p:nvPr>
            <p:ph type="ftr" sz="quarter" idx="11"/>
          </p:nvPr>
        </p:nvSpPr>
        <p:spPr>
          <a:xfrm>
            <a:off x="4038600" y="6356350"/>
            <a:ext cx="4114800" cy="365125"/>
          </a:xfrm>
          <a:prstGeom prst="rect">
            <a:avLst/>
          </a:prstGeom>
        </p:spPr>
        <p:txBody>
          <a:bodyPr/>
          <a:lstStyle/>
          <a:p>
            <a:r>
              <a:rPr lang="en-US"/>
              <a:t>Eoin Byrne, Cyber Ireland</a:t>
            </a:r>
          </a:p>
        </p:txBody>
      </p:sp>
      <p:sp>
        <p:nvSpPr>
          <p:cNvPr id="6" name="Slide Number Placeholder 5">
            <a:extLst>
              <a:ext uri="{FF2B5EF4-FFF2-40B4-BE49-F238E27FC236}">
                <a16:creationId xmlns:a16="http://schemas.microsoft.com/office/drawing/2014/main" id="{9124C493-99D5-224A-A813-4D6B713C0A04}"/>
              </a:ext>
            </a:extLst>
          </p:cNvPr>
          <p:cNvSpPr>
            <a:spLocks noGrp="1"/>
          </p:cNvSpPr>
          <p:nvPr>
            <p:ph type="sldNum" sz="quarter" idx="12"/>
          </p:nvPr>
        </p:nvSpPr>
        <p:spPr>
          <a:xfrm>
            <a:off x="8610600" y="6356350"/>
            <a:ext cx="2743200" cy="365125"/>
          </a:xfrm>
          <a:prstGeom prst="rect">
            <a:avLst/>
          </a:prstGeom>
        </p:spPr>
        <p:txBody>
          <a:bodyPr/>
          <a:lstStyle/>
          <a:p>
            <a:fld id="{3AF4348D-0D33-244C-B013-488961B17FA4}" type="slidenum">
              <a:rPr lang="en-US" smtClean="0"/>
              <a:t>‹#›</a:t>
            </a:fld>
            <a:endParaRPr lang="en-US"/>
          </a:p>
        </p:txBody>
      </p:sp>
    </p:spTree>
    <p:extLst>
      <p:ext uri="{BB962C8B-B14F-4D97-AF65-F5344CB8AC3E}">
        <p14:creationId xmlns:p14="http://schemas.microsoft.com/office/powerpoint/2010/main" val="2397826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ext page">
    <p:spTree>
      <p:nvGrpSpPr>
        <p:cNvPr id="1" name=""/>
        <p:cNvGrpSpPr/>
        <p:nvPr/>
      </p:nvGrpSpPr>
      <p:grpSpPr>
        <a:xfrm>
          <a:off x="0" y="0"/>
          <a:ext cx="0" cy="0"/>
          <a:chOff x="0" y="0"/>
          <a:chExt cx="0" cy="0"/>
        </a:xfrm>
      </p:grpSpPr>
      <p:pic>
        <p:nvPicPr>
          <p:cNvPr id="4"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797550"/>
            <a:ext cx="1219200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293350" y="6318250"/>
            <a:ext cx="13303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66738" y="5945188"/>
            <a:ext cx="25082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itle 1"/>
          <p:cNvSpPr>
            <a:spLocks noGrp="1"/>
          </p:cNvSpPr>
          <p:nvPr>
            <p:ph type="title"/>
          </p:nvPr>
        </p:nvSpPr>
        <p:spPr>
          <a:xfrm>
            <a:off x="573627" y="767993"/>
            <a:ext cx="10972800" cy="821000"/>
          </a:xfrm>
          <a:prstGeom prst="rect">
            <a:avLst/>
          </a:prstGeom>
        </p:spPr>
        <p:txBody>
          <a:bodyPr/>
          <a:lstStyle>
            <a:lvl1pPr algn="l">
              <a:defRPr sz="5400" b="0" i="0" baseline="0">
                <a:solidFill>
                  <a:srgbClr val="22B3AC"/>
                </a:solidFill>
                <a:latin typeface="Arial" charset="0"/>
                <a:ea typeface="Arial" charset="0"/>
                <a:cs typeface="Arial" charset="0"/>
              </a:defRPr>
            </a:lvl1pPr>
          </a:lstStyle>
          <a:p>
            <a:r>
              <a:rPr lang="en-US"/>
              <a:t>Click to edit Master title style</a:t>
            </a:r>
            <a:endParaRPr lang="en-US" dirty="0"/>
          </a:p>
        </p:txBody>
      </p:sp>
      <p:sp>
        <p:nvSpPr>
          <p:cNvPr id="25" name="Content Placeholder 2"/>
          <p:cNvSpPr>
            <a:spLocks noGrp="1"/>
          </p:cNvSpPr>
          <p:nvPr>
            <p:ph idx="11"/>
          </p:nvPr>
        </p:nvSpPr>
        <p:spPr>
          <a:xfrm>
            <a:off x="573626" y="2325038"/>
            <a:ext cx="7899813" cy="3207953"/>
          </a:xfrm>
          <a:prstGeom prst="rect">
            <a:avLst/>
          </a:prstGeom>
        </p:spPr>
        <p:txBody>
          <a:bodyPr/>
          <a:lstStyle>
            <a:lvl1pPr marL="457200" indent="-457200">
              <a:buFontTx/>
              <a:buBlip>
                <a:blip r:embed="rId5"/>
              </a:buBlip>
              <a:defRPr sz="2800" b="0" i="0" baseline="0">
                <a:solidFill>
                  <a:schemeClr val="tx1">
                    <a:lumMod val="50000"/>
                    <a:lumOff val="50000"/>
                  </a:schemeClr>
                </a:solidFill>
                <a:latin typeface="Arial" charset="0"/>
                <a:ea typeface="Arial" charset="0"/>
                <a:cs typeface="Arial" charset="0"/>
              </a:defRPr>
            </a:lvl1pPr>
            <a:lvl2pPr marL="0" indent="0">
              <a:spcBef>
                <a:spcPts val="1200"/>
              </a:spcBef>
              <a:buClr>
                <a:srgbClr val="BE012F"/>
              </a:buClr>
              <a:buFont typeface="Arial"/>
              <a:buNone/>
              <a:defRPr sz="2000" b="0" i="0" baseline="0">
                <a:latin typeface="Arial" charset="0"/>
                <a:ea typeface="Arial" charset="0"/>
                <a:cs typeface="Arial" charset="0"/>
              </a:defRPr>
            </a:lvl2pPr>
            <a:lvl3pPr marL="179377" indent="-179377">
              <a:spcBef>
                <a:spcPts val="600"/>
              </a:spcBef>
              <a:spcAft>
                <a:spcPts val="0"/>
              </a:spcAft>
              <a:buClr>
                <a:srgbClr val="00AEBC"/>
              </a:buClr>
              <a:defRPr sz="1600" b="0" i="0">
                <a:latin typeface="Arial" charset="0"/>
                <a:ea typeface="Arial" charset="0"/>
                <a:cs typeface="Arial" charset="0"/>
              </a:defRPr>
            </a:lvl3pPr>
            <a:lvl4pPr marL="0" indent="0">
              <a:defRPr sz="2000">
                <a:latin typeface="Arial"/>
                <a:cs typeface="Arial"/>
              </a:defRPr>
            </a:lvl4pPr>
            <a:lvl5pPr marL="0" indent="0">
              <a:defRPr sz="2000">
                <a:latin typeface="Arial"/>
                <a:cs typeface="Arial"/>
              </a:defRPr>
            </a:lvl5pPr>
          </a:lstStyle>
          <a:p>
            <a:pPr lvl="0"/>
            <a:r>
              <a:rPr lang="en-US"/>
              <a:t>Click to edit Master text styles</a:t>
            </a:r>
          </a:p>
        </p:txBody>
      </p:sp>
    </p:spTree>
    <p:extLst>
      <p:ext uri="{BB962C8B-B14F-4D97-AF65-F5344CB8AC3E}">
        <p14:creationId xmlns:p14="http://schemas.microsoft.com/office/powerpoint/2010/main" val="857736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CF02E-88FC-1423-4D5C-135AB8C0DB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27964251-2CA5-F2C6-37CD-8DEBB8FE7B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A3D247B9-6F2E-FD2F-613F-E2B87160523E}"/>
              </a:ext>
            </a:extLst>
          </p:cNvPr>
          <p:cNvSpPr>
            <a:spLocks noGrp="1"/>
          </p:cNvSpPr>
          <p:nvPr>
            <p:ph type="dt" sz="half" idx="10"/>
          </p:nvPr>
        </p:nvSpPr>
        <p:spPr/>
        <p:txBody>
          <a:bodyPr/>
          <a:lstStyle/>
          <a:p>
            <a:r>
              <a:rPr lang="en-US"/>
              <a:t>05/03/2024</a:t>
            </a:r>
            <a:endParaRPr lang="en-IE"/>
          </a:p>
        </p:txBody>
      </p:sp>
      <p:sp>
        <p:nvSpPr>
          <p:cNvPr id="5" name="Footer Placeholder 4">
            <a:extLst>
              <a:ext uri="{FF2B5EF4-FFF2-40B4-BE49-F238E27FC236}">
                <a16:creationId xmlns:a16="http://schemas.microsoft.com/office/drawing/2014/main" id="{DE94181A-F6E9-BCEB-C40F-C524B2EC823C}"/>
              </a:ext>
            </a:extLst>
          </p:cNvPr>
          <p:cNvSpPr>
            <a:spLocks noGrp="1"/>
          </p:cNvSpPr>
          <p:nvPr>
            <p:ph type="ftr" sz="quarter" idx="11"/>
          </p:nvPr>
        </p:nvSpPr>
        <p:spPr/>
        <p:txBody>
          <a:bodyPr/>
          <a:lstStyle/>
          <a:p>
            <a:r>
              <a:rPr lang="en-IE"/>
              <a:t>Eoin Byrne, Cyber Ireland</a:t>
            </a:r>
          </a:p>
        </p:txBody>
      </p:sp>
      <p:sp>
        <p:nvSpPr>
          <p:cNvPr id="6" name="Slide Number Placeholder 5">
            <a:extLst>
              <a:ext uri="{FF2B5EF4-FFF2-40B4-BE49-F238E27FC236}">
                <a16:creationId xmlns:a16="http://schemas.microsoft.com/office/drawing/2014/main" id="{18C1EB87-0F7E-C28B-7581-7ECA756D7746}"/>
              </a:ext>
            </a:extLst>
          </p:cNvPr>
          <p:cNvSpPr>
            <a:spLocks noGrp="1"/>
          </p:cNvSpPr>
          <p:nvPr>
            <p:ph type="sldNum" sz="quarter" idx="12"/>
          </p:nvPr>
        </p:nvSpPr>
        <p:spPr/>
        <p:txBody>
          <a:bodyPr/>
          <a:lstStyle/>
          <a:p>
            <a:fld id="{E615AF0F-BD42-4713-A305-882869DF15D8}" type="slidenum">
              <a:rPr lang="en-IE" smtClean="0"/>
              <a:t>‹#›</a:t>
            </a:fld>
            <a:endParaRPr lang="en-IE"/>
          </a:p>
        </p:txBody>
      </p:sp>
    </p:spTree>
    <p:extLst>
      <p:ext uri="{BB962C8B-B14F-4D97-AF65-F5344CB8AC3E}">
        <p14:creationId xmlns:p14="http://schemas.microsoft.com/office/powerpoint/2010/main" val="41828974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0CF88-ED64-51D3-63DF-E3A582823A2F}"/>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0BFD9525-2AD6-BCC4-D01D-319A408503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625157F-8A81-BFAF-FEB7-DA3E1E837A98}"/>
              </a:ext>
            </a:extLst>
          </p:cNvPr>
          <p:cNvSpPr>
            <a:spLocks noGrp="1"/>
          </p:cNvSpPr>
          <p:nvPr>
            <p:ph type="dt" sz="half" idx="10"/>
          </p:nvPr>
        </p:nvSpPr>
        <p:spPr/>
        <p:txBody>
          <a:bodyPr/>
          <a:lstStyle/>
          <a:p>
            <a:r>
              <a:rPr lang="en-US"/>
              <a:t>05/03/2024</a:t>
            </a:r>
            <a:endParaRPr lang="en-IE"/>
          </a:p>
        </p:txBody>
      </p:sp>
      <p:sp>
        <p:nvSpPr>
          <p:cNvPr id="5" name="Footer Placeholder 4">
            <a:extLst>
              <a:ext uri="{FF2B5EF4-FFF2-40B4-BE49-F238E27FC236}">
                <a16:creationId xmlns:a16="http://schemas.microsoft.com/office/drawing/2014/main" id="{B437CC8E-F47C-1B75-648B-C9074EBD83DF}"/>
              </a:ext>
            </a:extLst>
          </p:cNvPr>
          <p:cNvSpPr>
            <a:spLocks noGrp="1"/>
          </p:cNvSpPr>
          <p:nvPr>
            <p:ph type="ftr" sz="quarter" idx="11"/>
          </p:nvPr>
        </p:nvSpPr>
        <p:spPr/>
        <p:txBody>
          <a:bodyPr/>
          <a:lstStyle/>
          <a:p>
            <a:r>
              <a:rPr lang="en-IE"/>
              <a:t>Eoin Byrne, Cyber Ireland</a:t>
            </a:r>
          </a:p>
        </p:txBody>
      </p:sp>
      <p:sp>
        <p:nvSpPr>
          <p:cNvPr id="6" name="Slide Number Placeholder 5">
            <a:extLst>
              <a:ext uri="{FF2B5EF4-FFF2-40B4-BE49-F238E27FC236}">
                <a16:creationId xmlns:a16="http://schemas.microsoft.com/office/drawing/2014/main" id="{13BDB0E8-997F-42D7-B386-E3E9577FF49F}"/>
              </a:ext>
            </a:extLst>
          </p:cNvPr>
          <p:cNvSpPr>
            <a:spLocks noGrp="1"/>
          </p:cNvSpPr>
          <p:nvPr>
            <p:ph type="sldNum" sz="quarter" idx="12"/>
          </p:nvPr>
        </p:nvSpPr>
        <p:spPr/>
        <p:txBody>
          <a:bodyPr/>
          <a:lstStyle/>
          <a:p>
            <a:fld id="{E615AF0F-BD42-4713-A305-882869DF15D8}" type="slidenum">
              <a:rPr lang="en-IE" smtClean="0"/>
              <a:t>‹#›</a:t>
            </a:fld>
            <a:endParaRPr lang="en-IE"/>
          </a:p>
        </p:txBody>
      </p:sp>
    </p:spTree>
    <p:extLst>
      <p:ext uri="{BB962C8B-B14F-4D97-AF65-F5344CB8AC3E}">
        <p14:creationId xmlns:p14="http://schemas.microsoft.com/office/powerpoint/2010/main" val="6739172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C1861-65E7-7456-CA28-741B4775C4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956515B4-0519-4665-735E-6D796E810B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B78958-1298-6FD6-D481-48FBF174948D}"/>
              </a:ext>
            </a:extLst>
          </p:cNvPr>
          <p:cNvSpPr>
            <a:spLocks noGrp="1"/>
          </p:cNvSpPr>
          <p:nvPr>
            <p:ph type="dt" sz="half" idx="10"/>
          </p:nvPr>
        </p:nvSpPr>
        <p:spPr/>
        <p:txBody>
          <a:bodyPr/>
          <a:lstStyle/>
          <a:p>
            <a:r>
              <a:rPr lang="en-US"/>
              <a:t>05/03/2024</a:t>
            </a:r>
            <a:endParaRPr lang="en-IE"/>
          </a:p>
        </p:txBody>
      </p:sp>
      <p:sp>
        <p:nvSpPr>
          <p:cNvPr id="5" name="Footer Placeholder 4">
            <a:extLst>
              <a:ext uri="{FF2B5EF4-FFF2-40B4-BE49-F238E27FC236}">
                <a16:creationId xmlns:a16="http://schemas.microsoft.com/office/drawing/2014/main" id="{05B7266E-B61C-85FF-CCA7-41754E15B9FE}"/>
              </a:ext>
            </a:extLst>
          </p:cNvPr>
          <p:cNvSpPr>
            <a:spLocks noGrp="1"/>
          </p:cNvSpPr>
          <p:nvPr>
            <p:ph type="ftr" sz="quarter" idx="11"/>
          </p:nvPr>
        </p:nvSpPr>
        <p:spPr/>
        <p:txBody>
          <a:bodyPr/>
          <a:lstStyle/>
          <a:p>
            <a:r>
              <a:rPr lang="en-IE"/>
              <a:t>Eoin Byrne, Cyber Ireland</a:t>
            </a:r>
          </a:p>
        </p:txBody>
      </p:sp>
      <p:sp>
        <p:nvSpPr>
          <p:cNvPr id="6" name="Slide Number Placeholder 5">
            <a:extLst>
              <a:ext uri="{FF2B5EF4-FFF2-40B4-BE49-F238E27FC236}">
                <a16:creationId xmlns:a16="http://schemas.microsoft.com/office/drawing/2014/main" id="{7641D572-3352-DD8A-2136-F007742F88AA}"/>
              </a:ext>
            </a:extLst>
          </p:cNvPr>
          <p:cNvSpPr>
            <a:spLocks noGrp="1"/>
          </p:cNvSpPr>
          <p:nvPr>
            <p:ph type="sldNum" sz="quarter" idx="12"/>
          </p:nvPr>
        </p:nvSpPr>
        <p:spPr/>
        <p:txBody>
          <a:bodyPr/>
          <a:lstStyle/>
          <a:p>
            <a:fld id="{E615AF0F-BD42-4713-A305-882869DF15D8}" type="slidenum">
              <a:rPr lang="en-IE" smtClean="0"/>
              <a:t>‹#›</a:t>
            </a:fld>
            <a:endParaRPr lang="en-IE"/>
          </a:p>
        </p:txBody>
      </p:sp>
    </p:spTree>
    <p:extLst>
      <p:ext uri="{BB962C8B-B14F-4D97-AF65-F5344CB8AC3E}">
        <p14:creationId xmlns:p14="http://schemas.microsoft.com/office/powerpoint/2010/main" val="3247753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Eoin Byrne, Cyber Ireland</a:t>
            </a:r>
          </a:p>
        </p:txBody>
      </p:sp>
      <p:sp>
        <p:nvSpPr>
          <p:cNvPr id="7" name="Slide Number Placeholder 6"/>
          <p:cNvSpPr>
            <a:spLocks noGrp="1"/>
          </p:cNvSpPr>
          <p:nvPr>
            <p:ph type="sldNum" sz="quarter" idx="12"/>
          </p:nvPr>
        </p:nvSpPr>
        <p:spPr/>
        <p:txBody>
          <a:bodyPr/>
          <a:lstStyle/>
          <a:p>
            <a:fld id="{F533470A-1287-1546-A180-52875CB3B843}" type="slidenum">
              <a:rPr lang="en-US" smtClean="0"/>
              <a:t>‹#›</a:t>
            </a:fld>
            <a:endParaRPr lang="en-US"/>
          </a:p>
        </p:txBody>
      </p:sp>
    </p:spTree>
    <p:extLst>
      <p:ext uri="{BB962C8B-B14F-4D97-AF65-F5344CB8AC3E}">
        <p14:creationId xmlns:p14="http://schemas.microsoft.com/office/powerpoint/2010/main" val="2868542521"/>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6BB80-E94A-0E24-6563-4993E4401947}"/>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6A0E8501-6764-99EE-C825-C5C85D0086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3AF0B7A6-91F5-A1B0-6C76-3004A6FABA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6C6312DA-0C57-F915-A95A-3C9549792D5A}"/>
              </a:ext>
            </a:extLst>
          </p:cNvPr>
          <p:cNvSpPr>
            <a:spLocks noGrp="1"/>
          </p:cNvSpPr>
          <p:nvPr>
            <p:ph type="dt" sz="half" idx="10"/>
          </p:nvPr>
        </p:nvSpPr>
        <p:spPr/>
        <p:txBody>
          <a:bodyPr/>
          <a:lstStyle/>
          <a:p>
            <a:r>
              <a:rPr lang="en-US"/>
              <a:t>05/03/2024</a:t>
            </a:r>
            <a:endParaRPr lang="en-IE"/>
          </a:p>
        </p:txBody>
      </p:sp>
      <p:sp>
        <p:nvSpPr>
          <p:cNvPr id="6" name="Footer Placeholder 5">
            <a:extLst>
              <a:ext uri="{FF2B5EF4-FFF2-40B4-BE49-F238E27FC236}">
                <a16:creationId xmlns:a16="http://schemas.microsoft.com/office/drawing/2014/main" id="{DCB51DBF-9D95-11F0-BDB0-072B7AC0DBC9}"/>
              </a:ext>
            </a:extLst>
          </p:cNvPr>
          <p:cNvSpPr>
            <a:spLocks noGrp="1"/>
          </p:cNvSpPr>
          <p:nvPr>
            <p:ph type="ftr" sz="quarter" idx="11"/>
          </p:nvPr>
        </p:nvSpPr>
        <p:spPr/>
        <p:txBody>
          <a:bodyPr/>
          <a:lstStyle/>
          <a:p>
            <a:r>
              <a:rPr lang="en-IE"/>
              <a:t>Eoin Byrne, Cyber Ireland</a:t>
            </a:r>
          </a:p>
        </p:txBody>
      </p:sp>
      <p:sp>
        <p:nvSpPr>
          <p:cNvPr id="7" name="Slide Number Placeholder 6">
            <a:extLst>
              <a:ext uri="{FF2B5EF4-FFF2-40B4-BE49-F238E27FC236}">
                <a16:creationId xmlns:a16="http://schemas.microsoft.com/office/drawing/2014/main" id="{5F542CCE-B01B-4BD9-63BB-420D7599B184}"/>
              </a:ext>
            </a:extLst>
          </p:cNvPr>
          <p:cNvSpPr>
            <a:spLocks noGrp="1"/>
          </p:cNvSpPr>
          <p:nvPr>
            <p:ph type="sldNum" sz="quarter" idx="12"/>
          </p:nvPr>
        </p:nvSpPr>
        <p:spPr/>
        <p:txBody>
          <a:bodyPr/>
          <a:lstStyle/>
          <a:p>
            <a:fld id="{E615AF0F-BD42-4713-A305-882869DF15D8}" type="slidenum">
              <a:rPr lang="en-IE" smtClean="0"/>
              <a:t>‹#›</a:t>
            </a:fld>
            <a:endParaRPr lang="en-IE"/>
          </a:p>
        </p:txBody>
      </p:sp>
    </p:spTree>
    <p:extLst>
      <p:ext uri="{BB962C8B-B14F-4D97-AF65-F5344CB8AC3E}">
        <p14:creationId xmlns:p14="http://schemas.microsoft.com/office/powerpoint/2010/main" val="33296905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14FA4-CC1D-66D0-7810-7A54CAA8A305}"/>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8B131D4A-7C47-E91C-AB44-4763299953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41027E-E418-15BA-3D1A-90C945A68A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03714F31-E207-4F87-A579-E790C76365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3055E7-A2DC-7C59-3572-0B502BD5AE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0626FBFC-FCE4-9143-8B07-B5E5730F5E92}"/>
              </a:ext>
            </a:extLst>
          </p:cNvPr>
          <p:cNvSpPr>
            <a:spLocks noGrp="1"/>
          </p:cNvSpPr>
          <p:nvPr>
            <p:ph type="dt" sz="half" idx="10"/>
          </p:nvPr>
        </p:nvSpPr>
        <p:spPr/>
        <p:txBody>
          <a:bodyPr/>
          <a:lstStyle/>
          <a:p>
            <a:r>
              <a:rPr lang="en-US"/>
              <a:t>05/03/2024</a:t>
            </a:r>
            <a:endParaRPr lang="en-IE"/>
          </a:p>
        </p:txBody>
      </p:sp>
      <p:sp>
        <p:nvSpPr>
          <p:cNvPr id="8" name="Footer Placeholder 7">
            <a:extLst>
              <a:ext uri="{FF2B5EF4-FFF2-40B4-BE49-F238E27FC236}">
                <a16:creationId xmlns:a16="http://schemas.microsoft.com/office/drawing/2014/main" id="{4A06BBA5-8ACA-335A-A81B-66983AB1586F}"/>
              </a:ext>
            </a:extLst>
          </p:cNvPr>
          <p:cNvSpPr>
            <a:spLocks noGrp="1"/>
          </p:cNvSpPr>
          <p:nvPr>
            <p:ph type="ftr" sz="quarter" idx="11"/>
          </p:nvPr>
        </p:nvSpPr>
        <p:spPr/>
        <p:txBody>
          <a:bodyPr/>
          <a:lstStyle/>
          <a:p>
            <a:r>
              <a:rPr lang="en-IE"/>
              <a:t>Eoin Byrne, Cyber Ireland</a:t>
            </a:r>
          </a:p>
        </p:txBody>
      </p:sp>
      <p:sp>
        <p:nvSpPr>
          <p:cNvPr id="9" name="Slide Number Placeholder 8">
            <a:extLst>
              <a:ext uri="{FF2B5EF4-FFF2-40B4-BE49-F238E27FC236}">
                <a16:creationId xmlns:a16="http://schemas.microsoft.com/office/drawing/2014/main" id="{C0A3B51A-CDEC-2899-B532-63C5B7019432}"/>
              </a:ext>
            </a:extLst>
          </p:cNvPr>
          <p:cNvSpPr>
            <a:spLocks noGrp="1"/>
          </p:cNvSpPr>
          <p:nvPr>
            <p:ph type="sldNum" sz="quarter" idx="12"/>
          </p:nvPr>
        </p:nvSpPr>
        <p:spPr/>
        <p:txBody>
          <a:bodyPr/>
          <a:lstStyle/>
          <a:p>
            <a:fld id="{E615AF0F-BD42-4713-A305-882869DF15D8}" type="slidenum">
              <a:rPr lang="en-IE" smtClean="0"/>
              <a:t>‹#›</a:t>
            </a:fld>
            <a:endParaRPr lang="en-IE"/>
          </a:p>
        </p:txBody>
      </p:sp>
    </p:spTree>
    <p:extLst>
      <p:ext uri="{BB962C8B-B14F-4D97-AF65-F5344CB8AC3E}">
        <p14:creationId xmlns:p14="http://schemas.microsoft.com/office/powerpoint/2010/main" val="26177448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87CFF-A7CE-C3A0-C522-70EFF7BD0308}"/>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BD999678-6021-4780-54EE-FCF659A8C164}"/>
              </a:ext>
            </a:extLst>
          </p:cNvPr>
          <p:cNvSpPr>
            <a:spLocks noGrp="1"/>
          </p:cNvSpPr>
          <p:nvPr>
            <p:ph type="dt" sz="half" idx="10"/>
          </p:nvPr>
        </p:nvSpPr>
        <p:spPr/>
        <p:txBody>
          <a:bodyPr/>
          <a:lstStyle/>
          <a:p>
            <a:r>
              <a:rPr lang="en-US"/>
              <a:t>05/03/2024</a:t>
            </a:r>
            <a:endParaRPr lang="en-IE"/>
          </a:p>
        </p:txBody>
      </p:sp>
      <p:sp>
        <p:nvSpPr>
          <p:cNvPr id="4" name="Footer Placeholder 3">
            <a:extLst>
              <a:ext uri="{FF2B5EF4-FFF2-40B4-BE49-F238E27FC236}">
                <a16:creationId xmlns:a16="http://schemas.microsoft.com/office/drawing/2014/main" id="{F21A3F19-E388-4AE8-F26C-1BCD5B3A5D4E}"/>
              </a:ext>
            </a:extLst>
          </p:cNvPr>
          <p:cNvSpPr>
            <a:spLocks noGrp="1"/>
          </p:cNvSpPr>
          <p:nvPr>
            <p:ph type="ftr" sz="quarter" idx="11"/>
          </p:nvPr>
        </p:nvSpPr>
        <p:spPr/>
        <p:txBody>
          <a:bodyPr/>
          <a:lstStyle/>
          <a:p>
            <a:r>
              <a:rPr lang="en-IE"/>
              <a:t>Eoin Byrne, Cyber Ireland</a:t>
            </a:r>
          </a:p>
        </p:txBody>
      </p:sp>
      <p:sp>
        <p:nvSpPr>
          <p:cNvPr id="5" name="Slide Number Placeholder 4">
            <a:extLst>
              <a:ext uri="{FF2B5EF4-FFF2-40B4-BE49-F238E27FC236}">
                <a16:creationId xmlns:a16="http://schemas.microsoft.com/office/drawing/2014/main" id="{E265C34C-8122-466B-4628-86A1E2E1C935}"/>
              </a:ext>
            </a:extLst>
          </p:cNvPr>
          <p:cNvSpPr>
            <a:spLocks noGrp="1"/>
          </p:cNvSpPr>
          <p:nvPr>
            <p:ph type="sldNum" sz="quarter" idx="12"/>
          </p:nvPr>
        </p:nvSpPr>
        <p:spPr/>
        <p:txBody>
          <a:bodyPr/>
          <a:lstStyle/>
          <a:p>
            <a:fld id="{E615AF0F-BD42-4713-A305-882869DF15D8}" type="slidenum">
              <a:rPr lang="en-IE" smtClean="0"/>
              <a:t>‹#›</a:t>
            </a:fld>
            <a:endParaRPr lang="en-IE"/>
          </a:p>
        </p:txBody>
      </p:sp>
    </p:spTree>
    <p:extLst>
      <p:ext uri="{BB962C8B-B14F-4D97-AF65-F5344CB8AC3E}">
        <p14:creationId xmlns:p14="http://schemas.microsoft.com/office/powerpoint/2010/main" val="16146462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F77582-7D4F-F5A1-A497-1A3B1B7F8D08}"/>
              </a:ext>
            </a:extLst>
          </p:cNvPr>
          <p:cNvSpPr>
            <a:spLocks noGrp="1"/>
          </p:cNvSpPr>
          <p:nvPr>
            <p:ph type="dt" sz="half" idx="10"/>
          </p:nvPr>
        </p:nvSpPr>
        <p:spPr/>
        <p:txBody>
          <a:bodyPr/>
          <a:lstStyle/>
          <a:p>
            <a:r>
              <a:rPr lang="en-US"/>
              <a:t>05/03/2024</a:t>
            </a:r>
            <a:endParaRPr lang="en-IE"/>
          </a:p>
        </p:txBody>
      </p:sp>
      <p:sp>
        <p:nvSpPr>
          <p:cNvPr id="3" name="Footer Placeholder 2">
            <a:extLst>
              <a:ext uri="{FF2B5EF4-FFF2-40B4-BE49-F238E27FC236}">
                <a16:creationId xmlns:a16="http://schemas.microsoft.com/office/drawing/2014/main" id="{824EFEEB-A133-FC23-AD98-5CA6BC2C1081}"/>
              </a:ext>
            </a:extLst>
          </p:cNvPr>
          <p:cNvSpPr>
            <a:spLocks noGrp="1"/>
          </p:cNvSpPr>
          <p:nvPr>
            <p:ph type="ftr" sz="quarter" idx="11"/>
          </p:nvPr>
        </p:nvSpPr>
        <p:spPr/>
        <p:txBody>
          <a:bodyPr/>
          <a:lstStyle/>
          <a:p>
            <a:r>
              <a:rPr lang="en-IE"/>
              <a:t>Eoin Byrne, Cyber Ireland</a:t>
            </a:r>
          </a:p>
        </p:txBody>
      </p:sp>
      <p:sp>
        <p:nvSpPr>
          <p:cNvPr id="4" name="Slide Number Placeholder 3">
            <a:extLst>
              <a:ext uri="{FF2B5EF4-FFF2-40B4-BE49-F238E27FC236}">
                <a16:creationId xmlns:a16="http://schemas.microsoft.com/office/drawing/2014/main" id="{37685899-3296-E669-0D94-B7A8E1163FDA}"/>
              </a:ext>
            </a:extLst>
          </p:cNvPr>
          <p:cNvSpPr>
            <a:spLocks noGrp="1"/>
          </p:cNvSpPr>
          <p:nvPr>
            <p:ph type="sldNum" sz="quarter" idx="12"/>
          </p:nvPr>
        </p:nvSpPr>
        <p:spPr/>
        <p:txBody>
          <a:bodyPr/>
          <a:lstStyle/>
          <a:p>
            <a:fld id="{E615AF0F-BD42-4713-A305-882869DF15D8}" type="slidenum">
              <a:rPr lang="en-IE" smtClean="0"/>
              <a:t>‹#›</a:t>
            </a:fld>
            <a:endParaRPr lang="en-IE"/>
          </a:p>
        </p:txBody>
      </p:sp>
    </p:spTree>
    <p:extLst>
      <p:ext uri="{BB962C8B-B14F-4D97-AF65-F5344CB8AC3E}">
        <p14:creationId xmlns:p14="http://schemas.microsoft.com/office/powerpoint/2010/main" val="29148687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509AC-E43F-4504-3B4E-8592D562F7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5BD1BB54-F6F7-5E8E-2860-27623FFCF3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408650F2-3F7F-C67E-CA1A-F6B6DC3AB6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E610A8-CB92-BE01-AB9D-B37160C5828E}"/>
              </a:ext>
            </a:extLst>
          </p:cNvPr>
          <p:cNvSpPr>
            <a:spLocks noGrp="1"/>
          </p:cNvSpPr>
          <p:nvPr>
            <p:ph type="dt" sz="half" idx="10"/>
          </p:nvPr>
        </p:nvSpPr>
        <p:spPr/>
        <p:txBody>
          <a:bodyPr/>
          <a:lstStyle/>
          <a:p>
            <a:r>
              <a:rPr lang="en-US"/>
              <a:t>05/03/2024</a:t>
            </a:r>
            <a:endParaRPr lang="en-IE"/>
          </a:p>
        </p:txBody>
      </p:sp>
      <p:sp>
        <p:nvSpPr>
          <p:cNvPr id="6" name="Footer Placeholder 5">
            <a:extLst>
              <a:ext uri="{FF2B5EF4-FFF2-40B4-BE49-F238E27FC236}">
                <a16:creationId xmlns:a16="http://schemas.microsoft.com/office/drawing/2014/main" id="{F0273EB6-C174-BF6D-C0A9-F81940137CEE}"/>
              </a:ext>
            </a:extLst>
          </p:cNvPr>
          <p:cNvSpPr>
            <a:spLocks noGrp="1"/>
          </p:cNvSpPr>
          <p:nvPr>
            <p:ph type="ftr" sz="quarter" idx="11"/>
          </p:nvPr>
        </p:nvSpPr>
        <p:spPr/>
        <p:txBody>
          <a:bodyPr/>
          <a:lstStyle/>
          <a:p>
            <a:r>
              <a:rPr lang="en-IE"/>
              <a:t>Eoin Byrne, Cyber Ireland</a:t>
            </a:r>
          </a:p>
        </p:txBody>
      </p:sp>
      <p:sp>
        <p:nvSpPr>
          <p:cNvPr id="7" name="Slide Number Placeholder 6">
            <a:extLst>
              <a:ext uri="{FF2B5EF4-FFF2-40B4-BE49-F238E27FC236}">
                <a16:creationId xmlns:a16="http://schemas.microsoft.com/office/drawing/2014/main" id="{1ECA51BB-AA8D-F887-57BA-0FC28CACF5E1}"/>
              </a:ext>
            </a:extLst>
          </p:cNvPr>
          <p:cNvSpPr>
            <a:spLocks noGrp="1"/>
          </p:cNvSpPr>
          <p:nvPr>
            <p:ph type="sldNum" sz="quarter" idx="12"/>
          </p:nvPr>
        </p:nvSpPr>
        <p:spPr/>
        <p:txBody>
          <a:bodyPr/>
          <a:lstStyle/>
          <a:p>
            <a:fld id="{E615AF0F-BD42-4713-A305-882869DF15D8}" type="slidenum">
              <a:rPr lang="en-IE" smtClean="0"/>
              <a:t>‹#›</a:t>
            </a:fld>
            <a:endParaRPr lang="en-IE"/>
          </a:p>
        </p:txBody>
      </p:sp>
    </p:spTree>
    <p:extLst>
      <p:ext uri="{BB962C8B-B14F-4D97-AF65-F5344CB8AC3E}">
        <p14:creationId xmlns:p14="http://schemas.microsoft.com/office/powerpoint/2010/main" val="11231236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C97CD-C78A-F7BF-DA15-2A5E333EE0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864A0EF0-332D-8944-EA22-67E6123FD1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B0ADCFF6-717D-7C5D-70AC-411CD9281F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4605B1-CFCF-9FC0-A3B0-098A32015349}"/>
              </a:ext>
            </a:extLst>
          </p:cNvPr>
          <p:cNvSpPr>
            <a:spLocks noGrp="1"/>
          </p:cNvSpPr>
          <p:nvPr>
            <p:ph type="dt" sz="half" idx="10"/>
          </p:nvPr>
        </p:nvSpPr>
        <p:spPr/>
        <p:txBody>
          <a:bodyPr/>
          <a:lstStyle/>
          <a:p>
            <a:r>
              <a:rPr lang="en-US"/>
              <a:t>05/03/2024</a:t>
            </a:r>
            <a:endParaRPr lang="en-IE"/>
          </a:p>
        </p:txBody>
      </p:sp>
      <p:sp>
        <p:nvSpPr>
          <p:cNvPr id="6" name="Footer Placeholder 5">
            <a:extLst>
              <a:ext uri="{FF2B5EF4-FFF2-40B4-BE49-F238E27FC236}">
                <a16:creationId xmlns:a16="http://schemas.microsoft.com/office/drawing/2014/main" id="{A2E4F58D-B747-DC72-F1F5-B6E48DD5EC5D}"/>
              </a:ext>
            </a:extLst>
          </p:cNvPr>
          <p:cNvSpPr>
            <a:spLocks noGrp="1"/>
          </p:cNvSpPr>
          <p:nvPr>
            <p:ph type="ftr" sz="quarter" idx="11"/>
          </p:nvPr>
        </p:nvSpPr>
        <p:spPr/>
        <p:txBody>
          <a:bodyPr/>
          <a:lstStyle/>
          <a:p>
            <a:r>
              <a:rPr lang="en-IE"/>
              <a:t>Eoin Byrne, Cyber Ireland</a:t>
            </a:r>
          </a:p>
        </p:txBody>
      </p:sp>
      <p:sp>
        <p:nvSpPr>
          <p:cNvPr id="7" name="Slide Number Placeholder 6">
            <a:extLst>
              <a:ext uri="{FF2B5EF4-FFF2-40B4-BE49-F238E27FC236}">
                <a16:creationId xmlns:a16="http://schemas.microsoft.com/office/drawing/2014/main" id="{83540A76-7FCF-6AD0-41B5-CC876BC5E33A}"/>
              </a:ext>
            </a:extLst>
          </p:cNvPr>
          <p:cNvSpPr>
            <a:spLocks noGrp="1"/>
          </p:cNvSpPr>
          <p:nvPr>
            <p:ph type="sldNum" sz="quarter" idx="12"/>
          </p:nvPr>
        </p:nvSpPr>
        <p:spPr/>
        <p:txBody>
          <a:bodyPr/>
          <a:lstStyle/>
          <a:p>
            <a:fld id="{E615AF0F-BD42-4713-A305-882869DF15D8}" type="slidenum">
              <a:rPr lang="en-IE" smtClean="0"/>
              <a:t>‹#›</a:t>
            </a:fld>
            <a:endParaRPr lang="en-IE"/>
          </a:p>
        </p:txBody>
      </p:sp>
    </p:spTree>
    <p:extLst>
      <p:ext uri="{BB962C8B-B14F-4D97-AF65-F5344CB8AC3E}">
        <p14:creationId xmlns:p14="http://schemas.microsoft.com/office/powerpoint/2010/main" val="17271377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11693-5023-91EC-E3D5-51F73E7D4D81}"/>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F3D10F93-64BE-D8DC-D4F6-567E25E82D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B85ED5B-BBC7-E5B7-50A2-01D13A046B19}"/>
              </a:ext>
            </a:extLst>
          </p:cNvPr>
          <p:cNvSpPr>
            <a:spLocks noGrp="1"/>
          </p:cNvSpPr>
          <p:nvPr>
            <p:ph type="dt" sz="half" idx="10"/>
          </p:nvPr>
        </p:nvSpPr>
        <p:spPr/>
        <p:txBody>
          <a:bodyPr/>
          <a:lstStyle/>
          <a:p>
            <a:r>
              <a:rPr lang="en-US"/>
              <a:t>05/03/2024</a:t>
            </a:r>
            <a:endParaRPr lang="en-IE"/>
          </a:p>
        </p:txBody>
      </p:sp>
      <p:sp>
        <p:nvSpPr>
          <p:cNvPr id="5" name="Footer Placeholder 4">
            <a:extLst>
              <a:ext uri="{FF2B5EF4-FFF2-40B4-BE49-F238E27FC236}">
                <a16:creationId xmlns:a16="http://schemas.microsoft.com/office/drawing/2014/main" id="{16FBDE24-3A92-4818-8AD9-551E5A744620}"/>
              </a:ext>
            </a:extLst>
          </p:cNvPr>
          <p:cNvSpPr>
            <a:spLocks noGrp="1"/>
          </p:cNvSpPr>
          <p:nvPr>
            <p:ph type="ftr" sz="quarter" idx="11"/>
          </p:nvPr>
        </p:nvSpPr>
        <p:spPr/>
        <p:txBody>
          <a:bodyPr/>
          <a:lstStyle/>
          <a:p>
            <a:r>
              <a:rPr lang="en-IE"/>
              <a:t>Eoin Byrne, Cyber Ireland</a:t>
            </a:r>
          </a:p>
        </p:txBody>
      </p:sp>
      <p:sp>
        <p:nvSpPr>
          <p:cNvPr id="6" name="Slide Number Placeholder 5">
            <a:extLst>
              <a:ext uri="{FF2B5EF4-FFF2-40B4-BE49-F238E27FC236}">
                <a16:creationId xmlns:a16="http://schemas.microsoft.com/office/drawing/2014/main" id="{22F70D79-FD78-D923-0CD9-1C934BFFBD19}"/>
              </a:ext>
            </a:extLst>
          </p:cNvPr>
          <p:cNvSpPr>
            <a:spLocks noGrp="1"/>
          </p:cNvSpPr>
          <p:nvPr>
            <p:ph type="sldNum" sz="quarter" idx="12"/>
          </p:nvPr>
        </p:nvSpPr>
        <p:spPr/>
        <p:txBody>
          <a:bodyPr/>
          <a:lstStyle/>
          <a:p>
            <a:fld id="{E615AF0F-BD42-4713-A305-882869DF15D8}" type="slidenum">
              <a:rPr lang="en-IE" smtClean="0"/>
              <a:t>‹#›</a:t>
            </a:fld>
            <a:endParaRPr lang="en-IE"/>
          </a:p>
        </p:txBody>
      </p:sp>
    </p:spTree>
    <p:extLst>
      <p:ext uri="{BB962C8B-B14F-4D97-AF65-F5344CB8AC3E}">
        <p14:creationId xmlns:p14="http://schemas.microsoft.com/office/powerpoint/2010/main" val="40453817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A8316-A428-1229-E7D0-0F6270527C2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729CA836-B7F8-495C-C5C9-FB771A6ABD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74BDDC0-9BD0-F275-EB38-516BB25C22E2}"/>
              </a:ext>
            </a:extLst>
          </p:cNvPr>
          <p:cNvSpPr>
            <a:spLocks noGrp="1"/>
          </p:cNvSpPr>
          <p:nvPr>
            <p:ph type="dt" sz="half" idx="10"/>
          </p:nvPr>
        </p:nvSpPr>
        <p:spPr/>
        <p:txBody>
          <a:bodyPr/>
          <a:lstStyle/>
          <a:p>
            <a:r>
              <a:rPr lang="en-US"/>
              <a:t>05/03/2024</a:t>
            </a:r>
            <a:endParaRPr lang="en-IE"/>
          </a:p>
        </p:txBody>
      </p:sp>
      <p:sp>
        <p:nvSpPr>
          <p:cNvPr id="5" name="Footer Placeholder 4">
            <a:extLst>
              <a:ext uri="{FF2B5EF4-FFF2-40B4-BE49-F238E27FC236}">
                <a16:creationId xmlns:a16="http://schemas.microsoft.com/office/drawing/2014/main" id="{8585CF31-2173-9DBC-76FD-98AB169B880B}"/>
              </a:ext>
            </a:extLst>
          </p:cNvPr>
          <p:cNvSpPr>
            <a:spLocks noGrp="1"/>
          </p:cNvSpPr>
          <p:nvPr>
            <p:ph type="ftr" sz="quarter" idx="11"/>
          </p:nvPr>
        </p:nvSpPr>
        <p:spPr/>
        <p:txBody>
          <a:bodyPr/>
          <a:lstStyle/>
          <a:p>
            <a:r>
              <a:rPr lang="en-IE"/>
              <a:t>Eoin Byrne, Cyber Ireland</a:t>
            </a:r>
          </a:p>
        </p:txBody>
      </p:sp>
      <p:sp>
        <p:nvSpPr>
          <p:cNvPr id="6" name="Slide Number Placeholder 5">
            <a:extLst>
              <a:ext uri="{FF2B5EF4-FFF2-40B4-BE49-F238E27FC236}">
                <a16:creationId xmlns:a16="http://schemas.microsoft.com/office/drawing/2014/main" id="{5E051FF1-99CF-47D5-A684-74D67A74E6BC}"/>
              </a:ext>
            </a:extLst>
          </p:cNvPr>
          <p:cNvSpPr>
            <a:spLocks noGrp="1"/>
          </p:cNvSpPr>
          <p:nvPr>
            <p:ph type="sldNum" sz="quarter" idx="12"/>
          </p:nvPr>
        </p:nvSpPr>
        <p:spPr/>
        <p:txBody>
          <a:bodyPr/>
          <a:lstStyle/>
          <a:p>
            <a:fld id="{E615AF0F-BD42-4713-A305-882869DF15D8}" type="slidenum">
              <a:rPr lang="en-IE" smtClean="0"/>
              <a:t>‹#›</a:t>
            </a:fld>
            <a:endParaRPr lang="en-IE"/>
          </a:p>
        </p:txBody>
      </p:sp>
    </p:spTree>
    <p:extLst>
      <p:ext uri="{BB962C8B-B14F-4D97-AF65-F5344CB8AC3E}">
        <p14:creationId xmlns:p14="http://schemas.microsoft.com/office/powerpoint/2010/main" val="18861682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24/1/2024</a:t>
            </a:r>
            <a:endParaRPr lang="en-US" dirty="0"/>
          </a:p>
        </p:txBody>
      </p:sp>
      <p:sp>
        <p:nvSpPr>
          <p:cNvPr id="5" name="Footer Placeholder 4"/>
          <p:cNvSpPr>
            <a:spLocks noGrp="1"/>
          </p:cNvSpPr>
          <p:nvPr>
            <p:ph type="ftr" sz="quarter" idx="11"/>
          </p:nvPr>
        </p:nvSpPr>
        <p:spPr/>
        <p:txBody>
          <a:bodyPr/>
          <a:lstStyle/>
          <a:p>
            <a:r>
              <a:rPr lang="en-US"/>
              <a:t>Eoin Byrne, Cyber Ireland</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9076324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24/1/2024</a:t>
            </a:r>
          </a:p>
        </p:txBody>
      </p:sp>
      <p:sp>
        <p:nvSpPr>
          <p:cNvPr id="5" name="Footer Placeholder 4"/>
          <p:cNvSpPr>
            <a:spLocks noGrp="1"/>
          </p:cNvSpPr>
          <p:nvPr>
            <p:ph type="ftr" sz="quarter" idx="11"/>
          </p:nvPr>
        </p:nvSpPr>
        <p:spPr/>
        <p:txBody>
          <a:bodyPr/>
          <a:lstStyle/>
          <a:p>
            <a:r>
              <a:rPr lang="en-US"/>
              <a:t>Eoin Byrne, Cyber Ireland</a:t>
            </a:r>
          </a:p>
        </p:txBody>
      </p:sp>
      <p:sp>
        <p:nvSpPr>
          <p:cNvPr id="6" name="Slide Number Placeholder 5"/>
          <p:cNvSpPr>
            <a:spLocks noGrp="1"/>
          </p:cNvSpPr>
          <p:nvPr>
            <p:ph type="sldNum" sz="quarter" idx="12"/>
          </p:nvPr>
        </p:nvSpPr>
        <p:spPr/>
        <p:txBody>
          <a:bodyPr/>
          <a:lstStyle/>
          <a:p>
            <a:fld id="{3AF4348D-0D33-244C-B013-488961B17FA4}" type="slidenum">
              <a:rPr lang="en-US" smtClean="0"/>
              <a:t>‹#›</a:t>
            </a:fld>
            <a:endParaRPr lang="en-US"/>
          </a:p>
        </p:txBody>
      </p:sp>
    </p:spTree>
    <p:extLst>
      <p:ext uri="{BB962C8B-B14F-4D97-AF65-F5344CB8AC3E}">
        <p14:creationId xmlns:p14="http://schemas.microsoft.com/office/powerpoint/2010/main" val="958315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a:t>Eoin Byrne, Cyber Ireland</a:t>
            </a:r>
          </a:p>
        </p:txBody>
      </p:sp>
      <p:sp>
        <p:nvSpPr>
          <p:cNvPr id="9" name="Slide Number Placeholder 8"/>
          <p:cNvSpPr>
            <a:spLocks noGrp="1"/>
          </p:cNvSpPr>
          <p:nvPr>
            <p:ph type="sldNum" sz="quarter" idx="12"/>
          </p:nvPr>
        </p:nvSpPr>
        <p:spPr/>
        <p:txBody>
          <a:bodyPr/>
          <a:lstStyle/>
          <a:p>
            <a:fld id="{F533470A-1287-1546-A180-52875CB3B843}" type="slidenum">
              <a:rPr lang="en-US" smtClean="0"/>
              <a:t>‹#›</a:t>
            </a:fld>
            <a:endParaRPr lang="en-US"/>
          </a:p>
        </p:txBody>
      </p:sp>
    </p:spTree>
    <p:extLst>
      <p:ext uri="{BB962C8B-B14F-4D97-AF65-F5344CB8AC3E}">
        <p14:creationId xmlns:p14="http://schemas.microsoft.com/office/powerpoint/2010/main" val="585379109"/>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24/1/2024</a:t>
            </a:r>
          </a:p>
        </p:txBody>
      </p:sp>
      <p:sp>
        <p:nvSpPr>
          <p:cNvPr id="5" name="Footer Placeholder 4"/>
          <p:cNvSpPr>
            <a:spLocks noGrp="1"/>
          </p:cNvSpPr>
          <p:nvPr>
            <p:ph type="ftr" sz="quarter" idx="11"/>
          </p:nvPr>
        </p:nvSpPr>
        <p:spPr/>
        <p:txBody>
          <a:bodyPr/>
          <a:lstStyle/>
          <a:p>
            <a:r>
              <a:rPr lang="en-US"/>
              <a:t>Eoin Byrne, Cyber Ireland</a:t>
            </a:r>
          </a:p>
        </p:txBody>
      </p:sp>
      <p:sp>
        <p:nvSpPr>
          <p:cNvPr id="6" name="Slide Number Placeholder 5"/>
          <p:cNvSpPr>
            <a:spLocks noGrp="1"/>
          </p:cNvSpPr>
          <p:nvPr>
            <p:ph type="sldNum" sz="quarter" idx="12"/>
          </p:nvPr>
        </p:nvSpPr>
        <p:spPr/>
        <p:txBody>
          <a:bodyPr/>
          <a:lstStyle/>
          <a:p>
            <a:fld id="{3AF4348D-0D33-244C-B013-488961B17FA4}" type="slidenum">
              <a:rPr lang="en-US" smtClean="0"/>
              <a:t>‹#›</a:t>
            </a:fld>
            <a:endParaRPr lang="en-US"/>
          </a:p>
        </p:txBody>
      </p:sp>
    </p:spTree>
    <p:extLst>
      <p:ext uri="{BB962C8B-B14F-4D97-AF65-F5344CB8AC3E}">
        <p14:creationId xmlns:p14="http://schemas.microsoft.com/office/powerpoint/2010/main" val="20580996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24/1/2024</a:t>
            </a:r>
          </a:p>
        </p:txBody>
      </p:sp>
      <p:sp>
        <p:nvSpPr>
          <p:cNvPr id="6" name="Footer Placeholder 5"/>
          <p:cNvSpPr>
            <a:spLocks noGrp="1"/>
          </p:cNvSpPr>
          <p:nvPr>
            <p:ph type="ftr" sz="quarter" idx="11"/>
          </p:nvPr>
        </p:nvSpPr>
        <p:spPr/>
        <p:txBody>
          <a:bodyPr/>
          <a:lstStyle/>
          <a:p>
            <a:r>
              <a:rPr lang="en-US"/>
              <a:t>Eoin Byrne, Cyber Ireland</a:t>
            </a:r>
          </a:p>
        </p:txBody>
      </p:sp>
      <p:sp>
        <p:nvSpPr>
          <p:cNvPr id="7" name="Slide Number Placeholder 6"/>
          <p:cNvSpPr>
            <a:spLocks noGrp="1"/>
          </p:cNvSpPr>
          <p:nvPr>
            <p:ph type="sldNum" sz="quarter" idx="12"/>
          </p:nvPr>
        </p:nvSpPr>
        <p:spPr/>
        <p:txBody>
          <a:bodyPr/>
          <a:lstStyle/>
          <a:p>
            <a:fld id="{3AF4348D-0D33-244C-B013-488961B17FA4}" type="slidenum">
              <a:rPr lang="en-US" smtClean="0"/>
              <a:t>‹#›</a:t>
            </a:fld>
            <a:endParaRPr lang="en-US"/>
          </a:p>
        </p:txBody>
      </p:sp>
    </p:spTree>
    <p:extLst>
      <p:ext uri="{BB962C8B-B14F-4D97-AF65-F5344CB8AC3E}">
        <p14:creationId xmlns:p14="http://schemas.microsoft.com/office/powerpoint/2010/main" val="11563338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24/1/2024</a:t>
            </a:r>
          </a:p>
        </p:txBody>
      </p:sp>
      <p:sp>
        <p:nvSpPr>
          <p:cNvPr id="8" name="Footer Placeholder 7"/>
          <p:cNvSpPr>
            <a:spLocks noGrp="1"/>
          </p:cNvSpPr>
          <p:nvPr>
            <p:ph type="ftr" sz="quarter" idx="11"/>
          </p:nvPr>
        </p:nvSpPr>
        <p:spPr/>
        <p:txBody>
          <a:bodyPr/>
          <a:lstStyle/>
          <a:p>
            <a:r>
              <a:rPr lang="en-US"/>
              <a:t>Eoin Byrne, Cyber Ireland</a:t>
            </a:r>
          </a:p>
        </p:txBody>
      </p:sp>
      <p:sp>
        <p:nvSpPr>
          <p:cNvPr id="9" name="Slide Number Placeholder 8"/>
          <p:cNvSpPr>
            <a:spLocks noGrp="1"/>
          </p:cNvSpPr>
          <p:nvPr>
            <p:ph type="sldNum" sz="quarter" idx="12"/>
          </p:nvPr>
        </p:nvSpPr>
        <p:spPr/>
        <p:txBody>
          <a:bodyPr/>
          <a:lstStyle/>
          <a:p>
            <a:fld id="{3AF4348D-0D33-244C-B013-488961B17FA4}" type="slidenum">
              <a:rPr lang="en-US" smtClean="0"/>
              <a:t>‹#›</a:t>
            </a:fld>
            <a:endParaRPr lang="en-US"/>
          </a:p>
        </p:txBody>
      </p:sp>
    </p:spTree>
    <p:extLst>
      <p:ext uri="{BB962C8B-B14F-4D97-AF65-F5344CB8AC3E}">
        <p14:creationId xmlns:p14="http://schemas.microsoft.com/office/powerpoint/2010/main" val="9853475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24/1/2024</a:t>
            </a:r>
          </a:p>
        </p:txBody>
      </p:sp>
      <p:sp>
        <p:nvSpPr>
          <p:cNvPr id="4" name="Footer Placeholder 3"/>
          <p:cNvSpPr>
            <a:spLocks noGrp="1"/>
          </p:cNvSpPr>
          <p:nvPr>
            <p:ph type="ftr" sz="quarter" idx="11"/>
          </p:nvPr>
        </p:nvSpPr>
        <p:spPr/>
        <p:txBody>
          <a:bodyPr/>
          <a:lstStyle/>
          <a:p>
            <a:r>
              <a:rPr lang="en-US"/>
              <a:t>Eoin Byrne, Cyber Ireland</a:t>
            </a:r>
          </a:p>
        </p:txBody>
      </p:sp>
      <p:sp>
        <p:nvSpPr>
          <p:cNvPr id="5" name="Slide Number Placeholder 4"/>
          <p:cNvSpPr>
            <a:spLocks noGrp="1"/>
          </p:cNvSpPr>
          <p:nvPr>
            <p:ph type="sldNum" sz="quarter" idx="12"/>
          </p:nvPr>
        </p:nvSpPr>
        <p:spPr/>
        <p:txBody>
          <a:bodyPr/>
          <a:lstStyle/>
          <a:p>
            <a:fld id="{3AF4348D-0D33-244C-B013-488961B17FA4}" type="slidenum">
              <a:rPr lang="en-US" smtClean="0"/>
              <a:t>‹#›</a:t>
            </a:fld>
            <a:endParaRPr lang="en-US"/>
          </a:p>
        </p:txBody>
      </p:sp>
    </p:spTree>
    <p:extLst>
      <p:ext uri="{BB962C8B-B14F-4D97-AF65-F5344CB8AC3E}">
        <p14:creationId xmlns:p14="http://schemas.microsoft.com/office/powerpoint/2010/main" val="16246058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24/1/2024</a:t>
            </a:r>
          </a:p>
        </p:txBody>
      </p:sp>
      <p:sp>
        <p:nvSpPr>
          <p:cNvPr id="3" name="Footer Placeholder 2"/>
          <p:cNvSpPr>
            <a:spLocks noGrp="1"/>
          </p:cNvSpPr>
          <p:nvPr>
            <p:ph type="ftr" sz="quarter" idx="11"/>
          </p:nvPr>
        </p:nvSpPr>
        <p:spPr/>
        <p:txBody>
          <a:bodyPr/>
          <a:lstStyle/>
          <a:p>
            <a:r>
              <a:rPr lang="en-US"/>
              <a:t>Eoin Byrne, Cyber Ireland</a:t>
            </a:r>
          </a:p>
        </p:txBody>
      </p:sp>
      <p:sp>
        <p:nvSpPr>
          <p:cNvPr id="4" name="Slide Number Placeholder 3"/>
          <p:cNvSpPr>
            <a:spLocks noGrp="1"/>
          </p:cNvSpPr>
          <p:nvPr>
            <p:ph type="sldNum" sz="quarter" idx="12"/>
          </p:nvPr>
        </p:nvSpPr>
        <p:spPr/>
        <p:txBody>
          <a:bodyPr/>
          <a:lstStyle/>
          <a:p>
            <a:fld id="{3AF4348D-0D33-244C-B013-488961B17FA4}" type="slidenum">
              <a:rPr lang="en-US" smtClean="0"/>
              <a:t>‹#›</a:t>
            </a:fld>
            <a:endParaRPr lang="en-US"/>
          </a:p>
        </p:txBody>
      </p:sp>
    </p:spTree>
    <p:extLst>
      <p:ext uri="{BB962C8B-B14F-4D97-AF65-F5344CB8AC3E}">
        <p14:creationId xmlns:p14="http://schemas.microsoft.com/office/powerpoint/2010/main" val="3368218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24/1/2024</a:t>
            </a:r>
          </a:p>
        </p:txBody>
      </p:sp>
      <p:sp>
        <p:nvSpPr>
          <p:cNvPr id="6" name="Footer Placeholder 5"/>
          <p:cNvSpPr>
            <a:spLocks noGrp="1"/>
          </p:cNvSpPr>
          <p:nvPr>
            <p:ph type="ftr" sz="quarter" idx="11"/>
          </p:nvPr>
        </p:nvSpPr>
        <p:spPr/>
        <p:txBody>
          <a:bodyPr/>
          <a:lstStyle/>
          <a:p>
            <a:r>
              <a:rPr lang="en-US"/>
              <a:t>Eoin Byrne, Cyber Ireland</a:t>
            </a:r>
          </a:p>
        </p:txBody>
      </p:sp>
      <p:sp>
        <p:nvSpPr>
          <p:cNvPr id="7" name="Slide Number Placeholder 6"/>
          <p:cNvSpPr>
            <a:spLocks noGrp="1"/>
          </p:cNvSpPr>
          <p:nvPr>
            <p:ph type="sldNum" sz="quarter" idx="12"/>
          </p:nvPr>
        </p:nvSpPr>
        <p:spPr/>
        <p:txBody>
          <a:bodyPr/>
          <a:lstStyle/>
          <a:p>
            <a:fld id="{3AF4348D-0D33-244C-B013-488961B17FA4}" type="slidenum">
              <a:rPr lang="en-US" smtClean="0"/>
              <a:t>‹#›</a:t>
            </a:fld>
            <a:endParaRPr lang="en-US"/>
          </a:p>
        </p:txBody>
      </p:sp>
    </p:spTree>
    <p:extLst>
      <p:ext uri="{BB962C8B-B14F-4D97-AF65-F5344CB8AC3E}">
        <p14:creationId xmlns:p14="http://schemas.microsoft.com/office/powerpoint/2010/main" val="38651931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24/1/2024</a:t>
            </a:r>
          </a:p>
        </p:txBody>
      </p:sp>
      <p:sp>
        <p:nvSpPr>
          <p:cNvPr id="6" name="Footer Placeholder 5"/>
          <p:cNvSpPr>
            <a:spLocks noGrp="1"/>
          </p:cNvSpPr>
          <p:nvPr>
            <p:ph type="ftr" sz="quarter" idx="11"/>
          </p:nvPr>
        </p:nvSpPr>
        <p:spPr/>
        <p:txBody>
          <a:bodyPr/>
          <a:lstStyle/>
          <a:p>
            <a:r>
              <a:rPr lang="en-US"/>
              <a:t>Eoin Byrne, Cyber Ireland</a:t>
            </a:r>
          </a:p>
        </p:txBody>
      </p:sp>
      <p:sp>
        <p:nvSpPr>
          <p:cNvPr id="7" name="Slide Number Placeholder 6"/>
          <p:cNvSpPr>
            <a:spLocks noGrp="1"/>
          </p:cNvSpPr>
          <p:nvPr>
            <p:ph type="sldNum" sz="quarter" idx="12"/>
          </p:nvPr>
        </p:nvSpPr>
        <p:spPr/>
        <p:txBody>
          <a:bodyPr/>
          <a:lstStyle/>
          <a:p>
            <a:fld id="{3AF4348D-0D33-244C-B013-488961B17FA4}" type="slidenum">
              <a:rPr lang="en-US" smtClean="0"/>
              <a:t>‹#›</a:t>
            </a:fld>
            <a:endParaRPr lang="en-US"/>
          </a:p>
        </p:txBody>
      </p:sp>
    </p:spTree>
    <p:extLst>
      <p:ext uri="{BB962C8B-B14F-4D97-AF65-F5344CB8AC3E}">
        <p14:creationId xmlns:p14="http://schemas.microsoft.com/office/powerpoint/2010/main" val="4100710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24/1/2024</a:t>
            </a:r>
          </a:p>
        </p:txBody>
      </p:sp>
      <p:sp>
        <p:nvSpPr>
          <p:cNvPr id="5" name="Footer Placeholder 4"/>
          <p:cNvSpPr>
            <a:spLocks noGrp="1"/>
          </p:cNvSpPr>
          <p:nvPr>
            <p:ph type="ftr" sz="quarter" idx="11"/>
          </p:nvPr>
        </p:nvSpPr>
        <p:spPr/>
        <p:txBody>
          <a:bodyPr/>
          <a:lstStyle/>
          <a:p>
            <a:r>
              <a:rPr lang="en-US"/>
              <a:t>Eoin Byrne, Cyber Ireland</a:t>
            </a:r>
          </a:p>
        </p:txBody>
      </p:sp>
      <p:sp>
        <p:nvSpPr>
          <p:cNvPr id="6" name="Slide Number Placeholder 5"/>
          <p:cNvSpPr>
            <a:spLocks noGrp="1"/>
          </p:cNvSpPr>
          <p:nvPr>
            <p:ph type="sldNum" sz="quarter" idx="12"/>
          </p:nvPr>
        </p:nvSpPr>
        <p:spPr/>
        <p:txBody>
          <a:bodyPr/>
          <a:lstStyle/>
          <a:p>
            <a:fld id="{3AF4348D-0D33-244C-B013-488961B17FA4}" type="slidenum">
              <a:rPr lang="en-US" smtClean="0"/>
              <a:t>‹#›</a:t>
            </a:fld>
            <a:endParaRPr lang="en-US"/>
          </a:p>
        </p:txBody>
      </p:sp>
    </p:spTree>
    <p:extLst>
      <p:ext uri="{BB962C8B-B14F-4D97-AF65-F5344CB8AC3E}">
        <p14:creationId xmlns:p14="http://schemas.microsoft.com/office/powerpoint/2010/main" val="11304484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24/1/2024</a:t>
            </a:r>
          </a:p>
        </p:txBody>
      </p:sp>
      <p:sp>
        <p:nvSpPr>
          <p:cNvPr id="5" name="Footer Placeholder 4"/>
          <p:cNvSpPr>
            <a:spLocks noGrp="1"/>
          </p:cNvSpPr>
          <p:nvPr>
            <p:ph type="ftr" sz="quarter" idx="11"/>
          </p:nvPr>
        </p:nvSpPr>
        <p:spPr/>
        <p:txBody>
          <a:bodyPr/>
          <a:lstStyle/>
          <a:p>
            <a:r>
              <a:rPr lang="en-US"/>
              <a:t>Eoin Byrne, Cyber Ireland</a:t>
            </a:r>
          </a:p>
        </p:txBody>
      </p:sp>
      <p:sp>
        <p:nvSpPr>
          <p:cNvPr id="6" name="Slide Number Placeholder 5"/>
          <p:cNvSpPr>
            <a:spLocks noGrp="1"/>
          </p:cNvSpPr>
          <p:nvPr>
            <p:ph type="sldNum" sz="quarter" idx="12"/>
          </p:nvPr>
        </p:nvSpPr>
        <p:spPr/>
        <p:txBody>
          <a:bodyPr/>
          <a:lstStyle/>
          <a:p>
            <a:fld id="{3AF4348D-0D33-244C-B013-488961B17FA4}" type="slidenum">
              <a:rPr lang="en-US" smtClean="0"/>
              <a:t>‹#›</a:t>
            </a:fld>
            <a:endParaRPr lang="en-US"/>
          </a:p>
        </p:txBody>
      </p:sp>
    </p:spTree>
    <p:extLst>
      <p:ext uri="{BB962C8B-B14F-4D97-AF65-F5344CB8AC3E}">
        <p14:creationId xmlns:p14="http://schemas.microsoft.com/office/powerpoint/2010/main" val="31777197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164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Eoin Byrne, Cyber Ireland</a:t>
            </a:r>
          </a:p>
        </p:txBody>
      </p:sp>
      <p:sp>
        <p:nvSpPr>
          <p:cNvPr id="5" name="Slide Number Placeholder 4"/>
          <p:cNvSpPr>
            <a:spLocks noGrp="1"/>
          </p:cNvSpPr>
          <p:nvPr>
            <p:ph type="sldNum" sz="quarter" idx="12"/>
          </p:nvPr>
        </p:nvSpPr>
        <p:spPr/>
        <p:txBody>
          <a:bodyPr/>
          <a:lstStyle/>
          <a:p>
            <a:fld id="{F533470A-1287-1546-A180-52875CB3B843}" type="slidenum">
              <a:rPr lang="en-US" smtClean="0"/>
              <a:t>‹#›</a:t>
            </a:fld>
            <a:endParaRPr lang="en-US"/>
          </a:p>
        </p:txBody>
      </p:sp>
    </p:spTree>
    <p:extLst>
      <p:ext uri="{BB962C8B-B14F-4D97-AF65-F5344CB8AC3E}">
        <p14:creationId xmlns:p14="http://schemas.microsoft.com/office/powerpoint/2010/main" val="480680167"/>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a:t>Eoin Byrne, Cyber Ireland</a:t>
            </a:r>
          </a:p>
        </p:txBody>
      </p:sp>
      <p:sp>
        <p:nvSpPr>
          <p:cNvPr id="4" name="Slide Number Placeholder 3"/>
          <p:cNvSpPr>
            <a:spLocks noGrp="1"/>
          </p:cNvSpPr>
          <p:nvPr>
            <p:ph type="sldNum" sz="quarter" idx="12"/>
          </p:nvPr>
        </p:nvSpPr>
        <p:spPr/>
        <p:txBody>
          <a:bodyPr/>
          <a:lstStyle/>
          <a:p>
            <a:fld id="{F533470A-1287-1546-A180-52875CB3B843}" type="slidenum">
              <a:rPr lang="en-US" smtClean="0"/>
              <a:t>‹#›</a:t>
            </a:fld>
            <a:endParaRPr lang="en-US"/>
          </a:p>
        </p:txBody>
      </p:sp>
    </p:spTree>
    <p:extLst>
      <p:ext uri="{BB962C8B-B14F-4D97-AF65-F5344CB8AC3E}">
        <p14:creationId xmlns:p14="http://schemas.microsoft.com/office/powerpoint/2010/main" val="3054696458"/>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Eoin Byrne, Cyber Ireland</a:t>
            </a:r>
          </a:p>
        </p:txBody>
      </p:sp>
      <p:sp>
        <p:nvSpPr>
          <p:cNvPr id="7" name="Slide Number Placeholder 6"/>
          <p:cNvSpPr>
            <a:spLocks noGrp="1"/>
          </p:cNvSpPr>
          <p:nvPr>
            <p:ph type="sldNum" sz="quarter" idx="12"/>
          </p:nvPr>
        </p:nvSpPr>
        <p:spPr/>
        <p:txBody>
          <a:bodyPr/>
          <a:lstStyle/>
          <a:p>
            <a:fld id="{F533470A-1287-1546-A180-52875CB3B843}" type="slidenum">
              <a:rPr lang="en-US" smtClean="0"/>
              <a:t>‹#›</a:t>
            </a:fld>
            <a:endParaRPr lang="en-US"/>
          </a:p>
        </p:txBody>
      </p:sp>
    </p:spTree>
    <p:extLst>
      <p:ext uri="{BB962C8B-B14F-4D97-AF65-F5344CB8AC3E}">
        <p14:creationId xmlns:p14="http://schemas.microsoft.com/office/powerpoint/2010/main" val="1843919286"/>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Eoin Byrne, Cyber Ireland</a:t>
            </a:r>
          </a:p>
        </p:txBody>
      </p:sp>
      <p:sp>
        <p:nvSpPr>
          <p:cNvPr id="7" name="Slide Number Placeholder 6"/>
          <p:cNvSpPr>
            <a:spLocks noGrp="1"/>
          </p:cNvSpPr>
          <p:nvPr>
            <p:ph type="sldNum" sz="quarter" idx="12"/>
          </p:nvPr>
        </p:nvSpPr>
        <p:spPr/>
        <p:txBody>
          <a:bodyPr/>
          <a:lstStyle/>
          <a:p>
            <a:fld id="{F533470A-1287-1546-A180-52875CB3B843}" type="slidenum">
              <a:rPr lang="en-US" smtClean="0"/>
              <a:t>‹#›</a:t>
            </a:fld>
            <a:endParaRPr lang="en-US"/>
          </a:p>
        </p:txBody>
      </p:sp>
    </p:spTree>
    <p:extLst>
      <p:ext uri="{BB962C8B-B14F-4D97-AF65-F5344CB8AC3E}">
        <p14:creationId xmlns:p14="http://schemas.microsoft.com/office/powerpoint/2010/main" val="1411966698"/>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Eoin Byrne, Cyber Ireland</a:t>
            </a: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33470A-1287-1546-A180-52875CB3B843}" type="slidenum">
              <a:rPr lang="en-US" smtClean="0"/>
              <a:t>‹#›</a:t>
            </a:fld>
            <a:endParaRPr lang="en-US"/>
          </a:p>
        </p:txBody>
      </p:sp>
    </p:spTree>
    <p:extLst>
      <p:ext uri="{BB962C8B-B14F-4D97-AF65-F5344CB8AC3E}">
        <p14:creationId xmlns:p14="http://schemas.microsoft.com/office/powerpoint/2010/main" val="12652484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hf sldNum="0" hd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181B2D-806F-3A79-86F6-3075419C24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DCD464F5-C06F-0E60-9178-3E00B1934C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4A01BA7C-4668-A611-04A7-4C5938BE93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IE" dirty="0"/>
          </a:p>
        </p:txBody>
      </p:sp>
      <p:sp>
        <p:nvSpPr>
          <p:cNvPr id="5" name="Footer Placeholder 4">
            <a:extLst>
              <a:ext uri="{FF2B5EF4-FFF2-40B4-BE49-F238E27FC236}">
                <a16:creationId xmlns:a16="http://schemas.microsoft.com/office/drawing/2014/main" id="{24BB6B97-A1AD-F447-038F-4B00018A8A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IE"/>
              <a:t>Eoin Byrne, Cyber Ireland</a:t>
            </a:r>
          </a:p>
        </p:txBody>
      </p:sp>
      <p:sp>
        <p:nvSpPr>
          <p:cNvPr id="6" name="Slide Number Placeholder 5">
            <a:extLst>
              <a:ext uri="{FF2B5EF4-FFF2-40B4-BE49-F238E27FC236}">
                <a16:creationId xmlns:a16="http://schemas.microsoft.com/office/drawing/2014/main" id="{256829A3-0912-B609-DF91-C88555E4F6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15AF0F-BD42-4713-A305-882869DF15D8}" type="slidenum">
              <a:rPr lang="en-IE" smtClean="0"/>
              <a:t>‹#›</a:t>
            </a:fld>
            <a:endParaRPr lang="en-IE"/>
          </a:p>
        </p:txBody>
      </p:sp>
    </p:spTree>
    <p:extLst>
      <p:ext uri="{BB962C8B-B14F-4D97-AF65-F5344CB8AC3E}">
        <p14:creationId xmlns:p14="http://schemas.microsoft.com/office/powerpoint/2010/main" val="15544909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itle Placeholder 8">
            <a:extLst>
              <a:ext uri="{FF2B5EF4-FFF2-40B4-BE49-F238E27FC236}">
                <a16:creationId xmlns:a16="http://schemas.microsoft.com/office/drawing/2014/main" id="{B5D313A4-B9BA-B94A-90D9-EC31B65C38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152847928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p14:dur="10"/>
    </mc:Choice>
    <mc:Fallback xmlns="">
      <p:transition/>
    </mc:Fallback>
  </mc:AlternateConten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181B2D-806F-3A79-86F6-3075419C24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DCD464F5-C06F-0E60-9178-3E00B1934C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4A01BA7C-4668-A611-04A7-4C5938BE93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05/03/2024</a:t>
            </a:r>
            <a:endParaRPr lang="en-IE"/>
          </a:p>
        </p:txBody>
      </p:sp>
      <p:sp>
        <p:nvSpPr>
          <p:cNvPr id="5" name="Footer Placeholder 4">
            <a:extLst>
              <a:ext uri="{FF2B5EF4-FFF2-40B4-BE49-F238E27FC236}">
                <a16:creationId xmlns:a16="http://schemas.microsoft.com/office/drawing/2014/main" id="{24BB6B97-A1AD-F447-038F-4B00018A8A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IE"/>
              <a:t>Eoin Byrne, Cyber Ireland</a:t>
            </a:r>
          </a:p>
        </p:txBody>
      </p:sp>
      <p:sp>
        <p:nvSpPr>
          <p:cNvPr id="6" name="Slide Number Placeholder 5">
            <a:extLst>
              <a:ext uri="{FF2B5EF4-FFF2-40B4-BE49-F238E27FC236}">
                <a16:creationId xmlns:a16="http://schemas.microsoft.com/office/drawing/2014/main" id="{256829A3-0912-B609-DF91-C88555E4F6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15AF0F-BD42-4713-A305-882869DF15D8}" type="slidenum">
              <a:rPr lang="en-IE" smtClean="0"/>
              <a:t>‹#›</a:t>
            </a:fld>
            <a:endParaRPr lang="en-IE"/>
          </a:p>
        </p:txBody>
      </p:sp>
    </p:spTree>
    <p:extLst>
      <p:ext uri="{BB962C8B-B14F-4D97-AF65-F5344CB8AC3E}">
        <p14:creationId xmlns:p14="http://schemas.microsoft.com/office/powerpoint/2010/main" val="2521942853"/>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24/1/2024</a:t>
            </a:r>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Eoin Byrne, Cyber Ireland</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867356627"/>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hyperlink" Target="https://www.cyberireland.ie/career-map/"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43.xml"/><Relationship Id="rId4" Type="http://schemas.openxmlformats.org/officeDocument/2006/relationships/chart" Target="../charts/chart1.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49.xml"/><Relationship Id="rId5" Type="http://schemas.openxmlformats.org/officeDocument/2006/relationships/image" Target="../media/image86.svg"/><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7.xml"/><Relationship Id="rId1" Type="http://schemas.openxmlformats.org/officeDocument/2006/relationships/slideLayout" Target="../slideLayouts/slideLayout43.xml"/><Relationship Id="rId5" Type="http://schemas.openxmlformats.org/officeDocument/2006/relationships/image" Target="../media/image88.jpeg"/><Relationship Id="rId4" Type="http://schemas.openxmlformats.org/officeDocument/2006/relationships/hyperlink" Target="https://www.cyberireland.ie/career-map/"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9.xml"/><Relationship Id="rId1" Type="http://schemas.openxmlformats.org/officeDocument/2006/relationships/slideLayout" Target="../slideLayouts/slideLayout20.xml"/><Relationship Id="rId5" Type="http://schemas.openxmlformats.org/officeDocument/2006/relationships/image" Target="../media/image14.sv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93.png"/></Relationships>
</file>

<file path=ppt/slides/_rels/slide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8" Type="http://schemas.openxmlformats.org/officeDocument/2006/relationships/hyperlink" Target="http://ecsc.eu/" TargetMode="External"/><Relationship Id="rId13" Type="http://schemas.openxmlformats.org/officeDocument/2006/relationships/image" Target="../media/image104.png"/><Relationship Id="rId3" Type="http://schemas.openxmlformats.org/officeDocument/2006/relationships/image" Target="../media/image99.svg"/><Relationship Id="rId7" Type="http://schemas.openxmlformats.org/officeDocument/2006/relationships/image" Target="../media/image101.png"/><Relationship Id="rId12" Type="http://schemas.openxmlformats.org/officeDocument/2006/relationships/hyperlink" Target="http://zerodays.ie/" TargetMode="External"/><Relationship Id="rId2" Type="http://schemas.openxmlformats.org/officeDocument/2006/relationships/image" Target="../media/image98.png"/><Relationship Id="rId1" Type="http://schemas.openxmlformats.org/officeDocument/2006/relationships/slideLayout" Target="../slideLayouts/slideLayout20.xml"/><Relationship Id="rId6" Type="http://schemas.openxmlformats.org/officeDocument/2006/relationships/hyperlink" Target="https://www.cybersafekids.ie/" TargetMode="External"/><Relationship Id="rId11" Type="http://schemas.openxmlformats.org/officeDocument/2006/relationships/image" Target="../media/image103.png"/><Relationship Id="rId5" Type="http://schemas.openxmlformats.org/officeDocument/2006/relationships/image" Target="../media/image100.png"/><Relationship Id="rId10" Type="http://schemas.openxmlformats.org/officeDocument/2006/relationships/hyperlink" Target="http://cybersecuritychallenge.ie/" TargetMode="External"/><Relationship Id="rId4" Type="http://schemas.openxmlformats.org/officeDocument/2006/relationships/hyperlink" Target="https://cyberwise.ie/" TargetMode="External"/><Relationship Id="rId9" Type="http://schemas.openxmlformats.org/officeDocument/2006/relationships/image" Target="../media/image102.png"/></Relationships>
</file>

<file path=ppt/slides/_rels/slide36.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png"/><Relationship Id="rId3" Type="http://schemas.openxmlformats.org/officeDocument/2006/relationships/image" Target="../media/image106.png"/><Relationship Id="rId7" Type="http://schemas.openxmlformats.org/officeDocument/2006/relationships/image" Target="../media/image110.jpeg"/><Relationship Id="rId12" Type="http://schemas.openxmlformats.org/officeDocument/2006/relationships/image" Target="../media/image115.svg"/><Relationship Id="rId17" Type="http://schemas.openxmlformats.org/officeDocument/2006/relationships/hyperlink" Target="http://cyberfutures.ie/" TargetMode="External"/><Relationship Id="rId2" Type="http://schemas.openxmlformats.org/officeDocument/2006/relationships/image" Target="../media/image105.png"/><Relationship Id="rId16" Type="http://schemas.openxmlformats.org/officeDocument/2006/relationships/image" Target="../media/image119.png"/><Relationship Id="rId1" Type="http://schemas.openxmlformats.org/officeDocument/2006/relationships/slideLayout" Target="../slideLayouts/slideLayout20.xml"/><Relationship Id="rId6" Type="http://schemas.openxmlformats.org/officeDocument/2006/relationships/image" Target="../media/image109.png"/><Relationship Id="rId11" Type="http://schemas.openxmlformats.org/officeDocument/2006/relationships/image" Target="../media/image114.png"/><Relationship Id="rId5" Type="http://schemas.openxmlformats.org/officeDocument/2006/relationships/image" Target="../media/image108.png"/><Relationship Id="rId15" Type="http://schemas.openxmlformats.org/officeDocument/2006/relationships/image" Target="../media/image118.png"/><Relationship Id="rId10" Type="http://schemas.openxmlformats.org/officeDocument/2006/relationships/image" Target="../media/image113.sv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117.svg"/></Relationships>
</file>

<file path=ppt/slides/_rels/slide3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3" Type="http://schemas.openxmlformats.org/officeDocument/2006/relationships/image" Target="../media/image29.png"/><Relationship Id="rId18" Type="http://schemas.openxmlformats.org/officeDocument/2006/relationships/image" Target="../media/image34.png"/><Relationship Id="rId26" Type="http://schemas.openxmlformats.org/officeDocument/2006/relationships/image" Target="../media/image42.png"/><Relationship Id="rId39" Type="http://schemas.openxmlformats.org/officeDocument/2006/relationships/image" Target="../media/image55.png"/><Relationship Id="rId21" Type="http://schemas.openxmlformats.org/officeDocument/2006/relationships/image" Target="../media/image37.jpeg"/><Relationship Id="rId34" Type="http://schemas.openxmlformats.org/officeDocument/2006/relationships/image" Target="../media/image50.png"/><Relationship Id="rId42" Type="http://schemas.openxmlformats.org/officeDocument/2006/relationships/image" Target="../media/image58.png"/><Relationship Id="rId47" Type="http://schemas.openxmlformats.org/officeDocument/2006/relationships/image" Target="../media/image63.png"/><Relationship Id="rId50" Type="http://schemas.openxmlformats.org/officeDocument/2006/relationships/image" Target="../media/image66.png"/><Relationship Id="rId7" Type="http://schemas.openxmlformats.org/officeDocument/2006/relationships/image" Target="../media/image23.png"/><Relationship Id="rId2" Type="http://schemas.openxmlformats.org/officeDocument/2006/relationships/image" Target="../media/image18.png"/><Relationship Id="rId16" Type="http://schemas.openxmlformats.org/officeDocument/2006/relationships/image" Target="../media/image32.png"/><Relationship Id="rId29" Type="http://schemas.openxmlformats.org/officeDocument/2006/relationships/image" Target="../media/image45.png"/><Relationship Id="rId11" Type="http://schemas.openxmlformats.org/officeDocument/2006/relationships/image" Target="../media/image27.png"/><Relationship Id="rId24" Type="http://schemas.openxmlformats.org/officeDocument/2006/relationships/image" Target="../media/image40.png"/><Relationship Id="rId32" Type="http://schemas.openxmlformats.org/officeDocument/2006/relationships/image" Target="../media/image48.png"/><Relationship Id="rId37" Type="http://schemas.openxmlformats.org/officeDocument/2006/relationships/image" Target="../media/image53.png"/><Relationship Id="rId40" Type="http://schemas.openxmlformats.org/officeDocument/2006/relationships/image" Target="../media/image56.png"/><Relationship Id="rId45" Type="http://schemas.openxmlformats.org/officeDocument/2006/relationships/image" Target="../media/image61.png"/><Relationship Id="rId53" Type="http://schemas.openxmlformats.org/officeDocument/2006/relationships/image" Target="../media/image69.png"/><Relationship Id="rId5" Type="http://schemas.openxmlformats.org/officeDocument/2006/relationships/image" Target="../media/image21.png"/><Relationship Id="rId10" Type="http://schemas.openxmlformats.org/officeDocument/2006/relationships/image" Target="../media/image26.png"/><Relationship Id="rId19" Type="http://schemas.openxmlformats.org/officeDocument/2006/relationships/image" Target="../media/image35.png"/><Relationship Id="rId31" Type="http://schemas.openxmlformats.org/officeDocument/2006/relationships/image" Target="../media/image47.png"/><Relationship Id="rId44" Type="http://schemas.openxmlformats.org/officeDocument/2006/relationships/image" Target="../media/image60.png"/><Relationship Id="rId52" Type="http://schemas.openxmlformats.org/officeDocument/2006/relationships/image" Target="../media/image68.sv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image" Target="../media/image38.jpeg"/><Relationship Id="rId27" Type="http://schemas.openxmlformats.org/officeDocument/2006/relationships/image" Target="../media/image43.png"/><Relationship Id="rId30" Type="http://schemas.openxmlformats.org/officeDocument/2006/relationships/image" Target="../media/image46.png"/><Relationship Id="rId35" Type="http://schemas.openxmlformats.org/officeDocument/2006/relationships/image" Target="../media/image51.png"/><Relationship Id="rId43" Type="http://schemas.openxmlformats.org/officeDocument/2006/relationships/image" Target="../media/image59.png"/><Relationship Id="rId48" Type="http://schemas.openxmlformats.org/officeDocument/2006/relationships/image" Target="../media/image64.jpeg"/><Relationship Id="rId8" Type="http://schemas.openxmlformats.org/officeDocument/2006/relationships/image" Target="../media/image24.png"/><Relationship Id="rId51" Type="http://schemas.openxmlformats.org/officeDocument/2006/relationships/image" Target="../media/image67.png"/><Relationship Id="rId3" Type="http://schemas.openxmlformats.org/officeDocument/2006/relationships/image" Target="../media/image19.png"/><Relationship Id="rId12" Type="http://schemas.openxmlformats.org/officeDocument/2006/relationships/image" Target="../media/image28.png"/><Relationship Id="rId17" Type="http://schemas.openxmlformats.org/officeDocument/2006/relationships/image" Target="../media/image33.jpeg"/><Relationship Id="rId25" Type="http://schemas.openxmlformats.org/officeDocument/2006/relationships/image" Target="../media/image41.png"/><Relationship Id="rId33" Type="http://schemas.openxmlformats.org/officeDocument/2006/relationships/image" Target="../media/image49.png"/><Relationship Id="rId38" Type="http://schemas.openxmlformats.org/officeDocument/2006/relationships/image" Target="../media/image54.png"/><Relationship Id="rId46" Type="http://schemas.openxmlformats.org/officeDocument/2006/relationships/image" Target="../media/image62.png"/><Relationship Id="rId20" Type="http://schemas.openxmlformats.org/officeDocument/2006/relationships/image" Target="../media/image36.png"/><Relationship Id="rId41"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22.jpeg"/><Relationship Id="rId15" Type="http://schemas.openxmlformats.org/officeDocument/2006/relationships/image" Target="../media/image31.png"/><Relationship Id="rId23" Type="http://schemas.openxmlformats.org/officeDocument/2006/relationships/image" Target="../media/image39.jpeg"/><Relationship Id="rId28" Type="http://schemas.openxmlformats.org/officeDocument/2006/relationships/image" Target="../media/image44.jpeg"/><Relationship Id="rId36" Type="http://schemas.openxmlformats.org/officeDocument/2006/relationships/image" Target="../media/image52.png"/><Relationship Id="rId49"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C6242262-18F3-54DD-36F9-C720111C114F}"/>
              </a:ext>
            </a:extLst>
          </p:cNvPr>
          <p:cNvPicPr>
            <a:picLocks noChangeAspect="1"/>
          </p:cNvPicPr>
          <p:nvPr/>
        </p:nvPicPr>
        <p:blipFill>
          <a:blip r:embed="rId2"/>
          <a:srcRect t="19"/>
          <a:stretch/>
        </p:blipFill>
        <p:spPr>
          <a:xfrm>
            <a:off x="20" y="1282"/>
            <a:ext cx="12191980" cy="6856718"/>
          </a:xfrm>
          <a:prstGeom prst="rect">
            <a:avLst/>
          </a:prstGeom>
        </p:spPr>
      </p:pic>
      <p:sp>
        <p:nvSpPr>
          <p:cNvPr id="3" name="Footer Placeholder 2">
            <a:extLst>
              <a:ext uri="{FF2B5EF4-FFF2-40B4-BE49-F238E27FC236}">
                <a16:creationId xmlns:a16="http://schemas.microsoft.com/office/drawing/2014/main" id="{73047314-9228-19CE-0979-636FA28D4BA7}"/>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rgbClr val="FFFFFF"/>
                </a:solidFill>
              </a:rPr>
              <a:t>Eoin Byrne, Cyber Ireland</a:t>
            </a:r>
          </a:p>
        </p:txBody>
      </p:sp>
    </p:spTree>
    <p:extLst>
      <p:ext uri="{BB962C8B-B14F-4D97-AF65-F5344CB8AC3E}">
        <p14:creationId xmlns:p14="http://schemas.microsoft.com/office/powerpoint/2010/main" val="610563989"/>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2CA2437-A7A1-8D9B-E5CF-4F4D23A45A61}"/>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86850105"/>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A72D8A1C-09DC-6F09-6040-C915E5B8F0D0}"/>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065958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AA471B-CC0A-B030-099D-9F40C4FB1C15}"/>
              </a:ext>
            </a:extLst>
          </p:cNvPr>
          <p:cNvSpPr>
            <a:spLocks noGrp="1"/>
          </p:cNvSpPr>
          <p:nvPr>
            <p:ph type="dt" sz="half" idx="10"/>
          </p:nvPr>
        </p:nvSpPr>
        <p:spPr/>
        <p:txBody>
          <a:bodyPr/>
          <a:lstStyle/>
          <a:p>
            <a:r>
              <a:rPr lang="en-US"/>
              <a:t>05/03/2024</a:t>
            </a:r>
            <a:endParaRPr lang="en-IE"/>
          </a:p>
        </p:txBody>
      </p:sp>
      <p:sp>
        <p:nvSpPr>
          <p:cNvPr id="3" name="Footer Placeholder 2">
            <a:extLst>
              <a:ext uri="{FF2B5EF4-FFF2-40B4-BE49-F238E27FC236}">
                <a16:creationId xmlns:a16="http://schemas.microsoft.com/office/drawing/2014/main" id="{4A18614E-2D5C-8A76-4448-296073BB4F37}"/>
              </a:ext>
            </a:extLst>
          </p:cNvPr>
          <p:cNvSpPr>
            <a:spLocks noGrp="1"/>
          </p:cNvSpPr>
          <p:nvPr>
            <p:ph type="ftr" sz="quarter" idx="11"/>
          </p:nvPr>
        </p:nvSpPr>
        <p:spPr/>
        <p:txBody>
          <a:bodyPr/>
          <a:lstStyle/>
          <a:p>
            <a:r>
              <a:rPr lang="en-IE"/>
              <a:t>Eoin Byrne, Cyber Ireland</a:t>
            </a:r>
          </a:p>
        </p:txBody>
      </p:sp>
      <p:pic>
        <p:nvPicPr>
          <p:cNvPr id="5" name="Picture 4">
            <a:extLst>
              <a:ext uri="{FF2B5EF4-FFF2-40B4-BE49-F238E27FC236}">
                <a16:creationId xmlns:a16="http://schemas.microsoft.com/office/drawing/2014/main" id="{74C7D15A-D3DF-5F7B-3B00-40103AE85D40}"/>
              </a:ext>
            </a:extLst>
          </p:cNvPr>
          <p:cNvPicPr>
            <a:picLocks noChangeAspect="1"/>
          </p:cNvPicPr>
          <p:nvPr/>
        </p:nvPicPr>
        <p:blipFill>
          <a:blip r:embed="rId3"/>
          <a:stretch>
            <a:fillRect/>
          </a:stretch>
        </p:blipFill>
        <p:spPr>
          <a:xfrm>
            <a:off x="-26838" y="0"/>
            <a:ext cx="12245676" cy="6857999"/>
          </a:xfrm>
          <a:prstGeom prst="rect">
            <a:avLst/>
          </a:prstGeom>
        </p:spPr>
      </p:pic>
    </p:spTree>
    <p:extLst>
      <p:ext uri="{BB962C8B-B14F-4D97-AF65-F5344CB8AC3E}">
        <p14:creationId xmlns:p14="http://schemas.microsoft.com/office/powerpoint/2010/main" val="3040832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4D55BF-5860-C0AD-CCC3-1D06BBC098F2}"/>
              </a:ext>
            </a:extLst>
          </p:cNvPr>
          <p:cNvSpPr>
            <a:spLocks noGrp="1"/>
          </p:cNvSpPr>
          <p:nvPr>
            <p:ph type="dt" sz="half" idx="10"/>
          </p:nvPr>
        </p:nvSpPr>
        <p:spPr/>
        <p:txBody>
          <a:bodyPr/>
          <a:lstStyle/>
          <a:p>
            <a:r>
              <a:rPr lang="en-US"/>
              <a:t>05/03/2024</a:t>
            </a:r>
            <a:endParaRPr lang="en-IE"/>
          </a:p>
        </p:txBody>
      </p:sp>
      <p:sp>
        <p:nvSpPr>
          <p:cNvPr id="3" name="Footer Placeholder 2">
            <a:extLst>
              <a:ext uri="{FF2B5EF4-FFF2-40B4-BE49-F238E27FC236}">
                <a16:creationId xmlns:a16="http://schemas.microsoft.com/office/drawing/2014/main" id="{C5B20BD6-BE78-5A92-D45D-3F9C101E75F9}"/>
              </a:ext>
            </a:extLst>
          </p:cNvPr>
          <p:cNvSpPr>
            <a:spLocks noGrp="1"/>
          </p:cNvSpPr>
          <p:nvPr>
            <p:ph type="ftr" sz="quarter" idx="11"/>
          </p:nvPr>
        </p:nvSpPr>
        <p:spPr/>
        <p:txBody>
          <a:bodyPr/>
          <a:lstStyle/>
          <a:p>
            <a:r>
              <a:rPr lang="en-IE"/>
              <a:t>Eoin Byrne, Cyber Ireland</a:t>
            </a:r>
          </a:p>
        </p:txBody>
      </p:sp>
      <p:pic>
        <p:nvPicPr>
          <p:cNvPr id="7" name="Picture 6">
            <a:extLst>
              <a:ext uri="{FF2B5EF4-FFF2-40B4-BE49-F238E27FC236}">
                <a16:creationId xmlns:a16="http://schemas.microsoft.com/office/drawing/2014/main" id="{41B850C9-1700-3908-CE63-A408F613EAA3}"/>
              </a:ext>
            </a:extLst>
          </p:cNvPr>
          <p:cNvPicPr>
            <a:picLocks noChangeAspect="1"/>
          </p:cNvPicPr>
          <p:nvPr/>
        </p:nvPicPr>
        <p:blipFill>
          <a:blip r:embed="rId3"/>
          <a:stretch>
            <a:fillRect/>
          </a:stretch>
        </p:blipFill>
        <p:spPr>
          <a:xfrm>
            <a:off x="0" y="-2592"/>
            <a:ext cx="12192000" cy="6863184"/>
          </a:xfrm>
          <a:prstGeom prst="rect">
            <a:avLst/>
          </a:prstGeom>
        </p:spPr>
      </p:pic>
      <p:sp>
        <p:nvSpPr>
          <p:cNvPr id="4" name="Oval 3">
            <a:extLst>
              <a:ext uri="{FF2B5EF4-FFF2-40B4-BE49-F238E27FC236}">
                <a16:creationId xmlns:a16="http://schemas.microsoft.com/office/drawing/2014/main" id="{33C895D9-9D4D-409C-723C-72E1145EBA5C}"/>
              </a:ext>
            </a:extLst>
          </p:cNvPr>
          <p:cNvSpPr/>
          <p:nvPr/>
        </p:nvSpPr>
        <p:spPr>
          <a:xfrm>
            <a:off x="9702800" y="1301044"/>
            <a:ext cx="144000" cy="14400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4019213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6E3D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B04FA-C49F-8A54-6E9E-E5D880A40670}"/>
              </a:ext>
            </a:extLst>
          </p:cNvPr>
          <p:cNvSpPr>
            <a:spLocks noGrp="1"/>
          </p:cNvSpPr>
          <p:nvPr>
            <p:ph type="title"/>
          </p:nvPr>
        </p:nvSpPr>
        <p:spPr/>
        <p:txBody>
          <a:bodyPr/>
          <a:lstStyle/>
          <a:p>
            <a:r>
              <a:rPr lang="en-IE" dirty="0"/>
              <a:t>Cyber Security Operations</a:t>
            </a:r>
          </a:p>
        </p:txBody>
      </p:sp>
      <p:sp>
        <p:nvSpPr>
          <p:cNvPr id="3" name="Content Placeholder 2">
            <a:extLst>
              <a:ext uri="{FF2B5EF4-FFF2-40B4-BE49-F238E27FC236}">
                <a16:creationId xmlns:a16="http://schemas.microsoft.com/office/drawing/2014/main" id="{7DD98A4F-C292-45F3-4D28-7A4D0952C751}"/>
              </a:ext>
            </a:extLst>
          </p:cNvPr>
          <p:cNvSpPr>
            <a:spLocks noGrp="1"/>
          </p:cNvSpPr>
          <p:nvPr>
            <p:ph idx="1"/>
          </p:nvPr>
        </p:nvSpPr>
        <p:spPr>
          <a:xfrm>
            <a:off x="6727465" y="1697037"/>
            <a:ext cx="4985302" cy="4659313"/>
          </a:xfrm>
        </p:spPr>
        <p:txBody>
          <a:bodyPr/>
          <a:lstStyle/>
          <a:p>
            <a:pPr marL="0" indent="0">
              <a:lnSpc>
                <a:spcPct val="120000"/>
              </a:lnSpc>
              <a:buNone/>
            </a:pPr>
            <a:r>
              <a:rPr lang="en-US" sz="1800" b="0" i="0" u="none" strike="noStrike" baseline="0" dirty="0">
                <a:solidFill>
                  <a:srgbClr val="000000"/>
                </a:solidFill>
                <a:latin typeface="TT Norms Pro Light"/>
              </a:rPr>
              <a:t>We define three types of cyber security offering within Ireland:</a:t>
            </a:r>
          </a:p>
          <a:p>
            <a:pPr>
              <a:lnSpc>
                <a:spcPct val="120000"/>
              </a:lnSpc>
            </a:pPr>
            <a:r>
              <a:rPr lang="en-US" sz="1800" b="1" i="0" u="none" strike="noStrike" baseline="0" dirty="0">
                <a:solidFill>
                  <a:srgbClr val="000000"/>
                </a:solidFill>
                <a:latin typeface="TT Norms Pro"/>
              </a:rPr>
              <a:t>External-facing</a:t>
            </a:r>
            <a:r>
              <a:rPr lang="en-US" sz="1800" b="0" i="0" u="none" strike="noStrike" baseline="0" dirty="0">
                <a:solidFill>
                  <a:srgbClr val="000000"/>
                </a:solidFill>
                <a:latin typeface="TT Norms Pro Light"/>
              </a:rPr>
              <a:t>: There are 322 providers that sell cyber security products or services externally. </a:t>
            </a:r>
          </a:p>
          <a:p>
            <a:pPr lvl="1">
              <a:lnSpc>
                <a:spcPct val="120000"/>
              </a:lnSpc>
            </a:pPr>
            <a:r>
              <a:rPr lang="en-US" sz="1800" b="0" i="0" u="none" strike="noStrike" baseline="0" dirty="0">
                <a:solidFill>
                  <a:srgbClr val="000000"/>
                </a:solidFill>
                <a:latin typeface="TT Norms Pro Light"/>
              </a:rPr>
              <a:t>180 - ‘</a:t>
            </a:r>
            <a:r>
              <a:rPr lang="en-US" sz="1800" b="1" i="0" u="none" strike="noStrike" baseline="0" dirty="0">
                <a:solidFill>
                  <a:srgbClr val="000000"/>
                </a:solidFill>
                <a:latin typeface="TT Norms Pro"/>
              </a:rPr>
              <a:t>diversified</a:t>
            </a:r>
            <a:r>
              <a:rPr lang="en-US" sz="1800" b="0" i="0" u="none" strike="noStrike" baseline="0" dirty="0">
                <a:solidFill>
                  <a:srgbClr val="000000"/>
                </a:solidFill>
                <a:latin typeface="TT Norms Pro Light"/>
              </a:rPr>
              <a:t>’ firms that sell cyber security products or services as part of a wider company offering, </a:t>
            </a:r>
          </a:p>
          <a:p>
            <a:pPr lvl="1">
              <a:lnSpc>
                <a:spcPct val="120000"/>
              </a:lnSpc>
            </a:pPr>
            <a:r>
              <a:rPr lang="en-US" sz="1800" b="0" i="0" u="none" strike="noStrike" baseline="0" dirty="0">
                <a:solidFill>
                  <a:srgbClr val="000000"/>
                </a:solidFill>
                <a:latin typeface="TT Norms Pro Light"/>
              </a:rPr>
              <a:t>142 - ‘</a:t>
            </a:r>
            <a:r>
              <a:rPr lang="en-US" sz="1800" b="1" i="0" u="none" strike="noStrike" baseline="0" dirty="0">
                <a:solidFill>
                  <a:srgbClr val="000000"/>
                </a:solidFill>
                <a:latin typeface="TT Norms Pro"/>
              </a:rPr>
              <a:t>dedicated</a:t>
            </a:r>
            <a:r>
              <a:rPr lang="en-US" sz="1800" b="0" i="0" u="none" strike="noStrike" baseline="0" dirty="0">
                <a:solidFill>
                  <a:srgbClr val="000000"/>
                </a:solidFill>
                <a:latin typeface="TT Norms Pro Light"/>
              </a:rPr>
              <a:t>’ or ‘pure-play’ firms that only focus on cyber products or services. </a:t>
            </a:r>
          </a:p>
          <a:p>
            <a:pPr>
              <a:lnSpc>
                <a:spcPct val="120000"/>
              </a:lnSpc>
            </a:pPr>
            <a:r>
              <a:rPr lang="en-US" sz="1800" b="1" i="0" u="none" strike="noStrike" baseline="0" dirty="0">
                <a:solidFill>
                  <a:srgbClr val="000000"/>
                </a:solidFill>
                <a:latin typeface="TT Norms Pro"/>
              </a:rPr>
              <a:t>Internal</a:t>
            </a:r>
            <a:r>
              <a:rPr lang="en-US" sz="1800" b="0" i="0" u="none" strike="noStrike" baseline="0" dirty="0">
                <a:solidFill>
                  <a:srgbClr val="000000"/>
                </a:solidFill>
                <a:latin typeface="TT Norms Pro Light"/>
              </a:rPr>
              <a:t>: There are 213 firms with internal cyber security capabilities. </a:t>
            </a:r>
            <a:endParaRPr lang="en-IE" sz="1800" dirty="0"/>
          </a:p>
        </p:txBody>
      </p:sp>
      <p:sp>
        <p:nvSpPr>
          <p:cNvPr id="4" name="Date Placeholder 3">
            <a:extLst>
              <a:ext uri="{FF2B5EF4-FFF2-40B4-BE49-F238E27FC236}">
                <a16:creationId xmlns:a16="http://schemas.microsoft.com/office/drawing/2014/main" id="{4693752D-1D69-C587-C17E-AFFFE0D60640}"/>
              </a:ext>
            </a:extLst>
          </p:cNvPr>
          <p:cNvSpPr>
            <a:spLocks noGrp="1"/>
          </p:cNvSpPr>
          <p:nvPr>
            <p:ph type="dt" sz="half" idx="10"/>
          </p:nvPr>
        </p:nvSpPr>
        <p:spPr/>
        <p:txBody>
          <a:bodyPr/>
          <a:lstStyle/>
          <a:p>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September 2024</a:t>
            </a:r>
            <a:endParaRPr kumimoji="0" lang="en-I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AAB071B-4A05-BDEC-01E1-F7DE53D784D9}"/>
              </a:ext>
            </a:extLst>
          </p:cNvPr>
          <p:cNvSpPr>
            <a:spLocks noGrp="1"/>
          </p:cNvSpPr>
          <p:nvPr>
            <p:ph type="ftr" sz="quarter" idx="11"/>
          </p:nvPr>
        </p:nvSpPr>
        <p:spPr/>
        <p:txBody>
          <a:bodyPr/>
          <a:lstStyle/>
          <a:p>
            <a:r>
              <a:rPr lang="en-US"/>
              <a:t>Eoin Byrne, Cyber Ireland</a:t>
            </a:r>
          </a:p>
        </p:txBody>
      </p:sp>
      <p:pic>
        <p:nvPicPr>
          <p:cNvPr id="8" name="Picture 7">
            <a:extLst>
              <a:ext uri="{FF2B5EF4-FFF2-40B4-BE49-F238E27FC236}">
                <a16:creationId xmlns:a16="http://schemas.microsoft.com/office/drawing/2014/main" id="{F1874946-DBA1-FE58-4C4B-F145EB5D418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98952" y="1661319"/>
            <a:ext cx="6719541" cy="4724400"/>
          </a:xfrm>
          <a:prstGeom prst="rect">
            <a:avLst/>
          </a:prstGeom>
        </p:spPr>
      </p:pic>
    </p:spTree>
    <p:extLst>
      <p:ext uri="{BB962C8B-B14F-4D97-AF65-F5344CB8AC3E}">
        <p14:creationId xmlns:p14="http://schemas.microsoft.com/office/powerpoint/2010/main" val="2714139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6E3D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E0787-4603-6D3B-C72D-62F9DA3C9087}"/>
              </a:ext>
            </a:extLst>
          </p:cNvPr>
          <p:cNvSpPr>
            <a:spLocks noGrp="1"/>
          </p:cNvSpPr>
          <p:nvPr>
            <p:ph type="title"/>
          </p:nvPr>
        </p:nvSpPr>
        <p:spPr>
          <a:xfrm>
            <a:off x="838200" y="136525"/>
            <a:ext cx="10515600" cy="1325563"/>
          </a:xfrm>
        </p:spPr>
        <p:txBody>
          <a:bodyPr>
            <a:normAutofit/>
          </a:bodyPr>
          <a:lstStyle/>
          <a:p>
            <a:r>
              <a:rPr lang="en-US" sz="4000" dirty="0"/>
              <a:t>Market Taxonomy: What do cyber firms provide?</a:t>
            </a:r>
            <a:endParaRPr lang="en-IE" sz="4000" dirty="0"/>
          </a:p>
        </p:txBody>
      </p:sp>
      <p:sp>
        <p:nvSpPr>
          <p:cNvPr id="4" name="Date Placeholder 3">
            <a:extLst>
              <a:ext uri="{FF2B5EF4-FFF2-40B4-BE49-F238E27FC236}">
                <a16:creationId xmlns:a16="http://schemas.microsoft.com/office/drawing/2014/main" id="{A4E4574B-095D-D0FE-5FCB-9303F4A2818D}"/>
              </a:ext>
            </a:extLst>
          </p:cNvPr>
          <p:cNvSpPr>
            <a:spLocks noGrp="1"/>
          </p:cNvSpPr>
          <p:nvPr>
            <p:ph type="dt" sz="half" idx="10"/>
          </p:nvPr>
        </p:nvSpPr>
        <p:spPr/>
        <p:txBody>
          <a:bodyPr/>
          <a:lstStyle/>
          <a:p>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September 2024</a:t>
            </a:r>
            <a:endParaRPr kumimoji="0" lang="en-I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CBB884B-683D-FD95-B428-FA86A1A43D62}"/>
              </a:ext>
            </a:extLst>
          </p:cNvPr>
          <p:cNvSpPr>
            <a:spLocks noGrp="1"/>
          </p:cNvSpPr>
          <p:nvPr>
            <p:ph type="ftr" sz="quarter" idx="11"/>
          </p:nvPr>
        </p:nvSpPr>
        <p:spPr/>
        <p:txBody>
          <a:bodyPr/>
          <a:lstStyle/>
          <a:p>
            <a:r>
              <a:rPr lang="en-US"/>
              <a:t>Eoin Byrne, Cyber Ireland</a:t>
            </a:r>
          </a:p>
        </p:txBody>
      </p:sp>
      <p:pic>
        <p:nvPicPr>
          <p:cNvPr id="7" name="Picture 6">
            <a:extLst>
              <a:ext uri="{FF2B5EF4-FFF2-40B4-BE49-F238E27FC236}">
                <a16:creationId xmlns:a16="http://schemas.microsoft.com/office/drawing/2014/main" id="{9FA462B4-A33A-153B-5591-7235BE07C810}"/>
              </a:ext>
            </a:extLst>
          </p:cNvPr>
          <p:cNvPicPr>
            <a:picLocks noChangeAspect="1"/>
          </p:cNvPicPr>
          <p:nvPr/>
        </p:nvPicPr>
        <p:blipFill>
          <a:blip r:embed="rId3">
            <a:clrChange>
              <a:clrFrom>
                <a:srgbClr val="FFFFFF"/>
              </a:clrFrom>
              <a:clrTo>
                <a:srgbClr val="FFFFFF">
                  <a:alpha val="0"/>
                </a:srgbClr>
              </a:clrTo>
            </a:clrChange>
          </a:blip>
          <a:srcRect t="8958"/>
          <a:stretch/>
        </p:blipFill>
        <p:spPr>
          <a:xfrm>
            <a:off x="1456389" y="1690688"/>
            <a:ext cx="9164922" cy="4571999"/>
          </a:xfrm>
          <a:prstGeom prst="rect">
            <a:avLst/>
          </a:prstGeom>
        </p:spPr>
      </p:pic>
    </p:spTree>
    <p:extLst>
      <p:ext uri="{BB962C8B-B14F-4D97-AF65-F5344CB8AC3E}">
        <p14:creationId xmlns:p14="http://schemas.microsoft.com/office/powerpoint/2010/main" val="34570504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9D0F9D-6B53-FFA8-529B-6C30D7C7C810}"/>
              </a:ext>
            </a:extLst>
          </p:cNvPr>
          <p:cNvSpPr>
            <a:spLocks noGrp="1"/>
          </p:cNvSpPr>
          <p:nvPr>
            <p:ph type="dt" sz="half" idx="10"/>
          </p:nvPr>
        </p:nvSpPr>
        <p:spPr/>
        <p:txBody>
          <a:bodyPr/>
          <a:lstStyle/>
          <a:p>
            <a:r>
              <a:rPr lang="en-US"/>
              <a:t>05/03/2024</a:t>
            </a:r>
            <a:endParaRPr lang="en-IE"/>
          </a:p>
        </p:txBody>
      </p:sp>
      <p:sp>
        <p:nvSpPr>
          <p:cNvPr id="3" name="Footer Placeholder 2">
            <a:extLst>
              <a:ext uri="{FF2B5EF4-FFF2-40B4-BE49-F238E27FC236}">
                <a16:creationId xmlns:a16="http://schemas.microsoft.com/office/drawing/2014/main" id="{6DEF14AF-A462-D991-0809-664914C9441C}"/>
              </a:ext>
            </a:extLst>
          </p:cNvPr>
          <p:cNvSpPr>
            <a:spLocks noGrp="1"/>
          </p:cNvSpPr>
          <p:nvPr>
            <p:ph type="ftr" sz="quarter" idx="11"/>
          </p:nvPr>
        </p:nvSpPr>
        <p:spPr/>
        <p:txBody>
          <a:bodyPr/>
          <a:lstStyle/>
          <a:p>
            <a:r>
              <a:rPr lang="en-IE"/>
              <a:t>Eoin Byrne, Cyber Ireland</a:t>
            </a:r>
          </a:p>
        </p:txBody>
      </p:sp>
      <p:pic>
        <p:nvPicPr>
          <p:cNvPr id="5" name="Picture 4">
            <a:extLst>
              <a:ext uri="{FF2B5EF4-FFF2-40B4-BE49-F238E27FC236}">
                <a16:creationId xmlns:a16="http://schemas.microsoft.com/office/drawing/2014/main" id="{78A2495C-73EA-B975-455C-1627F0810D64}"/>
              </a:ext>
            </a:extLst>
          </p:cNvPr>
          <p:cNvPicPr>
            <a:picLocks noChangeAspect="1"/>
          </p:cNvPicPr>
          <p:nvPr/>
        </p:nvPicPr>
        <p:blipFill>
          <a:blip r:embed="rId3"/>
          <a:stretch>
            <a:fillRect/>
          </a:stretch>
        </p:blipFill>
        <p:spPr>
          <a:xfrm>
            <a:off x="0" y="-10439"/>
            <a:ext cx="12192000" cy="6878877"/>
          </a:xfrm>
          <a:prstGeom prst="rect">
            <a:avLst/>
          </a:prstGeom>
        </p:spPr>
      </p:pic>
    </p:spTree>
    <p:extLst>
      <p:ext uri="{BB962C8B-B14F-4D97-AF65-F5344CB8AC3E}">
        <p14:creationId xmlns:p14="http://schemas.microsoft.com/office/powerpoint/2010/main" val="2829878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CD7C0B-2083-C58D-C08B-DA48CDFBE8B7}"/>
              </a:ext>
            </a:extLst>
          </p:cNvPr>
          <p:cNvSpPr>
            <a:spLocks noGrp="1"/>
          </p:cNvSpPr>
          <p:nvPr>
            <p:ph type="dt" sz="half" idx="10"/>
          </p:nvPr>
        </p:nvSpPr>
        <p:spPr/>
        <p:txBody>
          <a:bodyPr/>
          <a:lstStyle/>
          <a:p>
            <a:r>
              <a:rPr lang="en-US"/>
              <a:t>05/03/2024</a:t>
            </a:r>
            <a:endParaRPr lang="en-IE"/>
          </a:p>
        </p:txBody>
      </p:sp>
      <p:sp>
        <p:nvSpPr>
          <p:cNvPr id="3" name="Footer Placeholder 2">
            <a:extLst>
              <a:ext uri="{FF2B5EF4-FFF2-40B4-BE49-F238E27FC236}">
                <a16:creationId xmlns:a16="http://schemas.microsoft.com/office/drawing/2014/main" id="{0335CFF4-5957-BE44-FF62-0697D11FF59C}"/>
              </a:ext>
            </a:extLst>
          </p:cNvPr>
          <p:cNvSpPr>
            <a:spLocks noGrp="1"/>
          </p:cNvSpPr>
          <p:nvPr>
            <p:ph type="ftr" sz="quarter" idx="11"/>
          </p:nvPr>
        </p:nvSpPr>
        <p:spPr/>
        <p:txBody>
          <a:bodyPr/>
          <a:lstStyle/>
          <a:p>
            <a:r>
              <a:rPr lang="en-IE"/>
              <a:t>Eoin Byrne, Cyber Ireland</a:t>
            </a:r>
          </a:p>
        </p:txBody>
      </p:sp>
      <p:pic>
        <p:nvPicPr>
          <p:cNvPr id="5" name="Picture 4">
            <a:extLst>
              <a:ext uri="{FF2B5EF4-FFF2-40B4-BE49-F238E27FC236}">
                <a16:creationId xmlns:a16="http://schemas.microsoft.com/office/drawing/2014/main" id="{2BC426F4-7552-9C24-20FF-AA794A0DEFCA}"/>
              </a:ext>
            </a:extLst>
          </p:cNvPr>
          <p:cNvPicPr>
            <a:picLocks noChangeAspect="1"/>
          </p:cNvPicPr>
          <p:nvPr/>
        </p:nvPicPr>
        <p:blipFill>
          <a:blip r:embed="rId3"/>
          <a:stretch>
            <a:fillRect/>
          </a:stretch>
        </p:blipFill>
        <p:spPr>
          <a:xfrm>
            <a:off x="0" y="0"/>
            <a:ext cx="12191999" cy="6901524"/>
          </a:xfrm>
          <a:prstGeom prst="rect">
            <a:avLst/>
          </a:prstGeom>
        </p:spPr>
      </p:pic>
    </p:spTree>
    <p:extLst>
      <p:ext uri="{BB962C8B-B14F-4D97-AF65-F5344CB8AC3E}">
        <p14:creationId xmlns:p14="http://schemas.microsoft.com/office/powerpoint/2010/main" val="234060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023FC4-7ED7-AEB9-A4FC-451D7CCB8ADC}"/>
              </a:ext>
            </a:extLst>
          </p:cNvPr>
          <p:cNvSpPr>
            <a:spLocks noGrp="1"/>
          </p:cNvSpPr>
          <p:nvPr>
            <p:ph type="dt" sz="half" idx="10"/>
          </p:nvPr>
        </p:nvSpPr>
        <p:spPr/>
        <p:txBody>
          <a:bodyPr/>
          <a:lstStyle/>
          <a:p>
            <a:r>
              <a:rPr lang="en-US"/>
              <a:t>05/03/2024</a:t>
            </a:r>
            <a:endParaRPr lang="en-IE"/>
          </a:p>
        </p:txBody>
      </p:sp>
      <p:sp>
        <p:nvSpPr>
          <p:cNvPr id="3" name="Footer Placeholder 2">
            <a:extLst>
              <a:ext uri="{FF2B5EF4-FFF2-40B4-BE49-F238E27FC236}">
                <a16:creationId xmlns:a16="http://schemas.microsoft.com/office/drawing/2014/main" id="{DFF8188E-BD00-6927-3837-A4A60EAD0D1A}"/>
              </a:ext>
            </a:extLst>
          </p:cNvPr>
          <p:cNvSpPr>
            <a:spLocks noGrp="1"/>
          </p:cNvSpPr>
          <p:nvPr>
            <p:ph type="ftr" sz="quarter" idx="11"/>
          </p:nvPr>
        </p:nvSpPr>
        <p:spPr/>
        <p:txBody>
          <a:bodyPr/>
          <a:lstStyle/>
          <a:p>
            <a:r>
              <a:rPr lang="en-IE"/>
              <a:t>Eoin Byrne, Cyber Ireland</a:t>
            </a:r>
          </a:p>
        </p:txBody>
      </p:sp>
      <p:pic>
        <p:nvPicPr>
          <p:cNvPr id="5" name="Picture 4">
            <a:extLst>
              <a:ext uri="{FF2B5EF4-FFF2-40B4-BE49-F238E27FC236}">
                <a16:creationId xmlns:a16="http://schemas.microsoft.com/office/drawing/2014/main" id="{2A000BDC-8093-73EF-0677-6F8F9F3771D5}"/>
              </a:ext>
            </a:extLst>
          </p:cNvPr>
          <p:cNvPicPr>
            <a:picLocks noChangeAspect="1"/>
          </p:cNvPicPr>
          <p:nvPr/>
        </p:nvPicPr>
        <p:blipFill>
          <a:blip r:embed="rId3"/>
          <a:stretch>
            <a:fillRect/>
          </a:stretch>
        </p:blipFill>
        <p:spPr>
          <a:xfrm>
            <a:off x="0" y="-28355"/>
            <a:ext cx="12191999" cy="6914709"/>
          </a:xfrm>
          <a:prstGeom prst="rect">
            <a:avLst/>
          </a:prstGeom>
        </p:spPr>
      </p:pic>
    </p:spTree>
    <p:extLst>
      <p:ext uri="{BB962C8B-B14F-4D97-AF65-F5344CB8AC3E}">
        <p14:creationId xmlns:p14="http://schemas.microsoft.com/office/powerpoint/2010/main" val="4011547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B8039A-6143-76B2-9C63-4BA1D8717311}"/>
              </a:ext>
            </a:extLst>
          </p:cNvPr>
          <p:cNvSpPr>
            <a:spLocks noGrp="1"/>
          </p:cNvSpPr>
          <p:nvPr>
            <p:ph type="dt" sz="half" idx="10"/>
          </p:nvPr>
        </p:nvSpPr>
        <p:spPr/>
        <p:txBody>
          <a:bodyPr/>
          <a:lstStyle/>
          <a:p>
            <a:r>
              <a:rPr lang="en-US"/>
              <a:t>05/03/2024</a:t>
            </a:r>
            <a:endParaRPr lang="en-IE"/>
          </a:p>
        </p:txBody>
      </p:sp>
      <p:sp>
        <p:nvSpPr>
          <p:cNvPr id="3" name="Footer Placeholder 2">
            <a:extLst>
              <a:ext uri="{FF2B5EF4-FFF2-40B4-BE49-F238E27FC236}">
                <a16:creationId xmlns:a16="http://schemas.microsoft.com/office/drawing/2014/main" id="{9B609990-B563-910D-2FD2-6A4FDDE5A9E1}"/>
              </a:ext>
            </a:extLst>
          </p:cNvPr>
          <p:cNvSpPr>
            <a:spLocks noGrp="1"/>
          </p:cNvSpPr>
          <p:nvPr>
            <p:ph type="ftr" sz="quarter" idx="11"/>
          </p:nvPr>
        </p:nvSpPr>
        <p:spPr/>
        <p:txBody>
          <a:bodyPr/>
          <a:lstStyle/>
          <a:p>
            <a:r>
              <a:rPr lang="en-IE"/>
              <a:t>Eoin Byrne, Cyber Ireland</a:t>
            </a:r>
          </a:p>
        </p:txBody>
      </p:sp>
      <p:pic>
        <p:nvPicPr>
          <p:cNvPr id="5" name="Picture 4">
            <a:extLst>
              <a:ext uri="{FF2B5EF4-FFF2-40B4-BE49-F238E27FC236}">
                <a16:creationId xmlns:a16="http://schemas.microsoft.com/office/drawing/2014/main" id="{E1101A6A-6660-7B2B-4B56-BD36B7400AB0}"/>
              </a:ext>
            </a:extLst>
          </p:cNvPr>
          <p:cNvPicPr>
            <a:picLocks noChangeAspect="1"/>
          </p:cNvPicPr>
          <p:nvPr/>
        </p:nvPicPr>
        <p:blipFill>
          <a:blip r:embed="rId3"/>
          <a:stretch>
            <a:fillRect/>
          </a:stretch>
        </p:blipFill>
        <p:spPr>
          <a:xfrm>
            <a:off x="-12718" y="0"/>
            <a:ext cx="12217438" cy="6858000"/>
          </a:xfrm>
          <a:prstGeom prst="rect">
            <a:avLst/>
          </a:prstGeom>
        </p:spPr>
      </p:pic>
    </p:spTree>
    <p:extLst>
      <p:ext uri="{BB962C8B-B14F-4D97-AF65-F5344CB8AC3E}">
        <p14:creationId xmlns:p14="http://schemas.microsoft.com/office/powerpoint/2010/main" val="3030432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Date Placeholder 1">
            <a:extLst>
              <a:ext uri="{FF2B5EF4-FFF2-40B4-BE49-F238E27FC236}">
                <a16:creationId xmlns:a16="http://schemas.microsoft.com/office/drawing/2014/main" id="{A8C3A82D-ABF2-9581-71C1-4CDFB1BC00B4}"/>
              </a:ext>
            </a:extLst>
          </p:cNvPr>
          <p:cNvSpPr>
            <a:spLocks noGrp="1"/>
          </p:cNvSpPr>
          <p:nvPr>
            <p:ph type="dt" sz="half" idx="10"/>
          </p:nvPr>
        </p:nvSpPr>
        <p:spPr>
          <a:xfrm>
            <a:off x="838200" y="6356350"/>
            <a:ext cx="2743200" cy="365125"/>
          </a:xfrm>
        </p:spPr>
        <p:txBody>
          <a:bodyPr>
            <a:normAutofit/>
          </a:bodyPr>
          <a:lstStyle/>
          <a:p>
            <a:endParaRPr lang="en-US">
              <a:solidFill>
                <a:srgbClr val="FFFFFF"/>
              </a:solidFill>
            </a:endParaRPr>
          </a:p>
        </p:txBody>
      </p:sp>
      <p:sp>
        <p:nvSpPr>
          <p:cNvPr id="3" name="Footer Placeholder 2">
            <a:extLst>
              <a:ext uri="{FF2B5EF4-FFF2-40B4-BE49-F238E27FC236}">
                <a16:creationId xmlns:a16="http://schemas.microsoft.com/office/drawing/2014/main" id="{E207D5D0-D40E-31A0-875E-E35E80457102}"/>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rgbClr val="FFFFFF"/>
                </a:solidFill>
              </a:rPr>
              <a:t>Eoin Byrne, Cyber Ireland</a:t>
            </a:r>
          </a:p>
        </p:txBody>
      </p:sp>
      <p:pic>
        <p:nvPicPr>
          <p:cNvPr id="7" name="Picture 6">
            <a:extLst>
              <a:ext uri="{FF2B5EF4-FFF2-40B4-BE49-F238E27FC236}">
                <a16:creationId xmlns:a16="http://schemas.microsoft.com/office/drawing/2014/main" id="{B199470D-3053-F20B-5FA5-9FFBFC4977C3}"/>
              </a:ext>
            </a:extLst>
          </p:cNvPr>
          <p:cNvPicPr>
            <a:picLocks noChangeAspect="1"/>
          </p:cNvPicPr>
          <p:nvPr/>
        </p:nvPicPr>
        <p:blipFill>
          <a:blip r:embed="rId2"/>
          <a:stretch>
            <a:fillRect/>
          </a:stretch>
        </p:blipFill>
        <p:spPr>
          <a:xfrm>
            <a:off x="382962" y="0"/>
            <a:ext cx="11426076" cy="6858000"/>
          </a:xfrm>
          <a:prstGeom prst="rect">
            <a:avLst/>
          </a:prstGeom>
        </p:spPr>
      </p:pic>
    </p:spTree>
    <p:extLst>
      <p:ext uri="{BB962C8B-B14F-4D97-AF65-F5344CB8AC3E}">
        <p14:creationId xmlns:p14="http://schemas.microsoft.com/office/powerpoint/2010/main" val="2413238650"/>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BC25CD-EF75-15C0-0481-90F1001EE177}"/>
              </a:ext>
            </a:extLst>
          </p:cNvPr>
          <p:cNvPicPr>
            <a:picLocks noChangeAspect="1"/>
          </p:cNvPicPr>
          <p:nvPr/>
        </p:nvPicPr>
        <p:blipFill>
          <a:blip r:embed="rId3"/>
          <a:srcRect r="3848"/>
          <a:stretch/>
        </p:blipFill>
        <p:spPr>
          <a:xfrm>
            <a:off x="19756" y="1219580"/>
            <a:ext cx="6005689" cy="4192394"/>
          </a:xfrm>
          <a:prstGeom prst="rect">
            <a:avLst/>
          </a:prstGeom>
        </p:spPr>
      </p:pic>
      <p:sp>
        <p:nvSpPr>
          <p:cNvPr id="3" name="Footer Placeholder 2">
            <a:extLst>
              <a:ext uri="{FF2B5EF4-FFF2-40B4-BE49-F238E27FC236}">
                <a16:creationId xmlns:a16="http://schemas.microsoft.com/office/drawing/2014/main" id="{D4EDAE71-C78E-AA34-7A8F-9AA10225BB31}"/>
              </a:ext>
            </a:extLst>
          </p:cNvPr>
          <p:cNvSpPr>
            <a:spLocks noGrp="1"/>
          </p:cNvSpPr>
          <p:nvPr>
            <p:ph type="ftr" sz="quarter" idx="11"/>
          </p:nvPr>
        </p:nvSpPr>
        <p:spPr>
          <a:xfrm>
            <a:off x="4038600" y="6356354"/>
            <a:ext cx="4114800" cy="365125"/>
          </a:xfrm>
        </p:spPr>
        <p:txBody>
          <a:bodyPr/>
          <a:lstStyle/>
          <a:p>
            <a:r>
              <a:rPr lang="en-IE" sz="1200" dirty="0"/>
              <a:t>Eoin Byrne, Cyber Ireland</a:t>
            </a:r>
          </a:p>
        </p:txBody>
      </p:sp>
      <p:sp>
        <p:nvSpPr>
          <p:cNvPr id="7" name="Title 1">
            <a:extLst>
              <a:ext uri="{FF2B5EF4-FFF2-40B4-BE49-F238E27FC236}">
                <a16:creationId xmlns:a16="http://schemas.microsoft.com/office/drawing/2014/main" id="{F6B63F3A-2CCE-954C-7C37-EE84B6A5E508}"/>
              </a:ext>
            </a:extLst>
          </p:cNvPr>
          <p:cNvSpPr txBox="1">
            <a:spLocks/>
          </p:cNvSpPr>
          <p:nvPr/>
        </p:nvSpPr>
        <p:spPr>
          <a:xfrm>
            <a:off x="6096000" y="442176"/>
            <a:ext cx="6759084" cy="86771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E" sz="4400" b="1" i="0" u="none" strike="noStrike" kern="1200" cap="none" spc="0" normalizeH="0" baseline="0" noProof="0" dirty="0">
                <a:ln>
                  <a:noFill/>
                </a:ln>
                <a:solidFill>
                  <a:srgbClr val="075E6A"/>
                </a:solidFill>
                <a:effectLst/>
                <a:uLnTx/>
                <a:uFillTx/>
                <a:latin typeface="Calibri Light" panose="020F0302020204030204"/>
                <a:ea typeface="+mj-ea"/>
                <a:cs typeface="+mj-cs"/>
              </a:rPr>
              <a:t>What’s required: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IE" sz="4400" b="0" i="0" u="none" strike="noStrike" kern="1200" cap="none" spc="0" normalizeH="0" baseline="0" noProof="0" dirty="0">
              <a:ln>
                <a:noFill/>
              </a:ln>
              <a:solidFill>
                <a:srgbClr val="075E6A"/>
              </a:solidFill>
              <a:effectLst/>
              <a:uLnTx/>
              <a:uFillTx/>
              <a:latin typeface="Calibri Light" panose="020F0302020204030204"/>
              <a:ea typeface="+mj-ea"/>
              <a:cs typeface="+mj-cs"/>
            </a:endParaRPr>
          </a:p>
        </p:txBody>
      </p:sp>
      <p:sp>
        <p:nvSpPr>
          <p:cNvPr id="8" name="TextBox 7">
            <a:extLst>
              <a:ext uri="{FF2B5EF4-FFF2-40B4-BE49-F238E27FC236}">
                <a16:creationId xmlns:a16="http://schemas.microsoft.com/office/drawing/2014/main" id="{E6953E58-3CA5-0695-B495-DA5C4176EB45}"/>
              </a:ext>
            </a:extLst>
          </p:cNvPr>
          <p:cNvSpPr txBox="1"/>
          <p:nvPr/>
        </p:nvSpPr>
        <p:spPr>
          <a:xfrm>
            <a:off x="6096000" y="1467935"/>
            <a:ext cx="5854674" cy="4107278"/>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rPr>
              <a:t>Government </a:t>
            </a:r>
            <a:r>
              <a:rPr kumimoji="0" lang="en-US" sz="2000" i="0" u="none" strike="noStrike" kern="1200" cap="none" spc="0" normalizeH="0" baseline="0" noProof="0" dirty="0" err="1">
                <a:ln>
                  <a:noFill/>
                </a:ln>
                <a:solidFill>
                  <a:prstClr val="black"/>
                </a:solidFill>
                <a:effectLst/>
                <a:uLnTx/>
                <a:uFillTx/>
                <a:latin typeface="Calibri" panose="020F0502020204030204"/>
                <a:ea typeface="+mn-ea"/>
                <a:cs typeface="+mn-cs"/>
              </a:rPr>
              <a:t>prioritisation</a:t>
            </a:r>
            <a:r>
              <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rPr>
              <a:t> of cyber security. </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endParaRPr lang="en-IE" sz="2000" dirty="0">
              <a:solidFill>
                <a:prstClr val="black"/>
              </a:solidFill>
              <a:latin typeface="Calibri" panose="020F0502020204030204"/>
            </a:endParaRP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rPr>
              <a:t>Train up 10,000 new professionals with cyber security skills.</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endPar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en-IE" sz="1800" dirty="0">
                <a:effectLst/>
                <a:latin typeface="Aptos" panose="020B0004020202020204" pitchFamily="34" charset="0"/>
                <a:ea typeface="Aptos" panose="020B0004020202020204" pitchFamily="34" charset="0"/>
                <a:cs typeface="Times New Roman" panose="02020603050405020304" pitchFamily="18" charset="0"/>
              </a:rPr>
              <a:t>Supporting SMEs &amp; scaling Irish companies. </a:t>
            </a: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endParaRPr lang="en-US" sz="2000" dirty="0">
              <a:solidFill>
                <a:prstClr val="black"/>
              </a:solidFill>
              <a:latin typeface="Calibri" panose="020F0502020204030204"/>
            </a:endParaRP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en-IE" sz="1800" dirty="0">
                <a:effectLst/>
                <a:latin typeface="Aptos" panose="020B0004020202020204" pitchFamily="34" charset="0"/>
                <a:ea typeface="Aptos" panose="020B0004020202020204" pitchFamily="34" charset="0"/>
                <a:cs typeface="Times New Roman" panose="02020603050405020304" pitchFamily="18" charset="0"/>
              </a:rPr>
              <a:t>National Cybersecurity R&amp;D Centre.</a:t>
            </a:r>
            <a:endParaRPr kumimoji="0" lang="en-IE" sz="20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50000"/>
              </a:lnSpc>
              <a:spcBef>
                <a:spcPts val="0"/>
              </a:spcBef>
              <a:spcAft>
                <a:spcPts val="0"/>
              </a:spcAft>
              <a:buClrTx/>
              <a:buSzTx/>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589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6E3DA"/>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FB896B-F389-4E5A-A472-EC356635FFF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2024</a:t>
            </a:r>
            <a:endParaRPr kumimoji="0" lang="en-I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10839C3F-356C-7004-7825-75B817508EC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Eoin Byrne, Cyber Ireland ©</a:t>
            </a:r>
          </a:p>
        </p:txBody>
      </p:sp>
      <p:sp>
        <p:nvSpPr>
          <p:cNvPr id="7" name="Title 1">
            <a:extLst>
              <a:ext uri="{FF2B5EF4-FFF2-40B4-BE49-F238E27FC236}">
                <a16:creationId xmlns:a16="http://schemas.microsoft.com/office/drawing/2014/main" id="{44CB02C4-B15D-DD2C-08E9-F799A4B75A23}"/>
              </a:ext>
            </a:extLst>
          </p:cNvPr>
          <p:cNvSpPr txBox="1">
            <a:spLocks/>
          </p:cNvSpPr>
          <p:nvPr/>
        </p:nvSpPr>
        <p:spPr>
          <a:xfrm>
            <a:off x="380843" y="254679"/>
            <a:ext cx="10515600" cy="660400"/>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13D4A"/>
                </a:solidFill>
                <a:effectLst/>
                <a:uLnTx/>
                <a:uFillTx/>
                <a:latin typeface="TT Norms" panose="02000503030000020003" pitchFamily="50" charset="0"/>
                <a:ea typeface="+mj-ea"/>
                <a:cs typeface="Arial" panose="020B0604020202020204" pitchFamily="34" charset="0"/>
              </a:rPr>
              <a:t>Cybersecurity Skills Landscape</a:t>
            </a:r>
          </a:p>
        </p:txBody>
      </p:sp>
      <p:sp>
        <p:nvSpPr>
          <p:cNvPr id="10" name="TextBox 9">
            <a:extLst>
              <a:ext uri="{FF2B5EF4-FFF2-40B4-BE49-F238E27FC236}">
                <a16:creationId xmlns:a16="http://schemas.microsoft.com/office/drawing/2014/main" id="{F3F4B791-7F37-ECA9-1165-14841C277278}"/>
              </a:ext>
            </a:extLst>
          </p:cNvPr>
          <p:cNvSpPr txBox="1"/>
          <p:nvPr/>
        </p:nvSpPr>
        <p:spPr>
          <a:xfrm>
            <a:off x="380842" y="1233409"/>
            <a:ext cx="6406078" cy="6430991"/>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600"/>
              </a:spcAft>
              <a:buClrTx/>
              <a:buSzTx/>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Strengths:</a:t>
            </a:r>
          </a:p>
          <a:p>
            <a:pPr marL="342900" marR="0" lvl="0" indent="-3429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rPr>
              <a:t>8,000 professionals in the Cyber Security sector</a:t>
            </a:r>
          </a:p>
          <a:p>
            <a:pPr marL="342900" marR="0" lvl="0" indent="-3429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rPr>
              <a:t>+ 14,000 professionals with cyber security skills</a:t>
            </a:r>
          </a:p>
          <a:p>
            <a:pPr marL="342900" marR="0" lvl="0" indent="-3429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rPr>
              <a:t>+10,000 additional jobs by 2030</a:t>
            </a:r>
          </a:p>
          <a:p>
            <a:pPr marL="342900" marR="0" lvl="0" indent="-3429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rPr>
              <a:t>Gender split 76% Male – 24% Female</a:t>
            </a:r>
          </a:p>
          <a:p>
            <a:pPr marL="342900" marR="0" lvl="0" indent="-3429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rPr>
              <a:t>Cyber Ireland Course Finder: +70 courses </a:t>
            </a:r>
          </a:p>
          <a:p>
            <a:pPr marL="342900" marR="0" lvl="0" indent="-3429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rPr>
              <a:t>+14 Education Providers</a:t>
            </a:r>
            <a:endParaRPr lang="en-US" sz="2000" dirty="0">
              <a:solidFill>
                <a:prstClr val="black"/>
              </a:solidFill>
              <a:latin typeface="Calibri" panose="020F0502020204030204"/>
            </a:endParaRPr>
          </a:p>
          <a:p>
            <a:pPr marL="0" marR="0" lvl="0" indent="0" algn="l" defTabSz="914400" rtl="0" eaLnBrk="1" fontAlgn="auto" latinLnBrk="0" hangingPunct="1">
              <a:lnSpc>
                <a:spcPct val="150000"/>
              </a:lnSpc>
              <a:spcBef>
                <a:spcPts val="0"/>
              </a:spcBef>
              <a:spcAft>
                <a:spcPts val="6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Challenges:</a:t>
            </a:r>
          </a:p>
          <a:p>
            <a:pPr marL="342900" marR="0" lvl="0" indent="-3429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66% of organisations reported staff-related issues.</a:t>
            </a:r>
          </a:p>
          <a:p>
            <a:pPr marR="0" lvl="0" algn="l" defTabSz="914400" rtl="0" eaLnBrk="1" fontAlgn="auto" latinLnBrk="0" hangingPunct="1">
              <a:lnSpc>
                <a:spcPct val="150000"/>
              </a:lnSpc>
              <a:spcBef>
                <a:spcPts val="0"/>
              </a:spcBef>
              <a:spcAft>
                <a:spcPts val="600"/>
              </a:spcAft>
              <a:buClrTx/>
              <a:buSzTx/>
              <a:tabLst/>
              <a:defRPr/>
            </a:pPr>
            <a:endPar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50000"/>
              </a:lnSpc>
              <a:spcBef>
                <a:spcPts val="0"/>
              </a:spcBef>
              <a:spcAft>
                <a:spcPts val="600"/>
              </a:spcAft>
              <a:buClrTx/>
              <a:buSzTx/>
              <a:tabLst/>
              <a:defRPr/>
            </a:pPr>
            <a:endPar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50000"/>
              </a:lnSpc>
              <a:spcBef>
                <a:spcPts val="0"/>
              </a:spcBef>
              <a:spcAft>
                <a:spcPts val="600"/>
              </a:spcAft>
              <a:buClrTx/>
              <a:buSzTx/>
              <a:tabLst/>
              <a:defRPr/>
            </a:pPr>
            <a:endParaRPr kumimoji="0" lang="en-IE"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3F7DF88B-3344-4CD9-C05C-8E0C40F28B0B}"/>
              </a:ext>
            </a:extLst>
          </p:cNvPr>
          <p:cNvPicPr>
            <a:picLocks noChangeAspect="1"/>
          </p:cNvPicPr>
          <p:nvPr/>
        </p:nvPicPr>
        <p:blipFill rotWithShape="1">
          <a:blip r:embed="rId3"/>
          <a:srcRect t="3627"/>
          <a:stretch/>
        </p:blipFill>
        <p:spPr>
          <a:xfrm>
            <a:off x="6786920" y="1293991"/>
            <a:ext cx="4905267" cy="5358216"/>
          </a:xfrm>
          <a:prstGeom prst="rect">
            <a:avLst/>
          </a:prstGeom>
        </p:spPr>
      </p:pic>
      <p:sp>
        <p:nvSpPr>
          <p:cNvPr id="12" name="Rectangle 11">
            <a:extLst>
              <a:ext uri="{FF2B5EF4-FFF2-40B4-BE49-F238E27FC236}">
                <a16:creationId xmlns:a16="http://schemas.microsoft.com/office/drawing/2014/main" id="{02246D1B-CAE6-3CEF-75B8-108EB42A7B3B}"/>
              </a:ext>
            </a:extLst>
          </p:cNvPr>
          <p:cNvSpPr/>
          <p:nvPr/>
        </p:nvSpPr>
        <p:spPr>
          <a:xfrm>
            <a:off x="6786920" y="6260405"/>
            <a:ext cx="30842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a:ln>
                  <a:noFill/>
                </a:ln>
                <a:solidFill>
                  <a:prstClr val="black"/>
                </a:solidFill>
                <a:effectLst/>
                <a:uLnTx/>
                <a:uFillTx/>
                <a:latin typeface="Calibri" panose="020F0502020204030204"/>
                <a:ea typeface="+mn-ea"/>
                <a:cs typeface="+mn-cs"/>
                <a:hlinkClick r:id="rId4"/>
              </a:rPr>
              <a:t>Cyber Course Finder Map</a:t>
            </a:r>
            <a:endParaRPr kumimoji="0" lang="en-IE"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4110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6E3DA"/>
        </a:solidFill>
        <a:effectLst/>
      </p:bgPr>
    </p:bg>
    <p:spTree>
      <p:nvGrpSpPr>
        <p:cNvPr id="1" name="">
          <a:extLst>
            <a:ext uri="{FF2B5EF4-FFF2-40B4-BE49-F238E27FC236}">
              <a16:creationId xmlns:a16="http://schemas.microsoft.com/office/drawing/2014/main" id="{44AE82B6-C1DF-88AF-73BA-347B1CFC05D5}"/>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4CA07A19-4CD3-D2EB-BB60-9894C565B4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2024</a:t>
            </a:r>
            <a:endParaRPr kumimoji="0" lang="en-I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C1F7D5D-6592-47AE-82F7-0B4E716AC8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Eoin Byrne, Cyber Ireland ©</a:t>
            </a:r>
          </a:p>
        </p:txBody>
      </p:sp>
      <p:sp>
        <p:nvSpPr>
          <p:cNvPr id="7" name="Title 1">
            <a:extLst>
              <a:ext uri="{FF2B5EF4-FFF2-40B4-BE49-F238E27FC236}">
                <a16:creationId xmlns:a16="http://schemas.microsoft.com/office/drawing/2014/main" id="{ADA96C0E-4B2F-29C4-92A8-D3FB954AB99D}"/>
              </a:ext>
            </a:extLst>
          </p:cNvPr>
          <p:cNvSpPr txBox="1">
            <a:spLocks/>
          </p:cNvSpPr>
          <p:nvPr/>
        </p:nvSpPr>
        <p:spPr>
          <a:xfrm>
            <a:off x="380843" y="254679"/>
            <a:ext cx="10515600" cy="660400"/>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13D4A"/>
                </a:solidFill>
                <a:effectLst/>
                <a:uLnTx/>
                <a:uFillTx/>
                <a:latin typeface="TT Norms" panose="02000503030000020003" pitchFamily="50" charset="0"/>
                <a:ea typeface="+mj-ea"/>
                <a:cs typeface="Arial" panose="020B0604020202020204" pitchFamily="34" charset="0"/>
              </a:rPr>
              <a:t>Cybersecurity Labour Market in Ireland (2023)</a:t>
            </a:r>
          </a:p>
        </p:txBody>
      </p:sp>
      <p:pic>
        <p:nvPicPr>
          <p:cNvPr id="9" name="Picture 8">
            <a:extLst>
              <a:ext uri="{FF2B5EF4-FFF2-40B4-BE49-F238E27FC236}">
                <a16:creationId xmlns:a16="http://schemas.microsoft.com/office/drawing/2014/main" id="{B2C55D79-FCDE-669C-E6E8-C91C8C86058C}"/>
              </a:ext>
            </a:extLst>
          </p:cNvPr>
          <p:cNvPicPr>
            <a:picLocks noChangeAspect="1"/>
          </p:cNvPicPr>
          <p:nvPr/>
        </p:nvPicPr>
        <p:blipFill>
          <a:blip r:embed="rId3"/>
          <a:stretch>
            <a:fillRect/>
          </a:stretch>
        </p:blipFill>
        <p:spPr>
          <a:xfrm>
            <a:off x="940809" y="1134627"/>
            <a:ext cx="3848849" cy="5266222"/>
          </a:xfrm>
          <a:prstGeom prst="rect">
            <a:avLst/>
          </a:prstGeom>
        </p:spPr>
      </p:pic>
      <p:graphicFrame>
        <p:nvGraphicFramePr>
          <p:cNvPr id="5" name="Chart 4">
            <a:extLst>
              <a:ext uri="{FF2B5EF4-FFF2-40B4-BE49-F238E27FC236}">
                <a16:creationId xmlns:a16="http://schemas.microsoft.com/office/drawing/2014/main" id="{101BF236-EF11-1583-1D3A-275B11733AFB}"/>
              </a:ext>
            </a:extLst>
          </p:cNvPr>
          <p:cNvGraphicFramePr>
            <a:graphicFrameLocks/>
          </p:cNvGraphicFramePr>
          <p:nvPr>
            <p:extLst>
              <p:ext uri="{D42A27DB-BD31-4B8C-83A1-F6EECF244321}">
                <p14:modId xmlns:p14="http://schemas.microsoft.com/office/powerpoint/2010/main" val="1640970425"/>
              </p:ext>
            </p:extLst>
          </p:nvPr>
        </p:nvGraphicFramePr>
        <p:xfrm>
          <a:off x="6099787" y="1915353"/>
          <a:ext cx="5711371" cy="370477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595200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6E3DA"/>
        </a:solidFill>
        <a:effectLst/>
      </p:bgPr>
    </p:bg>
    <p:spTree>
      <p:nvGrpSpPr>
        <p:cNvPr id="1" name="">
          <a:extLst>
            <a:ext uri="{FF2B5EF4-FFF2-40B4-BE49-F238E27FC236}">
              <a16:creationId xmlns:a16="http://schemas.microsoft.com/office/drawing/2014/main" id="{BE0AA95D-B3CB-F568-F156-ABCFEBBF5085}"/>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25DC8D48-F86C-CF05-85CE-5A575B60743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2024</a:t>
            </a:r>
            <a:endParaRPr kumimoji="0" lang="en-I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CB03508-95A4-0AD3-571F-0C4A63B6D2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Eoin Byrne, Cyber Ireland ©</a:t>
            </a:r>
          </a:p>
        </p:txBody>
      </p:sp>
      <p:graphicFrame>
        <p:nvGraphicFramePr>
          <p:cNvPr id="4" name="Chart 3">
            <a:extLst>
              <a:ext uri="{FF2B5EF4-FFF2-40B4-BE49-F238E27FC236}">
                <a16:creationId xmlns:a16="http://schemas.microsoft.com/office/drawing/2014/main" id="{1F641A08-056F-A895-3046-909D0DA05452}"/>
              </a:ext>
            </a:extLst>
          </p:cNvPr>
          <p:cNvGraphicFramePr>
            <a:graphicFrameLocks/>
          </p:cNvGraphicFramePr>
          <p:nvPr>
            <p:extLst>
              <p:ext uri="{D42A27DB-BD31-4B8C-83A1-F6EECF244321}">
                <p14:modId xmlns:p14="http://schemas.microsoft.com/office/powerpoint/2010/main" val="250552444"/>
              </p:ext>
            </p:extLst>
          </p:nvPr>
        </p:nvGraphicFramePr>
        <p:xfrm>
          <a:off x="6099787" y="1915353"/>
          <a:ext cx="5711371" cy="3704771"/>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
            <a:extLst>
              <a:ext uri="{FF2B5EF4-FFF2-40B4-BE49-F238E27FC236}">
                <a16:creationId xmlns:a16="http://schemas.microsoft.com/office/drawing/2014/main" id="{EADF7957-B5B7-F636-3569-468BFCD868AD}"/>
              </a:ext>
            </a:extLst>
          </p:cNvPr>
          <p:cNvSpPr txBox="1">
            <a:spLocks/>
          </p:cNvSpPr>
          <p:nvPr/>
        </p:nvSpPr>
        <p:spPr>
          <a:xfrm>
            <a:off x="380843" y="254679"/>
            <a:ext cx="10515600" cy="660400"/>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13D4A"/>
                </a:solidFill>
                <a:effectLst/>
                <a:uLnTx/>
                <a:uFillTx/>
                <a:latin typeface="TT Norms" panose="02000503030000020003" pitchFamily="50" charset="0"/>
                <a:ea typeface="+mj-ea"/>
                <a:cs typeface="Arial" panose="020B0604020202020204" pitchFamily="34" charset="0"/>
              </a:rPr>
              <a:t>Cybersecurity Labour Market in Ireland (2023)</a:t>
            </a:r>
          </a:p>
        </p:txBody>
      </p:sp>
      <p:sp>
        <p:nvSpPr>
          <p:cNvPr id="8" name="TextBox 7">
            <a:extLst>
              <a:ext uri="{FF2B5EF4-FFF2-40B4-BE49-F238E27FC236}">
                <a16:creationId xmlns:a16="http://schemas.microsoft.com/office/drawing/2014/main" id="{324C50E4-21E6-629E-D3DF-6676C112D278}"/>
              </a:ext>
            </a:extLst>
          </p:cNvPr>
          <p:cNvSpPr txBox="1"/>
          <p:nvPr/>
        </p:nvSpPr>
        <p:spPr>
          <a:xfrm>
            <a:off x="380842" y="1233409"/>
            <a:ext cx="5584531" cy="4122667"/>
          </a:xfrm>
          <a:prstGeom prst="rect">
            <a:avLst/>
          </a:prstGeom>
          <a:noFill/>
        </p:spPr>
        <p:txBody>
          <a:bodyPr wrap="square">
            <a:spAutoFit/>
          </a:bodyPr>
          <a:lstStyle/>
          <a:p>
            <a:pPr marL="342900" marR="0" lvl="0" indent="-3429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IE" sz="2000" b="1" i="0" u="none" strike="noStrike" kern="1200" cap="none" spc="0" normalizeH="0" baseline="0" noProof="0" dirty="0">
                <a:ln>
                  <a:noFill/>
                </a:ln>
                <a:solidFill>
                  <a:prstClr val="black"/>
                </a:solidFill>
                <a:effectLst/>
                <a:uLnTx/>
                <a:uFillTx/>
                <a:latin typeface="Calibri" panose="020F0502020204030204"/>
                <a:ea typeface="+mn-ea"/>
                <a:cs typeface="+mn-cs"/>
              </a:rPr>
              <a:t>Roles: </a:t>
            </a:r>
            <a:r>
              <a:rPr kumimoji="0" lang="en-IE" sz="2000" b="0" i="0" u="none" strike="noStrike" kern="1200" cap="none" spc="0" normalizeH="0" baseline="0" noProof="0" dirty="0">
                <a:ln>
                  <a:noFill/>
                </a:ln>
                <a:solidFill>
                  <a:prstClr val="black"/>
                </a:solidFill>
                <a:effectLst/>
                <a:uLnTx/>
                <a:uFillTx/>
                <a:latin typeface="Calibri" panose="020F0502020204030204"/>
                <a:ea typeface="+mn-ea"/>
                <a:cs typeface="+mn-cs"/>
              </a:rPr>
              <a:t>Cyber Implementor (46%), Incident Responder (13%), Risk Managers (12%)</a:t>
            </a:r>
          </a:p>
          <a:p>
            <a:pPr marL="342900" marR="0" lvl="0" indent="-3429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endParaRPr kumimoji="0" lang="en-IE"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Level: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Mid – Senior level roles</a:t>
            </a:r>
          </a:p>
          <a:p>
            <a:pPr marL="342900" marR="0" lvl="0" indent="-3429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en-IE" sz="2000" b="1" i="0" u="none" strike="noStrike" kern="1200" cap="none" spc="0" normalizeH="0" baseline="0" noProof="0" dirty="0">
                <a:ln>
                  <a:noFill/>
                </a:ln>
                <a:solidFill>
                  <a:prstClr val="black"/>
                </a:solidFill>
                <a:effectLst/>
                <a:uLnTx/>
                <a:uFillTx/>
                <a:latin typeface="Calibri" panose="020F0502020204030204"/>
                <a:ea typeface="+mn-ea"/>
                <a:cs typeface="+mn-cs"/>
              </a:rPr>
              <a:t>Key sectors </a:t>
            </a:r>
            <a:r>
              <a:rPr kumimoji="0" lang="en-IE" sz="2000" b="0" i="0" u="none" strike="noStrike" kern="1200" cap="none" spc="0" normalizeH="0" baseline="0" noProof="0" dirty="0">
                <a:ln>
                  <a:noFill/>
                </a:ln>
                <a:solidFill>
                  <a:prstClr val="black"/>
                </a:solidFill>
                <a:effectLst/>
                <a:uLnTx/>
                <a:uFillTx/>
                <a:latin typeface="Calibri" panose="020F0502020204030204"/>
                <a:ea typeface="+mn-ea"/>
                <a:cs typeface="+mn-cs"/>
              </a:rPr>
              <a:t>- Information Technology (17%) , Financial Services (16%) &amp; cyber security (14%)</a:t>
            </a:r>
          </a:p>
          <a:p>
            <a:pPr marR="0" lvl="0" algn="l" defTabSz="914400" rtl="0" eaLnBrk="1" fontAlgn="auto" latinLnBrk="0" hangingPunct="1">
              <a:lnSpc>
                <a:spcPct val="150000"/>
              </a:lnSpc>
              <a:spcBef>
                <a:spcPts val="0"/>
              </a:spcBef>
              <a:spcAft>
                <a:spcPts val="600"/>
              </a:spcAft>
              <a:buClrTx/>
              <a:buSzTx/>
              <a:tabLst/>
              <a:defRPr/>
            </a:pPr>
            <a:endParaRPr kumimoji="0" lang="en-IE"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A4F14E7-AF03-124F-671E-22D9AAC9CB4D}"/>
              </a:ext>
            </a:extLst>
          </p:cNvPr>
          <p:cNvSpPr txBox="1"/>
          <p:nvPr/>
        </p:nvSpPr>
        <p:spPr>
          <a:xfrm>
            <a:off x="535418" y="5024426"/>
            <a:ext cx="4239142" cy="1200329"/>
          </a:xfrm>
          <a:prstGeom prst="rect">
            <a:avLst/>
          </a:prstGeom>
          <a:noFill/>
        </p:spPr>
        <p:txBody>
          <a:bodyPr wrap="square">
            <a:spAutoFit/>
          </a:bodyPr>
          <a:lstStyle/>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800" b="1" i="0" u="none" strike="noStrike" kern="1200" cap="none" spc="0" normalizeH="0" baseline="0" noProof="0" dirty="0">
                <a:ln>
                  <a:noFill/>
                </a:ln>
                <a:solidFill>
                  <a:srgbClr val="B88F5C"/>
                </a:solidFill>
                <a:effectLst/>
                <a:uLnTx/>
                <a:uFillTx/>
                <a:latin typeface="TTNorms-Light"/>
                <a:ea typeface="+mn-ea"/>
                <a:cs typeface="+mn-cs"/>
              </a:rPr>
              <a:t>Alternative job titles for this role include: </a:t>
            </a:r>
            <a:r>
              <a:rPr kumimoji="0" lang="en-US" sz="800" b="0" i="0" u="none" strike="noStrike" kern="1200" cap="none" spc="0" normalizeH="0" baseline="0" noProof="0" dirty="0">
                <a:ln>
                  <a:noFill/>
                </a:ln>
                <a:solidFill>
                  <a:srgbClr val="B88F5C"/>
                </a:solidFill>
                <a:effectLst/>
                <a:uLnTx/>
                <a:uFillTx/>
                <a:latin typeface="TTNorms-Light"/>
                <a:ea typeface="+mn-ea"/>
                <a:cs typeface="+mn-cs"/>
              </a:rPr>
              <a:t>Information Security Implementer, Cyber security Solutions Expert, Cyber security Developer, Cyber security Engineer, Development, Security &amp; Operations (</a:t>
            </a:r>
            <a:r>
              <a:rPr kumimoji="0" lang="en-US" sz="800" b="0" i="0" u="none" strike="noStrike" kern="1200" cap="none" spc="0" normalizeH="0" baseline="0" noProof="0" dirty="0" err="1">
                <a:ln>
                  <a:noFill/>
                </a:ln>
                <a:solidFill>
                  <a:srgbClr val="B88F5C"/>
                </a:solidFill>
                <a:effectLst/>
                <a:uLnTx/>
                <a:uFillTx/>
                <a:latin typeface="TTNorms-Light"/>
                <a:ea typeface="+mn-ea"/>
                <a:cs typeface="+mn-cs"/>
              </a:rPr>
              <a:t>DevSecOps</a:t>
            </a:r>
            <a:r>
              <a:rPr kumimoji="0" lang="en-US" sz="800" b="0" i="0" u="none" strike="noStrike" kern="1200" cap="none" spc="0" normalizeH="0" baseline="0" noProof="0" dirty="0">
                <a:ln>
                  <a:noFill/>
                </a:ln>
                <a:solidFill>
                  <a:srgbClr val="B88F5C"/>
                </a:solidFill>
                <a:effectLst/>
                <a:uLnTx/>
                <a:uFillTx/>
                <a:latin typeface="TTNorms-Light"/>
                <a:ea typeface="+mn-ea"/>
                <a:cs typeface="+mn-cs"/>
              </a:rPr>
              <a:t>) Engineer</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800" b="1" i="0" u="none" strike="noStrike" kern="1200" cap="none" spc="0" normalizeH="0" baseline="0" noProof="0" dirty="0">
                <a:ln>
                  <a:noFill/>
                </a:ln>
                <a:solidFill>
                  <a:srgbClr val="B88F5C"/>
                </a:solidFill>
                <a:effectLst/>
                <a:uLnTx/>
                <a:uFillTx/>
                <a:latin typeface="TTNorms-Light"/>
                <a:ea typeface="+mn-ea"/>
                <a:cs typeface="+mn-cs"/>
              </a:rPr>
              <a:t>Alternative job titles for this role include:</a:t>
            </a:r>
            <a:r>
              <a:rPr kumimoji="0" lang="en-US" sz="800" b="0" i="0" u="none" strike="noStrike" kern="1200" cap="none" spc="0" normalizeH="0" baseline="0" noProof="0" dirty="0">
                <a:ln>
                  <a:noFill/>
                </a:ln>
                <a:solidFill>
                  <a:srgbClr val="B88F5C"/>
                </a:solidFill>
                <a:effectLst/>
                <a:uLnTx/>
                <a:uFillTx/>
                <a:latin typeface="TTNorms-Light"/>
                <a:ea typeface="+mn-ea"/>
                <a:cs typeface="+mn-cs"/>
              </a:rPr>
              <a:t> Cyber Incident Handler, Cyber Crisis Expert, Incident Response Engineer, Security Operations Center  (SOC) Analyst, Cyber Fighter /Defender, Security Operation Analyst (SOC Analyst), Cyber security SIEM Manager</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800" b="1" i="0" u="none" strike="noStrike" kern="1200" cap="none" spc="0" normalizeH="0" baseline="0" noProof="0" dirty="0">
                <a:ln>
                  <a:noFill/>
                </a:ln>
                <a:solidFill>
                  <a:srgbClr val="B88F5C"/>
                </a:solidFill>
                <a:effectLst/>
                <a:uLnTx/>
                <a:uFillTx/>
                <a:latin typeface="TTNorms-Light"/>
                <a:ea typeface="+mn-ea"/>
                <a:cs typeface="+mn-cs"/>
              </a:rPr>
              <a:t>Alternative job titles for this role include</a:t>
            </a:r>
            <a:r>
              <a:rPr kumimoji="0" lang="en-US" sz="800" b="0" i="0" u="none" strike="noStrike" kern="1200" cap="none" spc="0" normalizeH="0" baseline="0" noProof="0" dirty="0">
                <a:ln>
                  <a:noFill/>
                </a:ln>
                <a:solidFill>
                  <a:srgbClr val="B88F5C"/>
                </a:solidFill>
                <a:effectLst/>
                <a:uLnTx/>
                <a:uFillTx/>
                <a:latin typeface="TTNorms-Light"/>
                <a:ea typeface="+mn-ea"/>
                <a:cs typeface="+mn-cs"/>
              </a:rPr>
              <a:t>: Information Security Risk Analyst, Cyber security Risk Assurance Consultant, Cyber security Risk Assessor, Cyber security Impact Analyst, Cyber Risk Manager</a:t>
            </a:r>
            <a:endPar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1822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6E3DA"/>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35FD94A-961A-4B17-8181-6888F92FDB14}"/>
              </a:ext>
            </a:extLst>
          </p:cNvPr>
          <p:cNvSpPr txBox="1"/>
          <p:nvPr/>
        </p:nvSpPr>
        <p:spPr>
          <a:xfrm>
            <a:off x="388307" y="1256093"/>
            <a:ext cx="5707693" cy="3934410"/>
          </a:xfrm>
          <a:prstGeom prst="rect">
            <a:avLst/>
          </a:prstGeom>
          <a:noFill/>
        </p:spPr>
        <p:txBody>
          <a:bodyPr wrap="square" rtlCol="0">
            <a:spAutoFit/>
          </a:bodyPr>
          <a:lstStyle/>
          <a:p>
            <a:pPr marL="342900" marR="0" lvl="0" indent="-342900" algn="just" defTabSz="457200" rtl="0" eaLnBrk="1" fontAlgn="auto" latinLnBrk="0" hangingPunct="1">
              <a:lnSpc>
                <a:spcPct val="150000"/>
              </a:lnSpc>
              <a:spcBef>
                <a:spcPts val="0"/>
              </a:spcBef>
              <a:spcAft>
                <a:spcPts val="600"/>
              </a:spcAft>
              <a:buClr>
                <a:srgbClr val="000000"/>
              </a:buClr>
              <a:buSzTx/>
              <a:buFont typeface="Symbol" panose="05050102010706020507" pitchFamily="18" charset="2"/>
              <a:buChar char=""/>
              <a:tabLst/>
              <a:defRPr/>
            </a:pP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All of Ireland’s regions have seen a significant increase in cyber security job postings between 2019 and 2022</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342900" marR="0" lvl="0" indent="-342900" algn="just" defTabSz="457200" rtl="0" eaLnBrk="1" fontAlgn="auto" latinLnBrk="0" hangingPunct="1">
              <a:lnSpc>
                <a:spcPct val="150000"/>
              </a:lnSpc>
              <a:spcBef>
                <a:spcPts val="0"/>
              </a:spcBef>
              <a:spcAft>
                <a:spcPts val="600"/>
              </a:spcAft>
              <a:buClr>
                <a:srgbClr val="000000"/>
              </a:buClr>
              <a:buSzTx/>
              <a:buFont typeface="Symbol" panose="05050102010706020507" pitchFamily="18" charset="2"/>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Regions with the highest demand in 2022: Dublin (4,396 posts), South-West (983), Mid-West (309), and the Mid-East (289).</a:t>
            </a:r>
          </a:p>
          <a:p>
            <a:pPr marL="342900" marR="0" lvl="0" indent="-342900" algn="just" defTabSz="457200" rtl="0" eaLnBrk="1" fontAlgn="auto" latinLnBrk="0" hangingPunct="1">
              <a:lnSpc>
                <a:spcPct val="150000"/>
              </a:lnSpc>
              <a:spcBef>
                <a:spcPts val="0"/>
              </a:spcBef>
              <a:spcAft>
                <a:spcPts val="600"/>
              </a:spcAft>
              <a:buClr>
                <a:srgbClr val="000000"/>
              </a:buClr>
              <a:buSzTx/>
              <a:buFont typeface="Symbol" panose="05050102010706020507" pitchFamily="18" charset="2"/>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Largest net increase in job postings: Dublin (2,967 jobs), South -West (715 jobs), South-East (255), Mid-West (224), and Mid-East (217).</a:t>
            </a:r>
          </a:p>
        </p:txBody>
      </p:sp>
      <p:pic>
        <p:nvPicPr>
          <p:cNvPr id="10" name="Picture 9" descr="A logo with text on it&#10;&#10;Description automatically generated">
            <a:extLst>
              <a:ext uri="{FF2B5EF4-FFF2-40B4-BE49-F238E27FC236}">
                <a16:creationId xmlns:a16="http://schemas.microsoft.com/office/drawing/2014/main" id="{963A2B04-AEBD-46FE-907E-71A76E6F8FC4}"/>
              </a:ext>
            </a:extLst>
          </p:cNvPr>
          <p:cNvPicPr>
            <a:picLocks noChangeAspect="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766331" y="5586648"/>
            <a:ext cx="3445989" cy="1271347"/>
          </a:xfrm>
          <a:prstGeom prst="rect">
            <a:avLst/>
          </a:prstGeom>
        </p:spPr>
      </p:pic>
      <p:pic>
        <p:nvPicPr>
          <p:cNvPr id="3" name="Picture 2">
            <a:extLst>
              <a:ext uri="{FF2B5EF4-FFF2-40B4-BE49-F238E27FC236}">
                <a16:creationId xmlns:a16="http://schemas.microsoft.com/office/drawing/2014/main" id="{1C478DA7-2C7F-4DCF-AB3D-13DEE7687458}"/>
              </a:ext>
            </a:extLst>
          </p:cNvPr>
          <p:cNvPicPr>
            <a:picLocks noChangeAspect="1"/>
          </p:cNvPicPr>
          <p:nvPr/>
        </p:nvPicPr>
        <p:blipFill>
          <a:blip r:embed="rId3"/>
          <a:stretch>
            <a:fillRect/>
          </a:stretch>
        </p:blipFill>
        <p:spPr>
          <a:xfrm>
            <a:off x="6619603" y="1256092"/>
            <a:ext cx="5534414" cy="5601907"/>
          </a:xfrm>
          <a:prstGeom prst="rect">
            <a:avLst/>
          </a:prstGeom>
        </p:spPr>
      </p:pic>
      <p:sp>
        <p:nvSpPr>
          <p:cNvPr id="7" name="TextBox 6">
            <a:extLst>
              <a:ext uri="{FF2B5EF4-FFF2-40B4-BE49-F238E27FC236}">
                <a16:creationId xmlns:a16="http://schemas.microsoft.com/office/drawing/2014/main" id="{F7DA1C3E-6921-4475-8382-9773C0D57BA0}"/>
              </a:ext>
            </a:extLst>
          </p:cNvPr>
          <p:cNvSpPr txBox="1"/>
          <p:nvPr/>
        </p:nvSpPr>
        <p:spPr>
          <a:xfrm>
            <a:off x="1903751" y="489238"/>
            <a:ext cx="762526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B98953"/>
                </a:solidFill>
                <a:effectLst/>
                <a:uLnTx/>
                <a:uFillTx/>
                <a:latin typeface="Arial" panose="020B0604020202020204" pitchFamily="34" charset="0"/>
                <a:ea typeface="+mn-ea"/>
                <a:cs typeface="Arial" panose="020B0604020202020204" pitchFamily="34" charset="0"/>
              </a:rPr>
              <a:t>Regional Demand</a:t>
            </a:r>
          </a:p>
        </p:txBody>
      </p:sp>
      <p:pic>
        <p:nvPicPr>
          <p:cNvPr id="8" name="Graphic 7" descr="Marker with solid fill">
            <a:extLst>
              <a:ext uri="{FF2B5EF4-FFF2-40B4-BE49-F238E27FC236}">
                <a16:creationId xmlns:a16="http://schemas.microsoft.com/office/drawing/2014/main" id="{4ACF8CA9-5672-47EC-BF51-0914AB1AF86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flipH="1">
            <a:off x="782054" y="387708"/>
            <a:ext cx="914400" cy="914400"/>
          </a:xfrm>
          <a:prstGeom prst="rect">
            <a:avLst/>
          </a:prstGeom>
        </p:spPr>
      </p:pic>
      <p:sp>
        <p:nvSpPr>
          <p:cNvPr id="11" name="Footer Placeholder 6">
            <a:extLst>
              <a:ext uri="{FF2B5EF4-FFF2-40B4-BE49-F238E27FC236}">
                <a16:creationId xmlns:a16="http://schemas.microsoft.com/office/drawing/2014/main" id="{8C03F12F-196A-692D-55F3-074F4F3889E3}"/>
              </a:ext>
            </a:extLst>
          </p:cNvPr>
          <p:cNvSpPr>
            <a:spLocks noGrp="1"/>
          </p:cNvSpPr>
          <p:nvPr>
            <p:ph type="ftr" sz="quarter" idx="11"/>
          </p:nvPr>
        </p:nvSpPr>
        <p:spPr>
          <a:xfrm>
            <a:off x="8918532" y="6356350"/>
            <a:ext cx="327346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Eoin Byrne, Cyber Ireland</a:t>
            </a:r>
          </a:p>
        </p:txBody>
      </p:sp>
      <p:sp>
        <p:nvSpPr>
          <p:cNvPr id="2" name="Date Placeholder 1">
            <a:extLst>
              <a:ext uri="{FF2B5EF4-FFF2-40B4-BE49-F238E27FC236}">
                <a16:creationId xmlns:a16="http://schemas.microsoft.com/office/drawing/2014/main" id="{1C96BFD6-D8AF-D9DB-6690-151D02D4542A}"/>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2024</a:t>
            </a:r>
            <a:endParaRPr kumimoji="0" lang="en-I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947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68F688-A31B-3DF3-A146-3FCE04EDFC57}"/>
              </a:ext>
            </a:extLst>
          </p:cNvPr>
          <p:cNvSpPr>
            <a:spLocks noGrp="1"/>
          </p:cNvSpPr>
          <p:nvPr>
            <p:ph type="dt" sz="half" idx="10"/>
          </p:nvPr>
        </p:nvSpPr>
        <p:spPr/>
        <p:txBody>
          <a:bodyPr/>
          <a:lstStyle/>
          <a:p>
            <a:r>
              <a:rPr lang="en-US"/>
              <a:t>05/03/2024</a:t>
            </a:r>
            <a:endParaRPr lang="en-IE"/>
          </a:p>
        </p:txBody>
      </p:sp>
      <p:sp>
        <p:nvSpPr>
          <p:cNvPr id="3" name="Footer Placeholder 2">
            <a:extLst>
              <a:ext uri="{FF2B5EF4-FFF2-40B4-BE49-F238E27FC236}">
                <a16:creationId xmlns:a16="http://schemas.microsoft.com/office/drawing/2014/main" id="{EF01818D-E594-3F0C-F5C8-CDD5275EF9EA}"/>
              </a:ext>
            </a:extLst>
          </p:cNvPr>
          <p:cNvSpPr>
            <a:spLocks noGrp="1"/>
          </p:cNvSpPr>
          <p:nvPr>
            <p:ph type="ftr" sz="quarter" idx="11"/>
          </p:nvPr>
        </p:nvSpPr>
        <p:spPr/>
        <p:txBody>
          <a:bodyPr/>
          <a:lstStyle/>
          <a:p>
            <a:r>
              <a:rPr lang="en-IE"/>
              <a:t>Eoin Byrne, Cyber Ireland</a:t>
            </a:r>
          </a:p>
        </p:txBody>
      </p:sp>
      <p:pic>
        <p:nvPicPr>
          <p:cNvPr id="5" name="Picture 4">
            <a:extLst>
              <a:ext uri="{FF2B5EF4-FFF2-40B4-BE49-F238E27FC236}">
                <a16:creationId xmlns:a16="http://schemas.microsoft.com/office/drawing/2014/main" id="{982BB16C-098D-4A64-DE62-1395F762EFF4}"/>
              </a:ext>
            </a:extLst>
          </p:cNvPr>
          <p:cNvPicPr>
            <a:picLocks noChangeAspect="1"/>
          </p:cNvPicPr>
          <p:nvPr/>
        </p:nvPicPr>
        <p:blipFill>
          <a:blip r:embed="rId3"/>
          <a:stretch>
            <a:fillRect/>
          </a:stretch>
        </p:blipFill>
        <p:spPr>
          <a:xfrm>
            <a:off x="0" y="-974"/>
            <a:ext cx="12191999" cy="6859948"/>
          </a:xfrm>
          <a:prstGeom prst="rect">
            <a:avLst/>
          </a:prstGeom>
        </p:spPr>
      </p:pic>
    </p:spTree>
    <p:extLst>
      <p:ext uri="{BB962C8B-B14F-4D97-AF65-F5344CB8AC3E}">
        <p14:creationId xmlns:p14="http://schemas.microsoft.com/office/powerpoint/2010/main" val="2350557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6E3DA"/>
        </a:solidFill>
        <a:effectLst/>
      </p:bgPr>
    </p:bg>
    <p:spTree>
      <p:nvGrpSpPr>
        <p:cNvPr id="1" name="">
          <a:extLst>
            <a:ext uri="{FF2B5EF4-FFF2-40B4-BE49-F238E27FC236}">
              <a16:creationId xmlns:a16="http://schemas.microsoft.com/office/drawing/2014/main" id="{EA832911-0DAB-A71E-5B61-8D96DC0E60CA}"/>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40308E6B-1550-02E4-B896-0AEDFBA48E8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2024</a:t>
            </a:r>
            <a:endParaRPr kumimoji="0" lang="en-I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7234084B-7A77-83EE-B12A-0D80748841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Eoin Byrne, Cyber Ireland ©</a:t>
            </a:r>
          </a:p>
        </p:txBody>
      </p:sp>
      <p:sp>
        <p:nvSpPr>
          <p:cNvPr id="7" name="Title 1">
            <a:extLst>
              <a:ext uri="{FF2B5EF4-FFF2-40B4-BE49-F238E27FC236}">
                <a16:creationId xmlns:a16="http://schemas.microsoft.com/office/drawing/2014/main" id="{4ECFEBC0-F511-11DD-BC16-5C069BE25AAD}"/>
              </a:ext>
            </a:extLst>
          </p:cNvPr>
          <p:cNvSpPr txBox="1">
            <a:spLocks/>
          </p:cNvSpPr>
          <p:nvPr/>
        </p:nvSpPr>
        <p:spPr>
          <a:xfrm>
            <a:off x="380843" y="254679"/>
            <a:ext cx="10515600" cy="660400"/>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13D4A"/>
                </a:solidFill>
                <a:effectLst/>
                <a:uLnTx/>
                <a:uFillTx/>
                <a:latin typeface="TT Norms" panose="02000503030000020003" pitchFamily="50" charset="0"/>
                <a:ea typeface="+mj-ea"/>
                <a:cs typeface="Arial" panose="020B0604020202020204" pitchFamily="34" charset="0"/>
              </a:rPr>
              <a:t>Cybersecurity Skills – What’s Required</a:t>
            </a:r>
          </a:p>
        </p:txBody>
      </p:sp>
      <p:sp>
        <p:nvSpPr>
          <p:cNvPr id="10" name="TextBox 9">
            <a:extLst>
              <a:ext uri="{FF2B5EF4-FFF2-40B4-BE49-F238E27FC236}">
                <a16:creationId xmlns:a16="http://schemas.microsoft.com/office/drawing/2014/main" id="{BAB2CE48-1712-0B97-A71C-9634E36E2F51}"/>
              </a:ext>
            </a:extLst>
          </p:cNvPr>
          <p:cNvSpPr txBox="1"/>
          <p:nvPr/>
        </p:nvSpPr>
        <p:spPr>
          <a:xfrm>
            <a:off x="380842" y="1233409"/>
            <a:ext cx="6406078" cy="3968779"/>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60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Understand the demand for cybersecurity professionals across the Irish economy. </a:t>
            </a:r>
          </a:p>
          <a:p>
            <a:pPr marL="457200" marR="0" lvl="0" indent="-457200" algn="l" defTabSz="914400" rtl="0" eaLnBrk="1" fontAlgn="auto" latinLnBrk="0" hangingPunct="1">
              <a:lnSpc>
                <a:spcPct val="150000"/>
              </a:lnSpc>
              <a:spcBef>
                <a:spcPts val="0"/>
              </a:spcBef>
              <a:spcAft>
                <a:spcPts val="60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Understand the supply of cybersecurity skills and churn.</a:t>
            </a:r>
          </a:p>
          <a:p>
            <a:pPr marL="457200" marR="0" lvl="0" indent="-457200" algn="l" defTabSz="914400" rtl="0" eaLnBrk="1" fontAlgn="auto" latinLnBrk="0" hangingPunct="1">
              <a:lnSpc>
                <a:spcPct val="150000"/>
              </a:lnSpc>
              <a:spcBef>
                <a:spcPts val="0"/>
              </a:spcBef>
              <a:spcAft>
                <a:spcPts val="60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Identify the skills shortage between demand &amp; supply and skills gap (competencies). </a:t>
            </a:r>
          </a:p>
          <a:p>
            <a:pPr marL="457200" marR="0" lvl="0" indent="-457200" algn="l" defTabSz="914400" rtl="0" eaLnBrk="1" fontAlgn="auto" latinLnBrk="0" hangingPunct="1">
              <a:lnSpc>
                <a:spcPct val="150000"/>
              </a:lnSpc>
              <a:spcBef>
                <a:spcPts val="0"/>
              </a:spcBef>
              <a:spcAft>
                <a:spcPts val="60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Develop a </a:t>
            </a:r>
            <a:r>
              <a:rPr kumimoji="0" lang="en-US" sz="2000" b="1" i="1" u="none" strike="noStrike" kern="1200" cap="none" spc="0" normalizeH="0" baseline="0" noProof="0" dirty="0">
                <a:ln>
                  <a:noFill/>
                </a:ln>
                <a:solidFill>
                  <a:prstClr val="black"/>
                </a:solidFill>
                <a:effectLst/>
                <a:uLnTx/>
                <a:uFillTx/>
                <a:latin typeface="Calibri" panose="020F0502020204030204"/>
                <a:ea typeface="+mn-ea"/>
                <a:cs typeface="+mn-cs"/>
              </a:rPr>
              <a:t>National Cybersecurity Skills Strategy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with the mission of creating a sustainable pipeline of cyber security skills to meet our country’s needs</a:t>
            </a:r>
            <a:endParaRPr kumimoji="0" lang="en-IE"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8000D875-7888-83F4-A19D-4FE709E36058}"/>
              </a:ext>
            </a:extLst>
          </p:cNvPr>
          <p:cNvPicPr>
            <a:picLocks noChangeAspect="1"/>
          </p:cNvPicPr>
          <p:nvPr/>
        </p:nvPicPr>
        <p:blipFill rotWithShape="1">
          <a:blip r:embed="rId3"/>
          <a:srcRect t="3627"/>
          <a:stretch/>
        </p:blipFill>
        <p:spPr>
          <a:xfrm>
            <a:off x="6786920" y="1293991"/>
            <a:ext cx="4905267" cy="5358216"/>
          </a:xfrm>
          <a:prstGeom prst="rect">
            <a:avLst/>
          </a:prstGeom>
        </p:spPr>
      </p:pic>
      <p:sp>
        <p:nvSpPr>
          <p:cNvPr id="12" name="Rectangle 11">
            <a:extLst>
              <a:ext uri="{FF2B5EF4-FFF2-40B4-BE49-F238E27FC236}">
                <a16:creationId xmlns:a16="http://schemas.microsoft.com/office/drawing/2014/main" id="{70FC699A-3062-EB16-71EB-D7F5A2FFC55B}"/>
              </a:ext>
            </a:extLst>
          </p:cNvPr>
          <p:cNvSpPr/>
          <p:nvPr/>
        </p:nvSpPr>
        <p:spPr>
          <a:xfrm>
            <a:off x="6786920" y="6260405"/>
            <a:ext cx="30842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dirty="0">
                <a:ln>
                  <a:noFill/>
                </a:ln>
                <a:solidFill>
                  <a:prstClr val="black"/>
                </a:solidFill>
                <a:effectLst/>
                <a:uLnTx/>
                <a:uFillTx/>
                <a:latin typeface="Calibri" panose="020F0502020204030204"/>
                <a:ea typeface="+mn-ea"/>
                <a:cs typeface="+mn-cs"/>
                <a:hlinkClick r:id="rId4"/>
              </a:rPr>
              <a:t>Cyber Course Finder Map</a:t>
            </a:r>
            <a:endParaRPr kumimoji="0" lang="en-IE"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2" name="Picture 4" descr="29,500+ Green Check Mark Stock Photos, Pictures &amp; Royalty-Free Images -  iStock | Green check mark transparent, Green check mark icon, Green check  mark vector">
            <a:extLst>
              <a:ext uri="{FF2B5EF4-FFF2-40B4-BE49-F238E27FC236}">
                <a16:creationId xmlns:a16="http://schemas.microsoft.com/office/drawing/2014/main" id="{CCBC04D0-DA2B-3B43-5F0D-A0D82524B8B3}"/>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86149" y="1655812"/>
            <a:ext cx="812094" cy="812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229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6">
            <a:extLst>
              <a:ext uri="{FF2B5EF4-FFF2-40B4-BE49-F238E27FC236}">
                <a16:creationId xmlns:a16="http://schemas.microsoft.com/office/drawing/2014/main" id="{58E7D356-4E8D-8F9E-0E24-E45C099E0F69}"/>
              </a:ext>
            </a:extLst>
          </p:cNvPr>
          <p:cNvPicPr>
            <a:picLocks noGrp="1" noChangeAspect="1"/>
          </p:cNvPicPr>
          <p:nvPr>
            <p:ph idx="1"/>
          </p:nvPr>
        </p:nvPicPr>
        <p:blipFill>
          <a:blip r:embed="rId3"/>
          <a:srcRect r="425" b="-1"/>
          <a:stretch/>
        </p:blipFill>
        <p:spPr>
          <a:xfrm>
            <a:off x="20" y="1282"/>
            <a:ext cx="12191980" cy="6856718"/>
          </a:xfrm>
          <a:prstGeom prst="rect">
            <a:avLst/>
          </a:prstGeom>
        </p:spPr>
      </p:pic>
      <p:sp>
        <p:nvSpPr>
          <p:cNvPr id="4" name="Date Placeholder 3">
            <a:extLst>
              <a:ext uri="{FF2B5EF4-FFF2-40B4-BE49-F238E27FC236}">
                <a16:creationId xmlns:a16="http://schemas.microsoft.com/office/drawing/2014/main" id="{D7F8A8CF-3AC9-FCA3-BACE-31C8499183F7}"/>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rgbClr val="FFFFFF"/>
                </a:solidFill>
              </a:rPr>
              <a:t>05/03/2024</a:t>
            </a:r>
          </a:p>
        </p:txBody>
      </p:sp>
      <p:sp>
        <p:nvSpPr>
          <p:cNvPr id="5" name="Footer Placeholder 4">
            <a:extLst>
              <a:ext uri="{FF2B5EF4-FFF2-40B4-BE49-F238E27FC236}">
                <a16:creationId xmlns:a16="http://schemas.microsoft.com/office/drawing/2014/main" id="{43C6990F-E3B9-1000-A83D-4CD42A8CF385}"/>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Eoin Byrne, Cyber Ireland</a:t>
            </a:r>
          </a:p>
        </p:txBody>
      </p:sp>
    </p:spTree>
    <p:extLst>
      <p:ext uri="{BB962C8B-B14F-4D97-AF65-F5344CB8AC3E}">
        <p14:creationId xmlns:p14="http://schemas.microsoft.com/office/powerpoint/2010/main" val="35251276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AACEE4-CA3E-02E3-0A59-36C8044976B9}"/>
              </a:ext>
            </a:extLst>
          </p:cNvPr>
          <p:cNvPicPr>
            <a:picLocks noChangeAspect="1"/>
          </p:cNvPicPr>
          <p:nvPr/>
        </p:nvPicPr>
        <p:blipFill>
          <a:blip r:embed="rId3"/>
          <a:stretch>
            <a:fillRect/>
          </a:stretch>
        </p:blipFill>
        <p:spPr>
          <a:xfrm>
            <a:off x="19769" y="0"/>
            <a:ext cx="12152462" cy="6858000"/>
          </a:xfrm>
          <a:prstGeom prst="rect">
            <a:avLst/>
          </a:prstGeom>
        </p:spPr>
      </p:pic>
      <p:pic>
        <p:nvPicPr>
          <p:cNvPr id="6" name="Graphic 5">
            <a:extLst>
              <a:ext uri="{FF2B5EF4-FFF2-40B4-BE49-F238E27FC236}">
                <a16:creationId xmlns:a16="http://schemas.microsoft.com/office/drawing/2014/main" id="{8D61D1EF-F759-F5B6-9933-E7CBC70460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97125" y="246365"/>
            <a:ext cx="3574577" cy="1170386"/>
          </a:xfrm>
          <a:prstGeom prst="rect">
            <a:avLst/>
          </a:prstGeom>
        </p:spPr>
      </p:pic>
      <p:sp>
        <p:nvSpPr>
          <p:cNvPr id="3" name="Footer Placeholder 2">
            <a:extLst>
              <a:ext uri="{FF2B5EF4-FFF2-40B4-BE49-F238E27FC236}">
                <a16:creationId xmlns:a16="http://schemas.microsoft.com/office/drawing/2014/main" id="{6B7D7CFB-AA91-C657-137F-DE6E0B529947}"/>
              </a:ext>
            </a:extLst>
          </p:cNvPr>
          <p:cNvSpPr>
            <a:spLocks noGrp="1"/>
          </p:cNvSpPr>
          <p:nvPr>
            <p:ph type="ftr" sz="quarter" idx="11"/>
          </p:nvPr>
        </p:nvSpPr>
        <p:spPr/>
        <p:txBody>
          <a:bodyPr/>
          <a:lstStyle/>
          <a:p>
            <a:r>
              <a:rPr lang="en-IE"/>
              <a:t>Eoin Byrne, Cyber Ireland</a:t>
            </a:r>
          </a:p>
        </p:txBody>
      </p:sp>
    </p:spTree>
    <p:extLst>
      <p:ext uri="{BB962C8B-B14F-4D97-AF65-F5344CB8AC3E}">
        <p14:creationId xmlns:p14="http://schemas.microsoft.com/office/powerpoint/2010/main" val="9148017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2DC65F-A9A8-2B06-3D71-DAEF5A2A2BF2}"/>
              </a:ext>
            </a:extLst>
          </p:cNvPr>
          <p:cNvPicPr>
            <a:picLocks noChangeAspect="1"/>
          </p:cNvPicPr>
          <p:nvPr/>
        </p:nvPicPr>
        <p:blipFill>
          <a:blip r:embed="rId3"/>
          <a:stretch>
            <a:fillRect/>
          </a:stretch>
        </p:blipFill>
        <p:spPr>
          <a:xfrm>
            <a:off x="0" y="674"/>
            <a:ext cx="12192000" cy="6856651"/>
          </a:xfrm>
          <a:prstGeom prst="rect">
            <a:avLst/>
          </a:prstGeom>
        </p:spPr>
      </p:pic>
      <p:sp>
        <p:nvSpPr>
          <p:cNvPr id="3" name="Footer Placeholder 2">
            <a:extLst>
              <a:ext uri="{FF2B5EF4-FFF2-40B4-BE49-F238E27FC236}">
                <a16:creationId xmlns:a16="http://schemas.microsoft.com/office/drawing/2014/main" id="{1D757A5B-E3DB-DC9C-A76C-484AC249FE21}"/>
              </a:ext>
            </a:extLst>
          </p:cNvPr>
          <p:cNvSpPr>
            <a:spLocks noGrp="1"/>
          </p:cNvSpPr>
          <p:nvPr>
            <p:ph type="ftr" sz="quarter" idx="11"/>
          </p:nvPr>
        </p:nvSpPr>
        <p:spPr/>
        <p:txBody>
          <a:bodyPr/>
          <a:lstStyle/>
          <a:p>
            <a:r>
              <a:rPr lang="en-IE"/>
              <a:t>Eoin Byrne, Cyber Ireland</a:t>
            </a:r>
          </a:p>
        </p:txBody>
      </p:sp>
    </p:spTree>
    <p:extLst>
      <p:ext uri="{BB962C8B-B14F-4D97-AF65-F5344CB8AC3E}">
        <p14:creationId xmlns:p14="http://schemas.microsoft.com/office/powerpoint/2010/main" val="3962878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53CF1182-3B84-7991-D5CB-F62037F9D6EB}"/>
              </a:ext>
            </a:extLst>
          </p:cNvPr>
          <p:cNvPicPr>
            <a:picLocks noChangeAspect="1"/>
          </p:cNvPicPr>
          <p:nvPr/>
        </p:nvPicPr>
        <p:blipFill>
          <a:blip r:embed="rId2"/>
          <a:srcRect b="6656"/>
          <a:stretch/>
        </p:blipFill>
        <p:spPr>
          <a:xfrm>
            <a:off x="515603" y="136525"/>
            <a:ext cx="11593689" cy="6520242"/>
          </a:xfrm>
          <a:prstGeom prst="rect">
            <a:avLst/>
          </a:prstGeom>
        </p:spPr>
      </p:pic>
      <p:sp>
        <p:nvSpPr>
          <p:cNvPr id="3" name="Footer Placeholder 2">
            <a:extLst>
              <a:ext uri="{FF2B5EF4-FFF2-40B4-BE49-F238E27FC236}">
                <a16:creationId xmlns:a16="http://schemas.microsoft.com/office/drawing/2014/main" id="{AB2E3CDB-12CB-D7C5-ECC6-17819C7DC846}"/>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rgbClr val="FFFFFF"/>
                </a:solidFill>
              </a:rPr>
              <a:t>Eoin Byrne, Cyber Ireland</a:t>
            </a:r>
          </a:p>
        </p:txBody>
      </p:sp>
      <p:pic>
        <p:nvPicPr>
          <p:cNvPr id="5122" name="Picture 2">
            <a:extLst>
              <a:ext uri="{FF2B5EF4-FFF2-40B4-BE49-F238E27FC236}">
                <a16:creationId xmlns:a16="http://schemas.microsoft.com/office/drawing/2014/main" id="{2AC5D020-963C-2802-17FF-23D838F239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9420" y="320843"/>
            <a:ext cx="1336977" cy="826168"/>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A26635DC-7988-D626-6F92-2F51F5F4E2E9}"/>
              </a:ext>
            </a:extLst>
          </p:cNvPr>
          <p:cNvSpPr>
            <a:spLocks noGrp="1"/>
          </p:cNvSpPr>
          <p:nvPr>
            <p:ph type="dt" sz="half" idx="10"/>
          </p:nvPr>
        </p:nvSpPr>
        <p:spPr>
          <a:xfrm>
            <a:off x="838200" y="6356350"/>
            <a:ext cx="3835400" cy="365125"/>
          </a:xfrm>
        </p:spPr>
        <p:txBody>
          <a:bodyPr>
            <a:normAutofit/>
          </a:bodyPr>
          <a:lstStyle/>
          <a:p>
            <a:r>
              <a:rPr lang="en-US" dirty="0">
                <a:solidFill>
                  <a:schemeClr val="tx1"/>
                </a:solidFill>
              </a:rPr>
              <a:t>Source: WEF Cybersecurity Global Outlook 2024</a:t>
            </a:r>
          </a:p>
        </p:txBody>
      </p:sp>
    </p:spTree>
    <p:extLst>
      <p:ext uri="{BB962C8B-B14F-4D97-AF65-F5344CB8AC3E}">
        <p14:creationId xmlns:p14="http://schemas.microsoft.com/office/powerpoint/2010/main" val="1101825067"/>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7B4F4A6-F418-F2FC-7DF3-7BB8252FFAA6}"/>
              </a:ext>
            </a:extLst>
          </p:cNvPr>
          <p:cNvPicPr>
            <a:picLocks noChangeAspect="1"/>
          </p:cNvPicPr>
          <p:nvPr/>
        </p:nvPicPr>
        <p:blipFill>
          <a:blip r:embed="rId3"/>
          <a:stretch>
            <a:fillRect/>
          </a:stretch>
        </p:blipFill>
        <p:spPr>
          <a:xfrm>
            <a:off x="5202125" y="0"/>
            <a:ext cx="6995041" cy="6858000"/>
          </a:xfrm>
          <a:prstGeom prst="rect">
            <a:avLst/>
          </a:prstGeom>
        </p:spPr>
      </p:pic>
      <p:pic>
        <p:nvPicPr>
          <p:cNvPr id="11" name="Picture 10">
            <a:extLst>
              <a:ext uri="{FF2B5EF4-FFF2-40B4-BE49-F238E27FC236}">
                <a16:creationId xmlns:a16="http://schemas.microsoft.com/office/drawing/2014/main" id="{38207B97-0AB5-2F53-FAA5-F183968D6958}"/>
              </a:ext>
            </a:extLst>
          </p:cNvPr>
          <p:cNvPicPr>
            <a:picLocks noChangeAspect="1"/>
          </p:cNvPicPr>
          <p:nvPr/>
        </p:nvPicPr>
        <p:blipFill rotWithShape="1">
          <a:blip r:embed="rId4"/>
          <a:srcRect r="7082"/>
          <a:stretch/>
        </p:blipFill>
        <p:spPr>
          <a:xfrm>
            <a:off x="0" y="0"/>
            <a:ext cx="5202125" cy="6858000"/>
          </a:xfrm>
          <a:prstGeom prst="rect">
            <a:avLst/>
          </a:prstGeom>
        </p:spPr>
      </p:pic>
      <p:sp>
        <p:nvSpPr>
          <p:cNvPr id="3" name="Footer Placeholder 2">
            <a:extLst>
              <a:ext uri="{FF2B5EF4-FFF2-40B4-BE49-F238E27FC236}">
                <a16:creationId xmlns:a16="http://schemas.microsoft.com/office/drawing/2014/main" id="{810A2458-2873-72DD-C3F2-2D45FD96DB11}"/>
              </a:ext>
            </a:extLst>
          </p:cNvPr>
          <p:cNvSpPr>
            <a:spLocks noGrp="1"/>
          </p:cNvSpPr>
          <p:nvPr>
            <p:ph type="ftr" sz="quarter" idx="11"/>
          </p:nvPr>
        </p:nvSpPr>
        <p:spPr/>
        <p:txBody>
          <a:bodyPr/>
          <a:lstStyle/>
          <a:p>
            <a:r>
              <a:rPr lang="en-IE"/>
              <a:t>Eoin Byrne, Cyber Ireland</a:t>
            </a:r>
          </a:p>
        </p:txBody>
      </p:sp>
    </p:spTree>
    <p:extLst>
      <p:ext uri="{BB962C8B-B14F-4D97-AF65-F5344CB8AC3E}">
        <p14:creationId xmlns:p14="http://schemas.microsoft.com/office/powerpoint/2010/main" val="1598828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53FE9A8-B4AF-E175-C0A9-AB1E1AA093BA}"/>
              </a:ext>
            </a:extLst>
          </p:cNvPr>
          <p:cNvPicPr>
            <a:picLocks noGrp="1" noChangeAspect="1"/>
          </p:cNvPicPr>
          <p:nvPr>
            <p:ph idx="1"/>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6159758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F9ACE8-B60E-2847-B599-930FEE8F6C6F}"/>
              </a:ext>
            </a:extLst>
          </p:cNvPr>
          <p:cNvPicPr>
            <a:picLocks noChangeAspect="1"/>
          </p:cNvPicPr>
          <p:nvPr/>
        </p:nvPicPr>
        <p:blipFill>
          <a:blip r:embed="rId3"/>
          <a:stretch>
            <a:fillRect/>
          </a:stretch>
        </p:blipFill>
        <p:spPr>
          <a:xfrm>
            <a:off x="0" y="2366"/>
            <a:ext cx="12192000" cy="6853267"/>
          </a:xfrm>
          <a:prstGeom prst="rect">
            <a:avLst/>
          </a:prstGeom>
        </p:spPr>
      </p:pic>
      <p:sp>
        <p:nvSpPr>
          <p:cNvPr id="4" name="Footer Placeholder 3">
            <a:extLst>
              <a:ext uri="{FF2B5EF4-FFF2-40B4-BE49-F238E27FC236}">
                <a16:creationId xmlns:a16="http://schemas.microsoft.com/office/drawing/2014/main" id="{1FABB71D-16BE-A813-08D4-B6DC52995C26}"/>
              </a:ext>
            </a:extLst>
          </p:cNvPr>
          <p:cNvSpPr>
            <a:spLocks noGrp="1"/>
          </p:cNvSpPr>
          <p:nvPr>
            <p:ph type="ftr" sz="quarter" idx="11"/>
          </p:nvPr>
        </p:nvSpPr>
        <p:spPr/>
        <p:txBody>
          <a:bodyPr/>
          <a:lstStyle/>
          <a:p>
            <a:r>
              <a:rPr lang="en-IE"/>
              <a:t>Eoin Byrne, Cyber Ireland</a:t>
            </a:r>
          </a:p>
        </p:txBody>
      </p:sp>
    </p:spTree>
    <p:extLst>
      <p:ext uri="{BB962C8B-B14F-4D97-AF65-F5344CB8AC3E}">
        <p14:creationId xmlns:p14="http://schemas.microsoft.com/office/powerpoint/2010/main" val="904810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B9B656-4351-7FED-4280-6DB0F86505C5}"/>
              </a:ext>
            </a:extLst>
          </p:cNvPr>
          <p:cNvSpPr>
            <a:spLocks noGrp="1"/>
          </p:cNvSpPr>
          <p:nvPr>
            <p:ph type="dt" sz="half" idx="10"/>
          </p:nvPr>
        </p:nvSpPr>
        <p:spPr/>
        <p:txBody>
          <a:bodyPr/>
          <a:lstStyle/>
          <a:p>
            <a:endParaRPr lang="en-IE" dirty="0"/>
          </a:p>
        </p:txBody>
      </p:sp>
      <p:sp>
        <p:nvSpPr>
          <p:cNvPr id="3" name="Footer Placeholder 2">
            <a:extLst>
              <a:ext uri="{FF2B5EF4-FFF2-40B4-BE49-F238E27FC236}">
                <a16:creationId xmlns:a16="http://schemas.microsoft.com/office/drawing/2014/main" id="{DE74009B-8D4C-DC2F-17DF-D6AC08E39CF1}"/>
              </a:ext>
            </a:extLst>
          </p:cNvPr>
          <p:cNvSpPr>
            <a:spLocks noGrp="1"/>
          </p:cNvSpPr>
          <p:nvPr>
            <p:ph type="ftr" sz="quarter" idx="11"/>
          </p:nvPr>
        </p:nvSpPr>
        <p:spPr/>
        <p:txBody>
          <a:bodyPr/>
          <a:lstStyle/>
          <a:p>
            <a:r>
              <a:rPr lang="en-IE"/>
              <a:t>Eoin Byrne, Cyber Ireland</a:t>
            </a:r>
          </a:p>
        </p:txBody>
      </p:sp>
      <p:pic>
        <p:nvPicPr>
          <p:cNvPr id="5" name="Picture 4">
            <a:extLst>
              <a:ext uri="{FF2B5EF4-FFF2-40B4-BE49-F238E27FC236}">
                <a16:creationId xmlns:a16="http://schemas.microsoft.com/office/drawing/2014/main" id="{E5ADCD29-B7A4-1C94-D507-35ED0837DF2F}"/>
              </a:ext>
            </a:extLst>
          </p:cNvPr>
          <p:cNvPicPr>
            <a:picLocks noChangeAspect="1"/>
          </p:cNvPicPr>
          <p:nvPr/>
        </p:nvPicPr>
        <p:blipFill>
          <a:blip r:embed="rId2"/>
          <a:stretch>
            <a:fillRect/>
          </a:stretch>
        </p:blipFill>
        <p:spPr>
          <a:xfrm>
            <a:off x="1700462" y="404027"/>
            <a:ext cx="8486275" cy="5840186"/>
          </a:xfrm>
          <a:prstGeom prst="rect">
            <a:avLst/>
          </a:prstGeom>
        </p:spPr>
      </p:pic>
    </p:spTree>
    <p:extLst>
      <p:ext uri="{BB962C8B-B14F-4D97-AF65-F5344CB8AC3E}">
        <p14:creationId xmlns:p14="http://schemas.microsoft.com/office/powerpoint/2010/main" val="1874883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4F4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C3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D7C19B4-7F52-EFC9-84F8-56AE931A1811}"/>
              </a:ext>
            </a:extLst>
          </p:cNvPr>
          <p:cNvPicPr>
            <a:picLocks noChangeAspect="1"/>
          </p:cNvPicPr>
          <p:nvPr/>
        </p:nvPicPr>
        <p:blipFill>
          <a:blip r:embed="rId2"/>
          <a:stretch>
            <a:fillRect/>
          </a:stretch>
        </p:blipFill>
        <p:spPr>
          <a:xfrm>
            <a:off x="643467" y="1261619"/>
            <a:ext cx="10905066" cy="4334762"/>
          </a:xfrm>
          <a:prstGeom prst="rect">
            <a:avLst/>
          </a:prstGeom>
        </p:spPr>
      </p:pic>
      <p:sp>
        <p:nvSpPr>
          <p:cNvPr id="2" name="Date Placeholder 1">
            <a:extLst>
              <a:ext uri="{FF2B5EF4-FFF2-40B4-BE49-F238E27FC236}">
                <a16:creationId xmlns:a16="http://schemas.microsoft.com/office/drawing/2014/main" id="{6747A79E-5238-FFD1-AE51-7228CD33354E}"/>
              </a:ext>
            </a:extLst>
          </p:cNvPr>
          <p:cNvSpPr>
            <a:spLocks noGrp="1"/>
          </p:cNvSpPr>
          <p:nvPr>
            <p:ph type="dt" sz="half" idx="10"/>
          </p:nvPr>
        </p:nvSpPr>
        <p:spPr>
          <a:xfrm>
            <a:off x="838200" y="6356350"/>
            <a:ext cx="2743200" cy="365125"/>
          </a:xfrm>
        </p:spPr>
        <p:txBody>
          <a:bodyPr>
            <a:normAutofit/>
          </a:bodyPr>
          <a:lstStyle/>
          <a:p>
            <a:endParaRPr lang="en-IE">
              <a:solidFill>
                <a:srgbClr val="FFFFFF"/>
              </a:solidFill>
            </a:endParaRPr>
          </a:p>
        </p:txBody>
      </p:sp>
      <p:sp>
        <p:nvSpPr>
          <p:cNvPr id="3" name="Footer Placeholder 2">
            <a:extLst>
              <a:ext uri="{FF2B5EF4-FFF2-40B4-BE49-F238E27FC236}">
                <a16:creationId xmlns:a16="http://schemas.microsoft.com/office/drawing/2014/main" id="{20DEB2D8-C459-7E36-71C1-0B551B3D441A}"/>
              </a:ext>
            </a:extLst>
          </p:cNvPr>
          <p:cNvSpPr>
            <a:spLocks noGrp="1"/>
          </p:cNvSpPr>
          <p:nvPr>
            <p:ph type="ftr" sz="quarter" idx="11"/>
          </p:nvPr>
        </p:nvSpPr>
        <p:spPr>
          <a:xfrm>
            <a:off x="4038600" y="6356350"/>
            <a:ext cx="4114800" cy="365125"/>
          </a:xfrm>
        </p:spPr>
        <p:txBody>
          <a:bodyPr>
            <a:normAutofit/>
          </a:bodyPr>
          <a:lstStyle/>
          <a:p>
            <a:pPr>
              <a:spcAft>
                <a:spcPts val="600"/>
              </a:spcAft>
            </a:pPr>
            <a:r>
              <a:rPr lang="en-IE">
                <a:solidFill>
                  <a:srgbClr val="FFFFFF"/>
                </a:solidFill>
              </a:rPr>
              <a:t>Eoin Byrne, Cyber Ireland</a:t>
            </a:r>
          </a:p>
        </p:txBody>
      </p:sp>
    </p:spTree>
    <p:extLst>
      <p:ext uri="{BB962C8B-B14F-4D97-AF65-F5344CB8AC3E}">
        <p14:creationId xmlns:p14="http://schemas.microsoft.com/office/powerpoint/2010/main" val="31549778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4278" y="0"/>
            <a:ext cx="12626278" cy="7529853"/>
          </a:xfrm>
          <a:custGeom>
            <a:avLst/>
            <a:gdLst/>
            <a:ahLst/>
            <a:cxnLst/>
            <a:rect l="l" t="t" r="r" b="b"/>
            <a:pathLst>
              <a:path w="18939417" h="11294780">
                <a:moveTo>
                  <a:pt x="0" y="0"/>
                </a:moveTo>
                <a:lnTo>
                  <a:pt x="18939417" y="0"/>
                </a:lnTo>
                <a:lnTo>
                  <a:pt x="18939417" y="11294780"/>
                </a:lnTo>
                <a:lnTo>
                  <a:pt x="0" y="11294780"/>
                </a:lnTo>
                <a:lnTo>
                  <a:pt x="0" y="0"/>
                </a:lnTo>
                <a:close/>
              </a:path>
            </a:pathLst>
          </a:custGeom>
          <a:blipFill>
            <a:blip r:embed="rId2">
              <a:alphaModFix amt="41000"/>
              <a:extLst>
                <a:ext uri="{96DAC541-7B7A-43D3-8B79-37D633B846F1}">
                  <asvg:svgBlip xmlns:asvg="http://schemas.microsoft.com/office/drawing/2016/SVG/main" r:embed="rId3"/>
                </a:ext>
              </a:extLst>
            </a:blip>
            <a:stretch>
              <a:fillRect/>
            </a:stretch>
          </a:blipFill>
        </p:spPr>
        <p:txBody>
          <a:bodyPr/>
          <a:lstStyle/>
          <a:p>
            <a:endParaRPr lang="en-IE" sz="1200"/>
          </a:p>
        </p:txBody>
      </p:sp>
      <p:sp>
        <p:nvSpPr>
          <p:cNvPr id="3" name="Freeform 3">
            <a:hlinkClick r:id="rId4" tooltip="https://cyberwise.ie"/>
          </p:cNvPr>
          <p:cNvSpPr/>
          <p:nvPr/>
        </p:nvSpPr>
        <p:spPr>
          <a:xfrm>
            <a:off x="2628550" y="1531208"/>
            <a:ext cx="3130546" cy="1897792"/>
          </a:xfrm>
          <a:custGeom>
            <a:avLst/>
            <a:gdLst/>
            <a:ahLst/>
            <a:cxnLst/>
            <a:rect l="l" t="t" r="r" b="b"/>
            <a:pathLst>
              <a:path w="4695819" h="2846688">
                <a:moveTo>
                  <a:pt x="0" y="0"/>
                </a:moveTo>
                <a:lnTo>
                  <a:pt x="4695819" y="0"/>
                </a:lnTo>
                <a:lnTo>
                  <a:pt x="4695819" y="2846688"/>
                </a:lnTo>
                <a:lnTo>
                  <a:pt x="0" y="2846688"/>
                </a:lnTo>
                <a:lnTo>
                  <a:pt x="0" y="0"/>
                </a:lnTo>
                <a:close/>
              </a:path>
            </a:pathLst>
          </a:custGeom>
          <a:blipFill>
            <a:blip r:embed="rId5"/>
            <a:stretch>
              <a:fillRect/>
            </a:stretch>
          </a:blipFill>
        </p:spPr>
        <p:txBody>
          <a:bodyPr/>
          <a:lstStyle/>
          <a:p>
            <a:endParaRPr lang="en-IE" sz="1200"/>
          </a:p>
        </p:txBody>
      </p:sp>
      <p:sp>
        <p:nvSpPr>
          <p:cNvPr id="4" name="Freeform 4">
            <a:hlinkClick r:id="rId6" tooltip="https://www.cybersafekids.ie"/>
          </p:cNvPr>
          <p:cNvSpPr/>
          <p:nvPr/>
        </p:nvSpPr>
        <p:spPr>
          <a:xfrm>
            <a:off x="6365331" y="1963866"/>
            <a:ext cx="3433205" cy="1198873"/>
          </a:xfrm>
          <a:custGeom>
            <a:avLst/>
            <a:gdLst/>
            <a:ahLst/>
            <a:cxnLst/>
            <a:rect l="l" t="t" r="r" b="b"/>
            <a:pathLst>
              <a:path w="5149807" h="1798309">
                <a:moveTo>
                  <a:pt x="0" y="0"/>
                </a:moveTo>
                <a:lnTo>
                  <a:pt x="5149808" y="0"/>
                </a:lnTo>
                <a:lnTo>
                  <a:pt x="5149808" y="1798308"/>
                </a:lnTo>
                <a:lnTo>
                  <a:pt x="0" y="1798308"/>
                </a:lnTo>
                <a:lnTo>
                  <a:pt x="0" y="0"/>
                </a:lnTo>
                <a:close/>
              </a:path>
            </a:pathLst>
          </a:custGeom>
          <a:blipFill>
            <a:blip r:embed="rId7"/>
            <a:stretch>
              <a:fillRect r="-12417"/>
            </a:stretch>
          </a:blipFill>
        </p:spPr>
        <p:txBody>
          <a:bodyPr/>
          <a:lstStyle/>
          <a:p>
            <a:endParaRPr lang="en-IE" sz="1200"/>
          </a:p>
        </p:txBody>
      </p:sp>
      <p:sp>
        <p:nvSpPr>
          <p:cNvPr id="5" name="Freeform 5" descr="Home - ECSC2024">
            <a:hlinkClick r:id="rId8" tooltip="http://ecsc.eu"/>
          </p:cNvPr>
          <p:cNvSpPr/>
          <p:nvPr/>
        </p:nvSpPr>
        <p:spPr>
          <a:xfrm>
            <a:off x="1602003" y="3830007"/>
            <a:ext cx="1801952" cy="1801952"/>
          </a:xfrm>
          <a:custGeom>
            <a:avLst/>
            <a:gdLst/>
            <a:ahLst/>
            <a:cxnLst/>
            <a:rect l="l" t="t" r="r" b="b"/>
            <a:pathLst>
              <a:path w="2702928" h="2702928">
                <a:moveTo>
                  <a:pt x="0" y="0"/>
                </a:moveTo>
                <a:lnTo>
                  <a:pt x="2702928" y="0"/>
                </a:lnTo>
                <a:lnTo>
                  <a:pt x="2702928" y="2702928"/>
                </a:lnTo>
                <a:lnTo>
                  <a:pt x="0" y="2702928"/>
                </a:lnTo>
                <a:lnTo>
                  <a:pt x="0" y="0"/>
                </a:lnTo>
                <a:close/>
              </a:path>
            </a:pathLst>
          </a:custGeom>
          <a:blipFill>
            <a:blip r:embed="rId9"/>
            <a:stretch>
              <a:fillRect/>
            </a:stretch>
          </a:blipFill>
        </p:spPr>
        <p:txBody>
          <a:bodyPr/>
          <a:lstStyle/>
          <a:p>
            <a:endParaRPr lang="en-IE" sz="1200"/>
          </a:p>
        </p:txBody>
      </p:sp>
      <p:sp>
        <p:nvSpPr>
          <p:cNvPr id="6" name="Freeform 6" descr="A logo with a flag and a target  Description automatically generated">
            <a:hlinkClick r:id="rId10" tooltip="http://cybersecuritychallenge.ie"/>
          </p:cNvPr>
          <p:cNvSpPr/>
          <p:nvPr/>
        </p:nvSpPr>
        <p:spPr>
          <a:xfrm>
            <a:off x="8348676" y="3786907"/>
            <a:ext cx="2370063" cy="1801951"/>
          </a:xfrm>
          <a:custGeom>
            <a:avLst/>
            <a:gdLst/>
            <a:ahLst/>
            <a:cxnLst/>
            <a:rect l="l" t="t" r="r" b="b"/>
            <a:pathLst>
              <a:path w="3555095" h="2702927">
                <a:moveTo>
                  <a:pt x="0" y="0"/>
                </a:moveTo>
                <a:lnTo>
                  <a:pt x="3555095" y="0"/>
                </a:lnTo>
                <a:lnTo>
                  <a:pt x="3555095" y="2702927"/>
                </a:lnTo>
                <a:lnTo>
                  <a:pt x="0" y="2702927"/>
                </a:lnTo>
                <a:lnTo>
                  <a:pt x="0" y="0"/>
                </a:lnTo>
                <a:close/>
              </a:path>
            </a:pathLst>
          </a:custGeom>
          <a:blipFill>
            <a:blip r:embed="rId11"/>
            <a:stretch>
              <a:fillRect l="-32350" t="-24850" r="-32912" b="-28851"/>
            </a:stretch>
          </a:blipFill>
        </p:spPr>
        <p:txBody>
          <a:bodyPr/>
          <a:lstStyle/>
          <a:p>
            <a:endParaRPr lang="en-IE" sz="1200"/>
          </a:p>
        </p:txBody>
      </p:sp>
      <p:sp>
        <p:nvSpPr>
          <p:cNvPr id="7" name="Freeform 7" descr="A red and white circle with a black background  Description automatically generated">
            <a:hlinkClick r:id="rId12" tooltip="http://zerodays.ie"/>
          </p:cNvPr>
          <p:cNvSpPr/>
          <p:nvPr/>
        </p:nvSpPr>
        <p:spPr>
          <a:xfrm>
            <a:off x="4634769" y="4121047"/>
            <a:ext cx="2922463" cy="1219871"/>
          </a:xfrm>
          <a:custGeom>
            <a:avLst/>
            <a:gdLst/>
            <a:ahLst/>
            <a:cxnLst/>
            <a:rect l="l" t="t" r="r" b="b"/>
            <a:pathLst>
              <a:path w="4383694" h="1829806">
                <a:moveTo>
                  <a:pt x="0" y="0"/>
                </a:moveTo>
                <a:lnTo>
                  <a:pt x="4383694" y="0"/>
                </a:lnTo>
                <a:lnTo>
                  <a:pt x="4383694" y="1829806"/>
                </a:lnTo>
                <a:lnTo>
                  <a:pt x="0" y="1829806"/>
                </a:lnTo>
                <a:lnTo>
                  <a:pt x="0" y="0"/>
                </a:lnTo>
                <a:close/>
              </a:path>
            </a:pathLst>
          </a:custGeom>
          <a:blipFill>
            <a:blip r:embed="rId13"/>
            <a:stretch>
              <a:fillRect l="-42413" t="-102066" r="-40559" b="-107827"/>
            </a:stretch>
          </a:blipFill>
        </p:spPr>
        <p:txBody>
          <a:bodyPr/>
          <a:lstStyle/>
          <a:p>
            <a:endParaRPr lang="en-IE" sz="1200"/>
          </a:p>
        </p:txBody>
      </p:sp>
      <p:sp>
        <p:nvSpPr>
          <p:cNvPr id="9" name="TextBox 9"/>
          <p:cNvSpPr txBox="1"/>
          <p:nvPr/>
        </p:nvSpPr>
        <p:spPr>
          <a:xfrm>
            <a:off x="1738939" y="683102"/>
            <a:ext cx="8714122" cy="615553"/>
          </a:xfrm>
          <a:prstGeom prst="rect">
            <a:avLst/>
          </a:prstGeom>
        </p:spPr>
        <p:txBody>
          <a:bodyPr lIns="0" tIns="0" rIns="0" bIns="0" rtlCol="0" anchor="t">
            <a:spAutoFit/>
          </a:bodyPr>
          <a:lstStyle/>
          <a:p>
            <a:pPr algn="ctr">
              <a:lnSpc>
                <a:spcPts val="4752"/>
              </a:lnSpc>
            </a:pPr>
            <a:r>
              <a:rPr lang="en-US" sz="4400" b="1">
                <a:solidFill>
                  <a:srgbClr val="EA5D0A"/>
                </a:solidFill>
                <a:latin typeface="Now Bold"/>
                <a:ea typeface="Now Bold"/>
                <a:cs typeface="Now Bold"/>
                <a:sym typeface="Now Bold"/>
              </a:rPr>
              <a:t>Educational Initiatives</a:t>
            </a:r>
          </a:p>
        </p:txBody>
      </p:sp>
      <p:sp>
        <p:nvSpPr>
          <p:cNvPr id="10" name="TextBox 10"/>
          <p:cNvSpPr txBox="1"/>
          <p:nvPr/>
        </p:nvSpPr>
        <p:spPr>
          <a:xfrm>
            <a:off x="6096000" y="3130988"/>
            <a:ext cx="3857657" cy="196016"/>
          </a:xfrm>
          <a:prstGeom prst="rect">
            <a:avLst/>
          </a:prstGeom>
        </p:spPr>
        <p:txBody>
          <a:bodyPr lIns="0" tIns="0" rIns="0" bIns="0" rtlCol="0" anchor="t">
            <a:spAutoFit/>
          </a:bodyPr>
          <a:lstStyle/>
          <a:p>
            <a:pPr algn="ctr">
              <a:lnSpc>
                <a:spcPts val="1667"/>
              </a:lnSpc>
              <a:spcBef>
                <a:spcPct val="0"/>
              </a:spcBef>
            </a:pPr>
            <a:r>
              <a:rPr lang="en-US" sz="1191">
                <a:solidFill>
                  <a:srgbClr val="606060"/>
                </a:solidFill>
                <a:latin typeface="Lato"/>
                <a:ea typeface="Lato"/>
                <a:cs typeface="Lato"/>
                <a:sym typeface="Lato"/>
              </a:rPr>
              <a:t>https://www.cybersafekids.ie/</a:t>
            </a:r>
          </a:p>
        </p:txBody>
      </p:sp>
      <p:sp>
        <p:nvSpPr>
          <p:cNvPr id="11" name="TextBox 11"/>
          <p:cNvSpPr txBox="1"/>
          <p:nvPr/>
        </p:nvSpPr>
        <p:spPr>
          <a:xfrm>
            <a:off x="2502979" y="3231200"/>
            <a:ext cx="3256116" cy="185051"/>
          </a:xfrm>
          <a:prstGeom prst="rect">
            <a:avLst/>
          </a:prstGeom>
        </p:spPr>
        <p:txBody>
          <a:bodyPr lIns="0" tIns="0" rIns="0" bIns="0" rtlCol="0" anchor="t">
            <a:spAutoFit/>
          </a:bodyPr>
          <a:lstStyle/>
          <a:p>
            <a:pPr algn="ctr">
              <a:lnSpc>
                <a:spcPts val="1597"/>
              </a:lnSpc>
              <a:spcBef>
                <a:spcPct val="0"/>
              </a:spcBef>
            </a:pPr>
            <a:r>
              <a:rPr lang="en-US" sz="1140">
                <a:solidFill>
                  <a:srgbClr val="606060"/>
                </a:solidFill>
                <a:latin typeface="Lato"/>
                <a:ea typeface="Lato"/>
                <a:cs typeface="Lato"/>
                <a:sym typeface="Lato"/>
              </a:rPr>
              <a:t> https://cyberwise.ie</a:t>
            </a:r>
          </a:p>
        </p:txBody>
      </p:sp>
      <p:sp>
        <p:nvSpPr>
          <p:cNvPr id="12" name="TextBox 12"/>
          <p:cNvSpPr txBox="1"/>
          <p:nvPr/>
        </p:nvSpPr>
        <p:spPr>
          <a:xfrm>
            <a:off x="1931500" y="5771659"/>
            <a:ext cx="1394101" cy="265778"/>
          </a:xfrm>
          <a:prstGeom prst="rect">
            <a:avLst/>
          </a:prstGeom>
        </p:spPr>
        <p:txBody>
          <a:bodyPr lIns="0" tIns="0" rIns="0" bIns="0" rtlCol="0" anchor="t">
            <a:spAutoFit/>
          </a:bodyPr>
          <a:lstStyle/>
          <a:p>
            <a:pPr algn="ctr">
              <a:lnSpc>
                <a:spcPts val="2284"/>
              </a:lnSpc>
              <a:spcBef>
                <a:spcPct val="0"/>
              </a:spcBef>
            </a:pPr>
            <a:r>
              <a:rPr lang="en-US" sz="1631">
                <a:solidFill>
                  <a:srgbClr val="606060"/>
                </a:solidFill>
                <a:latin typeface="Lato"/>
                <a:ea typeface="Lato"/>
                <a:cs typeface="Lato"/>
                <a:sym typeface="Lato"/>
              </a:rPr>
              <a:t>ECSC.eu</a:t>
            </a:r>
          </a:p>
        </p:txBody>
      </p:sp>
      <p:sp>
        <p:nvSpPr>
          <p:cNvPr id="13" name="TextBox 13"/>
          <p:cNvSpPr txBox="1"/>
          <p:nvPr/>
        </p:nvSpPr>
        <p:spPr>
          <a:xfrm>
            <a:off x="7892472" y="5767054"/>
            <a:ext cx="3282471" cy="230897"/>
          </a:xfrm>
          <a:prstGeom prst="rect">
            <a:avLst/>
          </a:prstGeom>
        </p:spPr>
        <p:txBody>
          <a:bodyPr lIns="0" tIns="0" rIns="0" bIns="0" rtlCol="0" anchor="t">
            <a:spAutoFit/>
          </a:bodyPr>
          <a:lstStyle/>
          <a:p>
            <a:pPr algn="ctr">
              <a:lnSpc>
                <a:spcPts val="1976"/>
              </a:lnSpc>
              <a:spcBef>
                <a:spcPct val="0"/>
              </a:spcBef>
            </a:pPr>
            <a:r>
              <a:rPr lang="en-US" sz="1411">
                <a:solidFill>
                  <a:srgbClr val="606060"/>
                </a:solidFill>
                <a:latin typeface="Lato"/>
                <a:ea typeface="Lato"/>
                <a:cs typeface="Lato"/>
                <a:sym typeface="Lato"/>
              </a:rPr>
              <a:t>CyberSecurityChallenge.ie</a:t>
            </a:r>
          </a:p>
        </p:txBody>
      </p:sp>
      <p:sp>
        <p:nvSpPr>
          <p:cNvPr id="14" name="TextBox 14"/>
          <p:cNvSpPr txBox="1"/>
          <p:nvPr/>
        </p:nvSpPr>
        <p:spPr>
          <a:xfrm>
            <a:off x="5353567" y="5767054"/>
            <a:ext cx="1484867" cy="230897"/>
          </a:xfrm>
          <a:prstGeom prst="rect">
            <a:avLst/>
          </a:prstGeom>
        </p:spPr>
        <p:txBody>
          <a:bodyPr lIns="0" tIns="0" rIns="0" bIns="0" rtlCol="0" anchor="t">
            <a:spAutoFit/>
          </a:bodyPr>
          <a:lstStyle/>
          <a:p>
            <a:pPr algn="ctr">
              <a:lnSpc>
                <a:spcPts val="1976"/>
              </a:lnSpc>
              <a:spcBef>
                <a:spcPct val="0"/>
              </a:spcBef>
            </a:pPr>
            <a:r>
              <a:rPr lang="en-US" sz="1411">
                <a:solidFill>
                  <a:srgbClr val="606060"/>
                </a:solidFill>
                <a:latin typeface="Lato"/>
                <a:ea typeface="Lato"/>
                <a:cs typeface="Lato"/>
                <a:sym typeface="Lato"/>
              </a:rPr>
              <a:t>ZeroDays.ie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95586" y="356629"/>
            <a:ext cx="3949699" cy="660399"/>
          </a:xfrm>
          <a:custGeom>
            <a:avLst/>
            <a:gdLst/>
            <a:ahLst/>
            <a:cxnLst/>
            <a:rect l="l" t="t" r="r" b="b"/>
            <a:pathLst>
              <a:path w="5924548" h="990598">
                <a:moveTo>
                  <a:pt x="0" y="0"/>
                </a:moveTo>
                <a:lnTo>
                  <a:pt x="5924549" y="0"/>
                </a:lnTo>
                <a:lnTo>
                  <a:pt x="5924549" y="990598"/>
                </a:lnTo>
                <a:lnTo>
                  <a:pt x="0" y="990598"/>
                </a:lnTo>
                <a:lnTo>
                  <a:pt x="0" y="0"/>
                </a:lnTo>
                <a:close/>
              </a:path>
            </a:pathLst>
          </a:custGeom>
          <a:blipFill>
            <a:blip r:embed="rId2"/>
            <a:stretch>
              <a:fillRect l="-114" r="-114"/>
            </a:stretch>
          </a:blipFill>
        </p:spPr>
        <p:txBody>
          <a:bodyPr/>
          <a:lstStyle/>
          <a:p>
            <a:endParaRPr lang="en-IE" sz="1200"/>
          </a:p>
        </p:txBody>
      </p:sp>
      <p:sp>
        <p:nvSpPr>
          <p:cNvPr id="3" name="Freeform 3"/>
          <p:cNvSpPr/>
          <p:nvPr/>
        </p:nvSpPr>
        <p:spPr>
          <a:xfrm>
            <a:off x="2855471" y="6267772"/>
            <a:ext cx="1169112" cy="532976"/>
          </a:xfrm>
          <a:custGeom>
            <a:avLst/>
            <a:gdLst/>
            <a:ahLst/>
            <a:cxnLst/>
            <a:rect l="l" t="t" r="r" b="b"/>
            <a:pathLst>
              <a:path w="1753668" h="799464">
                <a:moveTo>
                  <a:pt x="0" y="0"/>
                </a:moveTo>
                <a:lnTo>
                  <a:pt x="1753668" y="0"/>
                </a:lnTo>
                <a:lnTo>
                  <a:pt x="1753668" y="799464"/>
                </a:lnTo>
                <a:lnTo>
                  <a:pt x="0" y="799464"/>
                </a:lnTo>
                <a:lnTo>
                  <a:pt x="0" y="0"/>
                </a:lnTo>
                <a:close/>
              </a:path>
            </a:pathLst>
          </a:custGeom>
          <a:blipFill>
            <a:blip r:embed="rId3"/>
            <a:stretch>
              <a:fillRect t="-101" b="-101"/>
            </a:stretch>
          </a:blipFill>
        </p:spPr>
        <p:txBody>
          <a:bodyPr/>
          <a:lstStyle/>
          <a:p>
            <a:endParaRPr lang="en-IE" sz="1200"/>
          </a:p>
        </p:txBody>
      </p:sp>
      <p:sp>
        <p:nvSpPr>
          <p:cNvPr id="4" name="Freeform 4"/>
          <p:cNvSpPr/>
          <p:nvPr/>
        </p:nvSpPr>
        <p:spPr>
          <a:xfrm>
            <a:off x="5535937" y="6343474"/>
            <a:ext cx="1260591" cy="514526"/>
          </a:xfrm>
          <a:custGeom>
            <a:avLst/>
            <a:gdLst/>
            <a:ahLst/>
            <a:cxnLst/>
            <a:rect l="l" t="t" r="r" b="b"/>
            <a:pathLst>
              <a:path w="1890887" h="771789">
                <a:moveTo>
                  <a:pt x="0" y="0"/>
                </a:moveTo>
                <a:lnTo>
                  <a:pt x="1890887" y="0"/>
                </a:lnTo>
                <a:lnTo>
                  <a:pt x="1890887" y="771789"/>
                </a:lnTo>
                <a:lnTo>
                  <a:pt x="0" y="771789"/>
                </a:lnTo>
                <a:lnTo>
                  <a:pt x="0" y="0"/>
                </a:lnTo>
                <a:close/>
              </a:path>
            </a:pathLst>
          </a:custGeom>
          <a:blipFill>
            <a:blip r:embed="rId4"/>
            <a:stretch>
              <a:fillRect t="-243" b="-243"/>
            </a:stretch>
          </a:blipFill>
        </p:spPr>
        <p:txBody>
          <a:bodyPr/>
          <a:lstStyle/>
          <a:p>
            <a:endParaRPr lang="en-IE" sz="1200"/>
          </a:p>
        </p:txBody>
      </p:sp>
      <p:sp>
        <p:nvSpPr>
          <p:cNvPr id="5" name="Freeform 5"/>
          <p:cNvSpPr/>
          <p:nvPr/>
        </p:nvSpPr>
        <p:spPr>
          <a:xfrm>
            <a:off x="10670693" y="6403951"/>
            <a:ext cx="1464235" cy="363305"/>
          </a:xfrm>
          <a:custGeom>
            <a:avLst/>
            <a:gdLst/>
            <a:ahLst/>
            <a:cxnLst/>
            <a:rect l="l" t="t" r="r" b="b"/>
            <a:pathLst>
              <a:path w="2196352" h="544957">
                <a:moveTo>
                  <a:pt x="0" y="0"/>
                </a:moveTo>
                <a:lnTo>
                  <a:pt x="2196352" y="0"/>
                </a:lnTo>
                <a:lnTo>
                  <a:pt x="2196352" y="544957"/>
                </a:lnTo>
                <a:lnTo>
                  <a:pt x="0" y="544957"/>
                </a:lnTo>
                <a:lnTo>
                  <a:pt x="0" y="0"/>
                </a:lnTo>
                <a:close/>
              </a:path>
            </a:pathLst>
          </a:custGeom>
          <a:blipFill>
            <a:blip r:embed="rId5"/>
            <a:stretch>
              <a:fillRect t="-891" b="-891"/>
            </a:stretch>
          </a:blipFill>
        </p:spPr>
        <p:txBody>
          <a:bodyPr/>
          <a:lstStyle/>
          <a:p>
            <a:endParaRPr lang="en-IE" sz="1200"/>
          </a:p>
        </p:txBody>
      </p:sp>
      <p:sp>
        <p:nvSpPr>
          <p:cNvPr id="6" name="Freeform 6"/>
          <p:cNvSpPr/>
          <p:nvPr/>
        </p:nvSpPr>
        <p:spPr>
          <a:xfrm>
            <a:off x="236882" y="6493897"/>
            <a:ext cx="1602619" cy="213681"/>
          </a:xfrm>
          <a:custGeom>
            <a:avLst/>
            <a:gdLst/>
            <a:ahLst/>
            <a:cxnLst/>
            <a:rect l="l" t="t" r="r" b="b"/>
            <a:pathLst>
              <a:path w="2403929" h="320522">
                <a:moveTo>
                  <a:pt x="0" y="0"/>
                </a:moveTo>
                <a:lnTo>
                  <a:pt x="2403930" y="0"/>
                </a:lnTo>
                <a:lnTo>
                  <a:pt x="2403930" y="320521"/>
                </a:lnTo>
                <a:lnTo>
                  <a:pt x="0" y="320521"/>
                </a:lnTo>
                <a:lnTo>
                  <a:pt x="0" y="0"/>
                </a:lnTo>
                <a:close/>
              </a:path>
            </a:pathLst>
          </a:custGeom>
          <a:blipFill>
            <a:blip r:embed="rId6"/>
            <a:stretch>
              <a:fillRect t="-939" b="-939"/>
            </a:stretch>
          </a:blipFill>
        </p:spPr>
        <p:txBody>
          <a:bodyPr/>
          <a:lstStyle/>
          <a:p>
            <a:endParaRPr lang="en-IE" sz="1200"/>
          </a:p>
        </p:txBody>
      </p:sp>
      <p:sp>
        <p:nvSpPr>
          <p:cNvPr id="7" name="Freeform 7"/>
          <p:cNvSpPr/>
          <p:nvPr/>
        </p:nvSpPr>
        <p:spPr>
          <a:xfrm>
            <a:off x="315390" y="356630"/>
            <a:ext cx="1308696" cy="591646"/>
          </a:xfrm>
          <a:custGeom>
            <a:avLst/>
            <a:gdLst/>
            <a:ahLst/>
            <a:cxnLst/>
            <a:rect l="l" t="t" r="r" b="b"/>
            <a:pathLst>
              <a:path w="1963044" h="887469">
                <a:moveTo>
                  <a:pt x="0" y="0"/>
                </a:moveTo>
                <a:lnTo>
                  <a:pt x="1963044" y="0"/>
                </a:lnTo>
                <a:lnTo>
                  <a:pt x="1963044" y="887468"/>
                </a:lnTo>
                <a:lnTo>
                  <a:pt x="0" y="887468"/>
                </a:lnTo>
                <a:lnTo>
                  <a:pt x="0" y="0"/>
                </a:lnTo>
                <a:close/>
              </a:path>
            </a:pathLst>
          </a:custGeom>
          <a:blipFill>
            <a:blip r:embed="rId7"/>
            <a:stretch>
              <a:fillRect t="-212" b="-212"/>
            </a:stretch>
          </a:blipFill>
        </p:spPr>
        <p:txBody>
          <a:bodyPr/>
          <a:lstStyle/>
          <a:p>
            <a:endParaRPr lang="en-IE" sz="1200"/>
          </a:p>
        </p:txBody>
      </p:sp>
      <p:sp>
        <p:nvSpPr>
          <p:cNvPr id="8" name="Freeform 8"/>
          <p:cNvSpPr/>
          <p:nvPr/>
        </p:nvSpPr>
        <p:spPr>
          <a:xfrm>
            <a:off x="8329262" y="6328263"/>
            <a:ext cx="830131" cy="514680"/>
          </a:xfrm>
          <a:custGeom>
            <a:avLst/>
            <a:gdLst/>
            <a:ahLst/>
            <a:cxnLst/>
            <a:rect l="l" t="t" r="r" b="b"/>
            <a:pathLst>
              <a:path w="1245196" h="772020">
                <a:moveTo>
                  <a:pt x="0" y="0"/>
                </a:moveTo>
                <a:lnTo>
                  <a:pt x="1245196" y="0"/>
                </a:lnTo>
                <a:lnTo>
                  <a:pt x="1245196" y="772020"/>
                </a:lnTo>
                <a:lnTo>
                  <a:pt x="0" y="772020"/>
                </a:lnTo>
                <a:lnTo>
                  <a:pt x="0" y="0"/>
                </a:lnTo>
                <a:close/>
              </a:path>
            </a:pathLst>
          </a:custGeom>
          <a:blipFill>
            <a:blip r:embed="rId8"/>
            <a:stretch>
              <a:fillRect t="-814" b="-814"/>
            </a:stretch>
          </a:blipFill>
        </p:spPr>
        <p:txBody>
          <a:bodyPr/>
          <a:lstStyle/>
          <a:p>
            <a:endParaRPr lang="en-IE" sz="1200"/>
          </a:p>
        </p:txBody>
      </p:sp>
      <p:sp>
        <p:nvSpPr>
          <p:cNvPr id="9" name="Freeform 9"/>
          <p:cNvSpPr/>
          <p:nvPr/>
        </p:nvSpPr>
        <p:spPr>
          <a:xfrm>
            <a:off x="2660689" y="4914184"/>
            <a:ext cx="2490238" cy="839238"/>
          </a:xfrm>
          <a:custGeom>
            <a:avLst/>
            <a:gdLst/>
            <a:ahLst/>
            <a:cxnLst/>
            <a:rect l="l" t="t" r="r" b="b"/>
            <a:pathLst>
              <a:path w="3735357" h="1258857">
                <a:moveTo>
                  <a:pt x="0" y="0"/>
                </a:moveTo>
                <a:lnTo>
                  <a:pt x="3735357" y="0"/>
                </a:lnTo>
                <a:lnTo>
                  <a:pt x="3735357" y="1258857"/>
                </a:lnTo>
                <a:lnTo>
                  <a:pt x="0" y="12588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E" sz="1200"/>
          </a:p>
        </p:txBody>
      </p:sp>
      <p:sp>
        <p:nvSpPr>
          <p:cNvPr id="10" name="Freeform 10"/>
          <p:cNvSpPr/>
          <p:nvPr/>
        </p:nvSpPr>
        <p:spPr>
          <a:xfrm>
            <a:off x="5866651" y="2849673"/>
            <a:ext cx="2577253" cy="2573867"/>
          </a:xfrm>
          <a:custGeom>
            <a:avLst/>
            <a:gdLst/>
            <a:ahLst/>
            <a:cxnLst/>
            <a:rect l="l" t="t" r="r" b="b"/>
            <a:pathLst>
              <a:path w="3865880" h="3860800">
                <a:moveTo>
                  <a:pt x="0" y="0"/>
                </a:moveTo>
                <a:lnTo>
                  <a:pt x="3865880" y="0"/>
                </a:lnTo>
                <a:lnTo>
                  <a:pt x="3865880" y="3860800"/>
                </a:lnTo>
                <a:lnTo>
                  <a:pt x="0" y="3860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IE" sz="1200"/>
          </a:p>
        </p:txBody>
      </p:sp>
      <p:sp>
        <p:nvSpPr>
          <p:cNvPr id="11" name="Freeform 11"/>
          <p:cNvSpPr/>
          <p:nvPr/>
        </p:nvSpPr>
        <p:spPr>
          <a:xfrm>
            <a:off x="8643631" y="2854898"/>
            <a:ext cx="2523067" cy="2514600"/>
          </a:xfrm>
          <a:custGeom>
            <a:avLst/>
            <a:gdLst/>
            <a:ahLst/>
            <a:cxnLst/>
            <a:rect l="l" t="t" r="r" b="b"/>
            <a:pathLst>
              <a:path w="3784601" h="3771900">
                <a:moveTo>
                  <a:pt x="0" y="0"/>
                </a:moveTo>
                <a:lnTo>
                  <a:pt x="3784601" y="0"/>
                </a:lnTo>
                <a:lnTo>
                  <a:pt x="3784601" y="3771900"/>
                </a:lnTo>
                <a:lnTo>
                  <a:pt x="0" y="37719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IE" sz="1200"/>
          </a:p>
        </p:txBody>
      </p:sp>
      <p:grpSp>
        <p:nvGrpSpPr>
          <p:cNvPr id="12" name="Group 12"/>
          <p:cNvGrpSpPr/>
          <p:nvPr/>
        </p:nvGrpSpPr>
        <p:grpSpPr>
          <a:xfrm>
            <a:off x="2660689" y="2849674"/>
            <a:ext cx="2616063" cy="1419211"/>
            <a:chOff x="0" y="0"/>
            <a:chExt cx="1033506" cy="560676"/>
          </a:xfrm>
        </p:grpSpPr>
        <p:sp>
          <p:nvSpPr>
            <p:cNvPr id="13" name="Freeform 13"/>
            <p:cNvSpPr/>
            <p:nvPr/>
          </p:nvSpPr>
          <p:spPr>
            <a:xfrm>
              <a:off x="0" y="0"/>
              <a:ext cx="1033506" cy="560676"/>
            </a:xfrm>
            <a:custGeom>
              <a:avLst/>
              <a:gdLst/>
              <a:ahLst/>
              <a:cxnLst/>
              <a:rect l="l" t="t" r="r" b="b"/>
              <a:pathLst>
                <a:path w="1033506" h="560676">
                  <a:moveTo>
                    <a:pt x="100619" y="0"/>
                  </a:moveTo>
                  <a:lnTo>
                    <a:pt x="932887" y="0"/>
                  </a:lnTo>
                  <a:cubicBezTo>
                    <a:pt x="959573" y="0"/>
                    <a:pt x="985166" y="10601"/>
                    <a:pt x="1004036" y="29471"/>
                  </a:cubicBezTo>
                  <a:cubicBezTo>
                    <a:pt x="1022905" y="48340"/>
                    <a:pt x="1033506" y="73933"/>
                    <a:pt x="1033506" y="100619"/>
                  </a:cubicBezTo>
                  <a:lnTo>
                    <a:pt x="1033506" y="460057"/>
                  </a:lnTo>
                  <a:cubicBezTo>
                    <a:pt x="1033506" y="515628"/>
                    <a:pt x="988458" y="560676"/>
                    <a:pt x="932887" y="560676"/>
                  </a:cubicBezTo>
                  <a:lnTo>
                    <a:pt x="100619" y="560676"/>
                  </a:lnTo>
                  <a:cubicBezTo>
                    <a:pt x="45049" y="560676"/>
                    <a:pt x="0" y="515628"/>
                    <a:pt x="0" y="460057"/>
                  </a:cubicBezTo>
                  <a:lnTo>
                    <a:pt x="0" y="100619"/>
                  </a:lnTo>
                  <a:cubicBezTo>
                    <a:pt x="0" y="45049"/>
                    <a:pt x="45049" y="0"/>
                    <a:pt x="100619" y="0"/>
                  </a:cubicBezTo>
                  <a:close/>
                </a:path>
              </a:pathLst>
            </a:custGeom>
            <a:solidFill>
              <a:srgbClr val="000000">
                <a:alpha val="0"/>
              </a:srgbClr>
            </a:solidFill>
            <a:ln w="38100" cap="rnd">
              <a:solidFill>
                <a:srgbClr val="EA5D0A"/>
              </a:solidFill>
              <a:prstDash val="solid"/>
              <a:round/>
            </a:ln>
          </p:spPr>
          <p:txBody>
            <a:bodyPr/>
            <a:lstStyle/>
            <a:p>
              <a:endParaRPr lang="en-IE" sz="1200"/>
            </a:p>
          </p:txBody>
        </p:sp>
        <p:sp>
          <p:nvSpPr>
            <p:cNvPr id="14" name="TextBox 14"/>
            <p:cNvSpPr txBox="1"/>
            <p:nvPr/>
          </p:nvSpPr>
          <p:spPr>
            <a:xfrm>
              <a:off x="0" y="-28575"/>
              <a:ext cx="1033506" cy="589251"/>
            </a:xfrm>
            <a:prstGeom prst="rect">
              <a:avLst/>
            </a:prstGeom>
          </p:spPr>
          <p:txBody>
            <a:bodyPr lIns="33867" tIns="33867" rIns="33867" bIns="33867" rtlCol="0" anchor="ctr"/>
            <a:lstStyle/>
            <a:p>
              <a:pPr algn="ctr">
                <a:lnSpc>
                  <a:spcPts val="1461"/>
                </a:lnSpc>
              </a:pPr>
              <a:endParaRPr sz="1200"/>
            </a:p>
          </p:txBody>
        </p:sp>
      </p:grpSp>
      <p:sp>
        <p:nvSpPr>
          <p:cNvPr id="15" name="TextBox 15"/>
          <p:cNvSpPr txBox="1"/>
          <p:nvPr/>
        </p:nvSpPr>
        <p:spPr>
          <a:xfrm>
            <a:off x="418062" y="3209703"/>
            <a:ext cx="1559560" cy="230832"/>
          </a:xfrm>
          <a:prstGeom prst="rect">
            <a:avLst/>
          </a:prstGeom>
        </p:spPr>
        <p:txBody>
          <a:bodyPr lIns="0" tIns="0" rIns="0" bIns="0" rtlCol="0" anchor="t">
            <a:spAutoFit/>
          </a:bodyPr>
          <a:lstStyle/>
          <a:p>
            <a:pPr>
              <a:lnSpc>
                <a:spcPts val="1839"/>
              </a:lnSpc>
            </a:pPr>
            <a:r>
              <a:rPr lang="en-US" sz="1533" b="1" spc="-6">
                <a:solidFill>
                  <a:srgbClr val="000000"/>
                </a:solidFill>
                <a:latin typeface="Montserrat Bold"/>
                <a:ea typeface="Montserrat Bold"/>
                <a:cs typeface="Montserrat Bold"/>
                <a:sym typeface="Montserrat Bold"/>
              </a:rPr>
              <a:t>Topics Covered</a:t>
            </a:r>
          </a:p>
        </p:txBody>
      </p:sp>
      <p:sp>
        <p:nvSpPr>
          <p:cNvPr id="16" name="TextBox 16"/>
          <p:cNvSpPr txBox="1"/>
          <p:nvPr/>
        </p:nvSpPr>
        <p:spPr>
          <a:xfrm>
            <a:off x="446406" y="3582623"/>
            <a:ext cx="1734672" cy="1090042"/>
          </a:xfrm>
          <a:prstGeom prst="rect">
            <a:avLst/>
          </a:prstGeom>
        </p:spPr>
        <p:txBody>
          <a:bodyPr lIns="0" tIns="0" rIns="0" bIns="0" rtlCol="0" anchor="t">
            <a:spAutoFit/>
          </a:bodyPr>
          <a:lstStyle/>
          <a:p>
            <a:pPr marL="309400" lvl="1" indent="-154700">
              <a:lnSpc>
                <a:spcPts val="1719"/>
              </a:lnSpc>
              <a:buFont typeface="Arial"/>
              <a:buChar char="•"/>
            </a:pPr>
            <a:r>
              <a:rPr lang="en-US" sz="1433" spc="-99">
                <a:solidFill>
                  <a:srgbClr val="000000"/>
                </a:solidFill>
                <a:latin typeface="Montserrat"/>
                <a:ea typeface="Montserrat"/>
                <a:cs typeface="Montserrat"/>
                <a:sym typeface="Montserrat"/>
              </a:rPr>
              <a:t>Attack Frameworks</a:t>
            </a:r>
          </a:p>
          <a:p>
            <a:pPr marL="309400" lvl="1" indent="-154700">
              <a:lnSpc>
                <a:spcPts val="1719"/>
              </a:lnSpc>
              <a:buFont typeface="Arial"/>
              <a:buChar char="•"/>
            </a:pPr>
            <a:r>
              <a:rPr lang="en-US" sz="1433" spc="-99">
                <a:solidFill>
                  <a:srgbClr val="000000"/>
                </a:solidFill>
                <a:latin typeface="Montserrat"/>
                <a:ea typeface="Montserrat"/>
                <a:cs typeface="Montserrat"/>
                <a:sym typeface="Montserrat"/>
              </a:rPr>
              <a:t>Ethical Hacking</a:t>
            </a:r>
          </a:p>
          <a:p>
            <a:pPr marL="309400" lvl="1" indent="-154700">
              <a:lnSpc>
                <a:spcPts val="1719"/>
              </a:lnSpc>
              <a:buFont typeface="Arial"/>
              <a:buChar char="•"/>
            </a:pPr>
            <a:r>
              <a:rPr lang="en-US" sz="1433" spc="-99">
                <a:solidFill>
                  <a:srgbClr val="000000"/>
                </a:solidFill>
                <a:latin typeface="Montserrat"/>
                <a:ea typeface="Montserrat"/>
                <a:cs typeface="Montserrat"/>
                <a:sym typeface="Montserrat"/>
              </a:rPr>
              <a:t>Encryption</a:t>
            </a:r>
          </a:p>
          <a:p>
            <a:pPr>
              <a:lnSpc>
                <a:spcPts val="1719"/>
              </a:lnSpc>
            </a:pPr>
            <a:endParaRPr lang="en-US" sz="1433" spc="-99">
              <a:solidFill>
                <a:srgbClr val="000000"/>
              </a:solidFill>
              <a:latin typeface="Montserrat"/>
              <a:ea typeface="Montserrat"/>
              <a:cs typeface="Montserrat"/>
              <a:sym typeface="Montserrat"/>
            </a:endParaRPr>
          </a:p>
        </p:txBody>
      </p:sp>
      <p:grpSp>
        <p:nvGrpSpPr>
          <p:cNvPr id="17" name="Group 17"/>
          <p:cNvGrpSpPr/>
          <p:nvPr/>
        </p:nvGrpSpPr>
        <p:grpSpPr>
          <a:xfrm>
            <a:off x="236882" y="3071372"/>
            <a:ext cx="1958705" cy="1505901"/>
            <a:chOff x="0" y="0"/>
            <a:chExt cx="773809" cy="594924"/>
          </a:xfrm>
        </p:grpSpPr>
        <p:sp>
          <p:nvSpPr>
            <p:cNvPr id="18" name="Freeform 18"/>
            <p:cNvSpPr/>
            <p:nvPr/>
          </p:nvSpPr>
          <p:spPr>
            <a:xfrm>
              <a:off x="0" y="0"/>
              <a:ext cx="773809" cy="594924"/>
            </a:xfrm>
            <a:custGeom>
              <a:avLst/>
              <a:gdLst/>
              <a:ahLst/>
              <a:cxnLst/>
              <a:rect l="l" t="t" r="r" b="b"/>
              <a:pathLst>
                <a:path w="773809" h="594924">
                  <a:moveTo>
                    <a:pt x="134387" y="0"/>
                  </a:moveTo>
                  <a:lnTo>
                    <a:pt x="639422" y="0"/>
                  </a:lnTo>
                  <a:cubicBezTo>
                    <a:pt x="713642" y="0"/>
                    <a:pt x="773809" y="60167"/>
                    <a:pt x="773809" y="134387"/>
                  </a:cubicBezTo>
                  <a:lnTo>
                    <a:pt x="773809" y="460536"/>
                  </a:lnTo>
                  <a:cubicBezTo>
                    <a:pt x="773809" y="534756"/>
                    <a:pt x="713642" y="594924"/>
                    <a:pt x="639422" y="594924"/>
                  </a:cubicBezTo>
                  <a:lnTo>
                    <a:pt x="134387" y="594924"/>
                  </a:lnTo>
                  <a:cubicBezTo>
                    <a:pt x="60167" y="594924"/>
                    <a:pt x="0" y="534756"/>
                    <a:pt x="0" y="460536"/>
                  </a:cubicBezTo>
                  <a:lnTo>
                    <a:pt x="0" y="134387"/>
                  </a:lnTo>
                  <a:cubicBezTo>
                    <a:pt x="0" y="60167"/>
                    <a:pt x="60167" y="0"/>
                    <a:pt x="134387" y="0"/>
                  </a:cubicBezTo>
                  <a:close/>
                </a:path>
              </a:pathLst>
            </a:custGeom>
            <a:solidFill>
              <a:srgbClr val="000000">
                <a:alpha val="0"/>
              </a:srgbClr>
            </a:solidFill>
            <a:ln w="38100" cap="rnd">
              <a:solidFill>
                <a:srgbClr val="EA5D0A"/>
              </a:solidFill>
              <a:prstDash val="solid"/>
              <a:round/>
            </a:ln>
          </p:spPr>
          <p:txBody>
            <a:bodyPr/>
            <a:lstStyle/>
            <a:p>
              <a:endParaRPr lang="en-IE" sz="1200"/>
            </a:p>
          </p:txBody>
        </p:sp>
        <p:sp>
          <p:nvSpPr>
            <p:cNvPr id="19" name="TextBox 19"/>
            <p:cNvSpPr txBox="1"/>
            <p:nvPr/>
          </p:nvSpPr>
          <p:spPr>
            <a:xfrm>
              <a:off x="0" y="-28575"/>
              <a:ext cx="773809" cy="623499"/>
            </a:xfrm>
            <a:prstGeom prst="rect">
              <a:avLst/>
            </a:prstGeom>
          </p:spPr>
          <p:txBody>
            <a:bodyPr lIns="33867" tIns="33867" rIns="33867" bIns="33867" rtlCol="0" anchor="ctr"/>
            <a:lstStyle/>
            <a:p>
              <a:pPr algn="ctr">
                <a:lnSpc>
                  <a:spcPts val="1461"/>
                </a:lnSpc>
              </a:pPr>
              <a:endParaRPr sz="1200"/>
            </a:p>
          </p:txBody>
        </p:sp>
      </p:grpSp>
      <p:grpSp>
        <p:nvGrpSpPr>
          <p:cNvPr id="20" name="Group 20"/>
          <p:cNvGrpSpPr/>
          <p:nvPr/>
        </p:nvGrpSpPr>
        <p:grpSpPr>
          <a:xfrm>
            <a:off x="8690454" y="2921897"/>
            <a:ext cx="2429419" cy="2429419"/>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5"/>
              <a:stretch>
                <a:fillRect/>
              </a:stretch>
            </a:blipFill>
          </p:spPr>
          <p:txBody>
            <a:bodyPr/>
            <a:lstStyle/>
            <a:p>
              <a:endParaRPr lang="en-IE" sz="1200"/>
            </a:p>
          </p:txBody>
        </p:sp>
      </p:grpSp>
      <p:grpSp>
        <p:nvGrpSpPr>
          <p:cNvPr id="22" name="Group 22"/>
          <p:cNvGrpSpPr/>
          <p:nvPr/>
        </p:nvGrpSpPr>
        <p:grpSpPr>
          <a:xfrm>
            <a:off x="5911751" y="2884137"/>
            <a:ext cx="2476472" cy="2476472"/>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6"/>
              <a:stretch>
                <a:fillRect/>
              </a:stretch>
            </a:blipFill>
          </p:spPr>
          <p:txBody>
            <a:bodyPr/>
            <a:lstStyle/>
            <a:p>
              <a:endParaRPr lang="en-IE" sz="1200"/>
            </a:p>
          </p:txBody>
        </p:sp>
      </p:grpSp>
      <p:sp>
        <p:nvSpPr>
          <p:cNvPr id="24" name="TextBox 24"/>
          <p:cNvSpPr txBox="1"/>
          <p:nvPr/>
        </p:nvSpPr>
        <p:spPr>
          <a:xfrm>
            <a:off x="3287270" y="4666534"/>
            <a:ext cx="1133498" cy="240002"/>
          </a:xfrm>
          <a:prstGeom prst="rect">
            <a:avLst/>
          </a:prstGeom>
        </p:spPr>
        <p:txBody>
          <a:bodyPr lIns="0" tIns="0" rIns="0" bIns="0" rtlCol="0" anchor="t">
            <a:spAutoFit/>
          </a:bodyPr>
          <a:lstStyle/>
          <a:p>
            <a:pPr>
              <a:lnSpc>
                <a:spcPts val="1959"/>
              </a:lnSpc>
            </a:pPr>
            <a:r>
              <a:rPr lang="en-US" sz="1633" b="1" spc="-119">
                <a:solidFill>
                  <a:srgbClr val="000000"/>
                </a:solidFill>
                <a:latin typeface="Montserrat Bold"/>
                <a:ea typeface="Montserrat Bold"/>
                <a:cs typeface="Montserrat Bold"/>
                <a:sym typeface="Montserrat Bold"/>
              </a:rPr>
              <a:t>Register at:</a:t>
            </a:r>
          </a:p>
        </p:txBody>
      </p:sp>
      <p:sp>
        <p:nvSpPr>
          <p:cNvPr id="25" name="TextBox 25"/>
          <p:cNvSpPr txBox="1"/>
          <p:nvPr/>
        </p:nvSpPr>
        <p:spPr>
          <a:xfrm>
            <a:off x="6715478" y="385204"/>
            <a:ext cx="5084925" cy="884858"/>
          </a:xfrm>
          <a:prstGeom prst="rect">
            <a:avLst/>
          </a:prstGeom>
        </p:spPr>
        <p:txBody>
          <a:bodyPr lIns="0" tIns="0" rIns="0" bIns="0" rtlCol="0" anchor="t">
            <a:spAutoFit/>
          </a:bodyPr>
          <a:lstStyle/>
          <a:p>
            <a:pPr>
              <a:lnSpc>
                <a:spcPts val="3275"/>
              </a:lnSpc>
            </a:pPr>
            <a:r>
              <a:rPr lang="en-US" sz="3033" b="1">
                <a:solidFill>
                  <a:srgbClr val="000000"/>
                </a:solidFill>
                <a:latin typeface="Now Bold"/>
                <a:ea typeface="Now Bold"/>
                <a:cs typeface="Now Bold"/>
                <a:sym typeface="Now Bold"/>
              </a:rPr>
              <a:t>Cyber Security Academy</a:t>
            </a:r>
          </a:p>
          <a:p>
            <a:pPr>
              <a:lnSpc>
                <a:spcPts val="3636"/>
              </a:lnSpc>
            </a:pPr>
            <a:r>
              <a:rPr lang="en-US" sz="3367" b="1" spc="-197">
                <a:solidFill>
                  <a:srgbClr val="000000"/>
                </a:solidFill>
                <a:latin typeface="Now Bold"/>
                <a:ea typeface="Now Bold"/>
                <a:cs typeface="Now Bold"/>
                <a:sym typeface="Now Bold"/>
              </a:rPr>
              <a:t>Try it out!!</a:t>
            </a:r>
          </a:p>
        </p:txBody>
      </p:sp>
      <p:sp>
        <p:nvSpPr>
          <p:cNvPr id="26" name="TextBox 26"/>
          <p:cNvSpPr txBox="1"/>
          <p:nvPr/>
        </p:nvSpPr>
        <p:spPr>
          <a:xfrm>
            <a:off x="908221" y="1741482"/>
            <a:ext cx="10516023" cy="598947"/>
          </a:xfrm>
          <a:prstGeom prst="rect">
            <a:avLst/>
          </a:prstGeom>
        </p:spPr>
        <p:txBody>
          <a:bodyPr lIns="0" tIns="0" rIns="0" bIns="0" rtlCol="0" anchor="t">
            <a:spAutoFit/>
          </a:bodyPr>
          <a:lstStyle/>
          <a:p>
            <a:pPr algn="ctr">
              <a:lnSpc>
                <a:spcPts val="1494"/>
              </a:lnSpc>
            </a:pPr>
            <a:r>
              <a:rPr lang="en-US" sz="1966" b="1" dirty="0">
                <a:solidFill>
                  <a:srgbClr val="2E0ECC"/>
                </a:solidFill>
                <a:latin typeface="Montserrat Bold"/>
                <a:ea typeface="Montserrat Bold"/>
                <a:cs typeface="Montserrat Bold"/>
                <a:sym typeface="Montserrat Bold"/>
              </a:rPr>
              <a:t>Join our FREE Cyber Security Academy from Monday June 9th - Friday 13th 2025</a:t>
            </a:r>
          </a:p>
          <a:p>
            <a:pPr algn="ctr">
              <a:lnSpc>
                <a:spcPts val="1494"/>
              </a:lnSpc>
            </a:pPr>
            <a:endParaRPr lang="en-US" sz="1966" b="1" dirty="0">
              <a:solidFill>
                <a:srgbClr val="2E0ECC"/>
              </a:solidFill>
              <a:latin typeface="Montserrat Bold"/>
              <a:ea typeface="Montserrat Bold"/>
              <a:cs typeface="Montserrat Bold"/>
              <a:sym typeface="Montserrat Bold"/>
            </a:endParaRPr>
          </a:p>
          <a:p>
            <a:pPr algn="ctr">
              <a:lnSpc>
                <a:spcPts val="1570"/>
              </a:lnSpc>
            </a:pPr>
            <a:r>
              <a:rPr lang="en-US" sz="2066" b="1" dirty="0">
                <a:solidFill>
                  <a:srgbClr val="000000"/>
                </a:solidFill>
                <a:latin typeface="Montserrat Bold"/>
                <a:ea typeface="Montserrat Bold"/>
                <a:cs typeface="Montserrat Bold"/>
                <a:sym typeface="Montserrat Bold"/>
              </a:rPr>
              <a:t>Delivered by Cyber Security Lecturers at MTU</a:t>
            </a:r>
          </a:p>
        </p:txBody>
      </p:sp>
      <p:sp>
        <p:nvSpPr>
          <p:cNvPr id="27" name="TextBox 27"/>
          <p:cNvSpPr txBox="1"/>
          <p:nvPr/>
        </p:nvSpPr>
        <p:spPr>
          <a:xfrm>
            <a:off x="6266514" y="5619766"/>
            <a:ext cx="2025369" cy="272895"/>
          </a:xfrm>
          <a:prstGeom prst="rect">
            <a:avLst/>
          </a:prstGeom>
        </p:spPr>
        <p:txBody>
          <a:bodyPr lIns="0" tIns="0" rIns="0" bIns="0" rtlCol="0" anchor="t">
            <a:spAutoFit/>
          </a:bodyPr>
          <a:lstStyle/>
          <a:p>
            <a:pPr>
              <a:lnSpc>
                <a:spcPts val="2199"/>
              </a:lnSpc>
            </a:pPr>
            <a:r>
              <a:rPr lang="en-US" sz="1833" spc="-72">
                <a:solidFill>
                  <a:srgbClr val="000000"/>
                </a:solidFill>
                <a:latin typeface="Merriweather Sans"/>
                <a:ea typeface="Merriweather Sans"/>
                <a:cs typeface="Merriweather Sans"/>
                <a:sym typeface="Merriweather Sans"/>
              </a:rPr>
              <a:t>Dr. Hazel Murray</a:t>
            </a:r>
          </a:p>
        </p:txBody>
      </p:sp>
      <p:sp>
        <p:nvSpPr>
          <p:cNvPr id="28" name="TextBox 28"/>
          <p:cNvSpPr txBox="1"/>
          <p:nvPr/>
        </p:nvSpPr>
        <p:spPr>
          <a:xfrm>
            <a:off x="8884430" y="5613416"/>
            <a:ext cx="2355732" cy="271741"/>
          </a:xfrm>
          <a:prstGeom prst="rect">
            <a:avLst/>
          </a:prstGeom>
        </p:spPr>
        <p:txBody>
          <a:bodyPr lIns="0" tIns="0" rIns="0" bIns="0" rtlCol="0" anchor="t">
            <a:spAutoFit/>
          </a:bodyPr>
          <a:lstStyle/>
          <a:p>
            <a:pPr>
              <a:lnSpc>
                <a:spcPts val="2160"/>
              </a:lnSpc>
            </a:pPr>
            <a:r>
              <a:rPr lang="en-US" spc="-42">
                <a:solidFill>
                  <a:srgbClr val="000000"/>
                </a:solidFill>
                <a:latin typeface="Merriweather Sans"/>
                <a:ea typeface="Merriweather Sans"/>
                <a:cs typeface="Merriweather Sans"/>
                <a:sym typeface="Merriweather Sans"/>
              </a:rPr>
              <a:t>Dr. George O'Mahony</a:t>
            </a:r>
          </a:p>
        </p:txBody>
      </p:sp>
      <p:sp>
        <p:nvSpPr>
          <p:cNvPr id="29" name="TextBox 29"/>
          <p:cNvSpPr txBox="1"/>
          <p:nvPr/>
        </p:nvSpPr>
        <p:spPr>
          <a:xfrm>
            <a:off x="2611521" y="3077722"/>
            <a:ext cx="2588573" cy="1031693"/>
          </a:xfrm>
          <a:prstGeom prst="rect">
            <a:avLst/>
          </a:prstGeom>
        </p:spPr>
        <p:txBody>
          <a:bodyPr lIns="0" tIns="0" rIns="0" bIns="0" rtlCol="0" anchor="t">
            <a:spAutoFit/>
          </a:bodyPr>
          <a:lstStyle/>
          <a:p>
            <a:pPr algn="ctr">
              <a:lnSpc>
                <a:spcPts val="1919"/>
              </a:lnSpc>
            </a:pPr>
            <a:r>
              <a:rPr lang="en-US" sz="1599" spc="-74">
                <a:solidFill>
                  <a:srgbClr val="000000"/>
                </a:solidFill>
                <a:latin typeface="Montserrat"/>
                <a:ea typeface="Montserrat"/>
                <a:cs typeface="Montserrat"/>
                <a:sym typeface="Montserrat"/>
              </a:rPr>
              <a:t>No prior knowledge required!</a:t>
            </a:r>
          </a:p>
          <a:p>
            <a:pPr algn="ctr">
              <a:lnSpc>
                <a:spcPts val="2217"/>
              </a:lnSpc>
            </a:pPr>
            <a:r>
              <a:rPr lang="en-US" sz="1599" spc="-135">
                <a:solidFill>
                  <a:srgbClr val="000000"/>
                </a:solidFill>
                <a:latin typeface="Montserrat"/>
                <a:ea typeface="Montserrat"/>
                <a:cs typeface="Montserrat"/>
                <a:sym typeface="Montserrat"/>
              </a:rPr>
              <a:t>Suitable for beginners and advanced students</a:t>
            </a:r>
          </a:p>
        </p:txBody>
      </p:sp>
      <p:sp>
        <p:nvSpPr>
          <p:cNvPr id="30" name="TextBox 30"/>
          <p:cNvSpPr txBox="1"/>
          <p:nvPr/>
        </p:nvSpPr>
        <p:spPr>
          <a:xfrm>
            <a:off x="3024216" y="5160581"/>
            <a:ext cx="1763183" cy="269304"/>
          </a:xfrm>
          <a:prstGeom prst="rect">
            <a:avLst/>
          </a:prstGeom>
        </p:spPr>
        <p:txBody>
          <a:bodyPr lIns="0" tIns="0" rIns="0" bIns="0" rtlCol="0" anchor="t">
            <a:spAutoFit/>
          </a:bodyPr>
          <a:lstStyle/>
          <a:p>
            <a:pPr>
              <a:lnSpc>
                <a:spcPts val="2120"/>
              </a:lnSpc>
            </a:pPr>
            <a:r>
              <a:rPr lang="en-US" sz="1767" b="1" u="sng" spc="-6">
                <a:solidFill>
                  <a:srgbClr val="000000"/>
                </a:solidFill>
                <a:latin typeface="Merriweather Sans Bold"/>
                <a:ea typeface="Merriweather Sans Bold"/>
                <a:cs typeface="Merriweather Sans Bold"/>
                <a:sym typeface="Merriweather Sans Bold"/>
                <a:hlinkClick r:id="rId17" tooltip="http://cyberfutures.ie"/>
              </a:rPr>
              <a:t>cyberfutures.ie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52AE4C-0BBE-6B91-CB6E-860789D3FD09}"/>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925896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74F5B76F-1D3B-5DB5-C673-FE8973D0B7DC}"/>
              </a:ext>
            </a:extLst>
          </p:cNvPr>
          <p:cNvPicPr>
            <a:picLocks noChangeAspect="1"/>
          </p:cNvPicPr>
          <p:nvPr/>
        </p:nvPicPr>
        <p:blipFill>
          <a:blip r:embed="rId2"/>
          <a:srcRect t="5875"/>
          <a:stretch/>
        </p:blipFill>
        <p:spPr>
          <a:xfrm>
            <a:off x="515603" y="293224"/>
            <a:ext cx="10780889" cy="6063126"/>
          </a:xfrm>
          <a:prstGeom prst="rect">
            <a:avLst/>
          </a:prstGeom>
        </p:spPr>
      </p:pic>
      <p:sp>
        <p:nvSpPr>
          <p:cNvPr id="2" name="Date Placeholder 1">
            <a:extLst>
              <a:ext uri="{FF2B5EF4-FFF2-40B4-BE49-F238E27FC236}">
                <a16:creationId xmlns:a16="http://schemas.microsoft.com/office/drawing/2014/main" id="{2BA7B37A-540F-B60C-9AD9-7F076E70F9B5}"/>
              </a:ext>
            </a:extLst>
          </p:cNvPr>
          <p:cNvSpPr>
            <a:spLocks noGrp="1"/>
          </p:cNvSpPr>
          <p:nvPr>
            <p:ph type="dt" sz="half" idx="10"/>
          </p:nvPr>
        </p:nvSpPr>
        <p:spPr>
          <a:xfrm>
            <a:off x="838200" y="6356350"/>
            <a:ext cx="3835400" cy="365125"/>
          </a:xfrm>
        </p:spPr>
        <p:txBody>
          <a:bodyPr>
            <a:normAutofit/>
          </a:bodyPr>
          <a:lstStyle/>
          <a:p>
            <a:r>
              <a:rPr lang="en-US" dirty="0">
                <a:solidFill>
                  <a:schemeClr val="tx1"/>
                </a:solidFill>
              </a:rPr>
              <a:t>Source: WEF Cybersecurity Global Outlook 2024</a:t>
            </a:r>
          </a:p>
        </p:txBody>
      </p:sp>
      <p:sp>
        <p:nvSpPr>
          <p:cNvPr id="3" name="Footer Placeholder 2">
            <a:extLst>
              <a:ext uri="{FF2B5EF4-FFF2-40B4-BE49-F238E27FC236}">
                <a16:creationId xmlns:a16="http://schemas.microsoft.com/office/drawing/2014/main" id="{B326311C-0561-DD90-1FF1-AC551A896D90}"/>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rgbClr val="FFFFFF"/>
                </a:solidFill>
              </a:rPr>
              <a:t>Eoin Byrne, Cyber Ireland</a:t>
            </a:r>
          </a:p>
        </p:txBody>
      </p:sp>
      <p:pic>
        <p:nvPicPr>
          <p:cNvPr id="4" name="Picture 2">
            <a:extLst>
              <a:ext uri="{FF2B5EF4-FFF2-40B4-BE49-F238E27FC236}">
                <a16:creationId xmlns:a16="http://schemas.microsoft.com/office/drawing/2014/main" id="{35218C8F-D234-0260-7E10-3159A3BE0A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9420" y="320843"/>
            <a:ext cx="1336977" cy="826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919069"/>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455E4759-A497-AE0B-0B70-02EF6DC920AE}"/>
              </a:ext>
            </a:extLst>
          </p:cNvPr>
          <p:cNvPicPr>
            <a:picLocks noChangeAspect="1"/>
          </p:cNvPicPr>
          <p:nvPr/>
        </p:nvPicPr>
        <p:blipFill>
          <a:blip r:embed="rId2"/>
          <a:srcRect b="5875"/>
          <a:stretch/>
        </p:blipFill>
        <p:spPr>
          <a:xfrm>
            <a:off x="259697" y="0"/>
            <a:ext cx="10748211" cy="6044749"/>
          </a:xfrm>
          <a:prstGeom prst="rect">
            <a:avLst/>
          </a:prstGeom>
        </p:spPr>
      </p:pic>
      <p:sp>
        <p:nvSpPr>
          <p:cNvPr id="2" name="Date Placeholder 1">
            <a:extLst>
              <a:ext uri="{FF2B5EF4-FFF2-40B4-BE49-F238E27FC236}">
                <a16:creationId xmlns:a16="http://schemas.microsoft.com/office/drawing/2014/main" id="{ED56B65C-F879-43E1-2D39-4B0C5FE019C2}"/>
              </a:ext>
            </a:extLst>
          </p:cNvPr>
          <p:cNvSpPr>
            <a:spLocks noGrp="1"/>
          </p:cNvSpPr>
          <p:nvPr>
            <p:ph type="dt" sz="half" idx="10"/>
          </p:nvPr>
        </p:nvSpPr>
        <p:spPr>
          <a:xfrm>
            <a:off x="838200" y="6356350"/>
            <a:ext cx="2743200" cy="365125"/>
          </a:xfrm>
        </p:spPr>
        <p:txBody>
          <a:bodyPr>
            <a:normAutofit/>
          </a:bodyPr>
          <a:lstStyle/>
          <a:p>
            <a:endParaRPr lang="en-US">
              <a:solidFill>
                <a:srgbClr val="FFFFFF"/>
              </a:solidFill>
            </a:endParaRPr>
          </a:p>
        </p:txBody>
      </p:sp>
      <p:sp>
        <p:nvSpPr>
          <p:cNvPr id="3" name="Footer Placeholder 2">
            <a:extLst>
              <a:ext uri="{FF2B5EF4-FFF2-40B4-BE49-F238E27FC236}">
                <a16:creationId xmlns:a16="http://schemas.microsoft.com/office/drawing/2014/main" id="{55667A45-E9BA-6DB1-98EF-F094E732D1FF}"/>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rgbClr val="FFFFFF"/>
                </a:solidFill>
              </a:rPr>
              <a:t>Eoin Byrne, Cyber Ireland</a:t>
            </a:r>
          </a:p>
        </p:txBody>
      </p:sp>
      <p:pic>
        <p:nvPicPr>
          <p:cNvPr id="4" name="Picture 2">
            <a:extLst>
              <a:ext uri="{FF2B5EF4-FFF2-40B4-BE49-F238E27FC236}">
                <a16:creationId xmlns:a16="http://schemas.microsoft.com/office/drawing/2014/main" id="{813A9B53-FAC5-9BFA-E9AB-11EAE9B790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9420" y="320843"/>
            <a:ext cx="1336977" cy="826168"/>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1">
            <a:extLst>
              <a:ext uri="{FF2B5EF4-FFF2-40B4-BE49-F238E27FC236}">
                <a16:creationId xmlns:a16="http://schemas.microsoft.com/office/drawing/2014/main" id="{0DF917A1-DA20-D5AE-3D3B-0E69616D6A5C}"/>
              </a:ext>
            </a:extLst>
          </p:cNvPr>
          <p:cNvSpPr txBox="1">
            <a:spLocks/>
          </p:cNvSpPr>
          <p:nvPr/>
        </p:nvSpPr>
        <p:spPr>
          <a:xfrm>
            <a:off x="838200" y="6356350"/>
            <a:ext cx="38354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Source: WEF Cybersecurity Global Outlook 2024</a:t>
            </a:r>
            <a:endParaRPr lang="en-US" dirty="0">
              <a:solidFill>
                <a:schemeClr val="tx1"/>
              </a:solidFill>
            </a:endParaRPr>
          </a:p>
        </p:txBody>
      </p:sp>
    </p:spTree>
    <p:extLst>
      <p:ext uri="{BB962C8B-B14F-4D97-AF65-F5344CB8AC3E}">
        <p14:creationId xmlns:p14="http://schemas.microsoft.com/office/powerpoint/2010/main" val="4167959431"/>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906F2B68-7240-41FE-CC38-B839E00CF901}"/>
              </a:ext>
            </a:extLst>
          </p:cNvPr>
          <p:cNvPicPr>
            <a:picLocks noChangeAspect="1"/>
          </p:cNvPicPr>
          <p:nvPr/>
        </p:nvPicPr>
        <p:blipFill>
          <a:blip r:embed="rId2"/>
          <a:srcRect t="5875"/>
          <a:stretch/>
        </p:blipFill>
        <p:spPr>
          <a:xfrm>
            <a:off x="263708" y="313857"/>
            <a:ext cx="10744200" cy="6042493"/>
          </a:xfrm>
          <a:prstGeom prst="rect">
            <a:avLst/>
          </a:prstGeom>
        </p:spPr>
      </p:pic>
      <p:sp>
        <p:nvSpPr>
          <p:cNvPr id="2" name="Date Placeholder 1">
            <a:extLst>
              <a:ext uri="{FF2B5EF4-FFF2-40B4-BE49-F238E27FC236}">
                <a16:creationId xmlns:a16="http://schemas.microsoft.com/office/drawing/2014/main" id="{9C86843F-1ADC-CC00-7B8B-4C98AA3E1789}"/>
              </a:ext>
            </a:extLst>
          </p:cNvPr>
          <p:cNvSpPr>
            <a:spLocks noGrp="1"/>
          </p:cNvSpPr>
          <p:nvPr>
            <p:ph type="dt" sz="half" idx="10"/>
          </p:nvPr>
        </p:nvSpPr>
        <p:spPr>
          <a:xfrm>
            <a:off x="838200" y="6356350"/>
            <a:ext cx="2743200" cy="365125"/>
          </a:xfrm>
        </p:spPr>
        <p:txBody>
          <a:bodyPr>
            <a:normAutofit/>
          </a:bodyPr>
          <a:lstStyle/>
          <a:p>
            <a:endParaRPr lang="en-US">
              <a:solidFill>
                <a:srgbClr val="FFFFFF"/>
              </a:solidFill>
            </a:endParaRPr>
          </a:p>
        </p:txBody>
      </p:sp>
      <p:sp>
        <p:nvSpPr>
          <p:cNvPr id="3" name="Footer Placeholder 2">
            <a:extLst>
              <a:ext uri="{FF2B5EF4-FFF2-40B4-BE49-F238E27FC236}">
                <a16:creationId xmlns:a16="http://schemas.microsoft.com/office/drawing/2014/main" id="{B67474F8-8819-4084-D9E9-E381DBD864C0}"/>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rgbClr val="FFFFFF"/>
                </a:solidFill>
              </a:rPr>
              <a:t>Eoin Byrne, Cyber Ireland</a:t>
            </a:r>
          </a:p>
        </p:txBody>
      </p:sp>
      <p:pic>
        <p:nvPicPr>
          <p:cNvPr id="4" name="Picture 2">
            <a:extLst>
              <a:ext uri="{FF2B5EF4-FFF2-40B4-BE49-F238E27FC236}">
                <a16:creationId xmlns:a16="http://schemas.microsoft.com/office/drawing/2014/main" id="{4840415D-21FD-89EA-F3C1-58F5B96ED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9420" y="320843"/>
            <a:ext cx="1336977" cy="826168"/>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1">
            <a:extLst>
              <a:ext uri="{FF2B5EF4-FFF2-40B4-BE49-F238E27FC236}">
                <a16:creationId xmlns:a16="http://schemas.microsoft.com/office/drawing/2014/main" id="{CF3A650F-BA10-8F25-7EEF-9AF79BC93903}"/>
              </a:ext>
            </a:extLst>
          </p:cNvPr>
          <p:cNvSpPr txBox="1">
            <a:spLocks/>
          </p:cNvSpPr>
          <p:nvPr/>
        </p:nvSpPr>
        <p:spPr>
          <a:xfrm>
            <a:off x="838200" y="6356350"/>
            <a:ext cx="38354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1"/>
                </a:solidFill>
              </a:rPr>
              <a:t>Source: WEF Cybersecurity Global Outlook 2024</a:t>
            </a:r>
            <a:endParaRPr lang="en-US" dirty="0">
              <a:solidFill>
                <a:schemeClr val="tx1"/>
              </a:solidFill>
            </a:endParaRPr>
          </a:p>
        </p:txBody>
      </p:sp>
    </p:spTree>
    <p:extLst>
      <p:ext uri="{BB962C8B-B14F-4D97-AF65-F5344CB8AC3E}">
        <p14:creationId xmlns:p14="http://schemas.microsoft.com/office/powerpoint/2010/main" val="3836527264"/>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C634F6-869E-4455-8532-BC5098B793BF}"/>
              </a:ext>
            </a:extLst>
          </p:cNvPr>
          <p:cNvPicPr>
            <a:picLocks noChangeAspect="1"/>
          </p:cNvPicPr>
          <p:nvPr/>
        </p:nvPicPr>
        <p:blipFill rotWithShape="1">
          <a:blip r:embed="rId3"/>
          <a:srcRect l="1384" r="1191"/>
          <a:stretch/>
        </p:blipFill>
        <p:spPr>
          <a:xfrm>
            <a:off x="1689100" y="243075"/>
            <a:ext cx="9156700" cy="6599916"/>
          </a:xfrm>
          <a:prstGeom prst="roundRect">
            <a:avLst/>
          </a:prstGeom>
        </p:spPr>
      </p:pic>
      <p:sp>
        <p:nvSpPr>
          <p:cNvPr id="2" name="Rectangle 1">
            <a:extLst>
              <a:ext uri="{FF2B5EF4-FFF2-40B4-BE49-F238E27FC236}">
                <a16:creationId xmlns:a16="http://schemas.microsoft.com/office/drawing/2014/main" id="{63C90615-C03C-40DA-AC5E-F4C15905693D}"/>
              </a:ext>
            </a:extLst>
          </p:cNvPr>
          <p:cNvSpPr/>
          <p:nvPr/>
        </p:nvSpPr>
        <p:spPr>
          <a:xfrm>
            <a:off x="1597725" y="127000"/>
            <a:ext cx="3695700" cy="800100"/>
          </a:xfrm>
          <a:prstGeom prst="rect">
            <a:avLst/>
          </a:prstGeom>
          <a:solidFill>
            <a:srgbClr val="F4F5F5"/>
          </a:solidFill>
          <a:ln>
            <a:solidFill>
              <a:srgbClr val="F4F5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Graphic 3">
            <a:extLst>
              <a:ext uri="{FF2B5EF4-FFF2-40B4-BE49-F238E27FC236}">
                <a16:creationId xmlns:a16="http://schemas.microsoft.com/office/drawing/2014/main" id="{9D586B7A-363E-4E07-8D9D-05CF2432CA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84100" y="243075"/>
            <a:ext cx="3107047" cy="1017307"/>
          </a:xfrm>
          <a:prstGeom prst="rect">
            <a:avLst/>
          </a:prstGeom>
        </p:spPr>
      </p:pic>
      <p:sp>
        <p:nvSpPr>
          <p:cNvPr id="6" name="Footer Placeholder 5">
            <a:extLst>
              <a:ext uri="{FF2B5EF4-FFF2-40B4-BE49-F238E27FC236}">
                <a16:creationId xmlns:a16="http://schemas.microsoft.com/office/drawing/2014/main" id="{B9476931-D346-03D6-6796-C2CD18015074}"/>
              </a:ext>
            </a:extLst>
          </p:cNvPr>
          <p:cNvSpPr>
            <a:spLocks noGrp="1"/>
          </p:cNvSpPr>
          <p:nvPr>
            <p:ph type="ftr" sz="quarter" idx="11"/>
          </p:nvPr>
        </p:nvSpPr>
        <p:spPr/>
        <p:txBody>
          <a:bodyPr/>
          <a:lstStyle/>
          <a:p>
            <a:r>
              <a:rPr lang="en-US"/>
              <a:t>Eoin Byrne, Cyber Ireland</a:t>
            </a:r>
          </a:p>
        </p:txBody>
      </p:sp>
    </p:spTree>
    <p:extLst>
      <p:ext uri="{BB962C8B-B14F-4D97-AF65-F5344CB8AC3E}">
        <p14:creationId xmlns:p14="http://schemas.microsoft.com/office/powerpoint/2010/main" val="436628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F5C909A3-F338-4D28-9078-8DF02981587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Eoin Byrne, Cyber Ireland</a:t>
            </a:r>
          </a:p>
        </p:txBody>
      </p:sp>
      <p:grpSp>
        <p:nvGrpSpPr>
          <p:cNvPr id="3" name="Group 2">
            <a:extLst>
              <a:ext uri="{FF2B5EF4-FFF2-40B4-BE49-F238E27FC236}">
                <a16:creationId xmlns:a16="http://schemas.microsoft.com/office/drawing/2014/main" id="{6C6DC151-3EFF-1947-9ED1-CE34D0552983}"/>
              </a:ext>
            </a:extLst>
          </p:cNvPr>
          <p:cNvGrpSpPr/>
          <p:nvPr/>
        </p:nvGrpSpPr>
        <p:grpSpPr>
          <a:xfrm>
            <a:off x="1677811" y="767146"/>
            <a:ext cx="10626767" cy="6070922"/>
            <a:chOff x="977900" y="393539"/>
            <a:chExt cx="10626767" cy="6070922"/>
          </a:xfrm>
        </p:grpSpPr>
        <p:pic>
          <p:nvPicPr>
            <p:cNvPr id="2" name="Picture 1">
              <a:extLst>
                <a:ext uri="{FF2B5EF4-FFF2-40B4-BE49-F238E27FC236}">
                  <a16:creationId xmlns:a16="http://schemas.microsoft.com/office/drawing/2014/main" id="{078E8698-A743-4580-AA7B-54F6CBD55D7A}"/>
                </a:ext>
              </a:extLst>
            </p:cNvPr>
            <p:cNvPicPr>
              <a:picLocks noChangeAspect="1"/>
            </p:cNvPicPr>
            <p:nvPr/>
          </p:nvPicPr>
          <p:blipFill rotWithShape="1">
            <a:blip r:embed="rId2"/>
            <a:srcRect l="3545" t="10557"/>
            <a:stretch/>
          </p:blipFill>
          <p:spPr>
            <a:xfrm>
              <a:off x="977900" y="393539"/>
              <a:ext cx="10626767" cy="6070922"/>
            </a:xfrm>
            <a:prstGeom prst="rect">
              <a:avLst/>
            </a:prstGeom>
          </p:spPr>
        </p:pic>
        <p:sp>
          <p:nvSpPr>
            <p:cNvPr id="4" name="Rectangle 3">
              <a:extLst>
                <a:ext uri="{FF2B5EF4-FFF2-40B4-BE49-F238E27FC236}">
                  <a16:creationId xmlns:a16="http://schemas.microsoft.com/office/drawing/2014/main" id="{02B96E92-2591-4D28-968A-265369C7EA0D}"/>
                </a:ext>
              </a:extLst>
            </p:cNvPr>
            <p:cNvSpPr/>
            <p:nvPr/>
          </p:nvSpPr>
          <p:spPr>
            <a:xfrm>
              <a:off x="9868984" y="4050225"/>
              <a:ext cx="1647668" cy="672588"/>
            </a:xfrm>
            <a:prstGeom prst="rect">
              <a:avLst/>
            </a:prstGeom>
            <a:solidFill>
              <a:srgbClr val="EA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2" descr="Microsoft-Logo-PNG - FuturMaster">
              <a:extLst>
                <a:ext uri="{FF2B5EF4-FFF2-40B4-BE49-F238E27FC236}">
                  <a16:creationId xmlns:a16="http://schemas.microsoft.com/office/drawing/2014/main" id="{B00A77AE-38A6-4A6D-A590-7204835A620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927971" y="4093420"/>
              <a:ext cx="1588681" cy="58619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5EB357B-B621-4966-B583-044A05DC506B}"/>
                </a:ext>
              </a:extLst>
            </p:cNvPr>
            <p:cNvSpPr/>
            <p:nvPr/>
          </p:nvSpPr>
          <p:spPr>
            <a:xfrm>
              <a:off x="977900" y="450302"/>
              <a:ext cx="1765300" cy="672588"/>
            </a:xfrm>
            <a:prstGeom prst="rect">
              <a:avLst/>
            </a:prstGeom>
            <a:solidFill>
              <a:srgbClr val="F8F8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Optum Jobs - 478 Open Positions | Glassdoor">
              <a:extLst>
                <a:ext uri="{FF2B5EF4-FFF2-40B4-BE49-F238E27FC236}">
                  <a16:creationId xmlns:a16="http://schemas.microsoft.com/office/drawing/2014/main" id="{1382FE31-0AB1-426D-970F-692325A4D8A2}"/>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3090" t="29726" b="34475"/>
            <a:stretch/>
          </p:blipFill>
          <p:spPr bwMode="auto">
            <a:xfrm>
              <a:off x="1164921" y="561571"/>
              <a:ext cx="1483012" cy="514993"/>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C2AF31BE-3FC6-B043-E0C8-BF17330D824B}"/>
              </a:ext>
            </a:extLst>
          </p:cNvPr>
          <p:cNvSpPr txBox="1"/>
          <p:nvPr/>
        </p:nvSpPr>
        <p:spPr>
          <a:xfrm>
            <a:off x="191910" y="136525"/>
            <a:ext cx="10135258" cy="584775"/>
          </a:xfrm>
          <a:prstGeom prst="rect">
            <a:avLst/>
          </a:prstGeom>
          <a:noFill/>
        </p:spPr>
        <p:txBody>
          <a:bodyPr wrap="square" rtlCol="0">
            <a:spAutoFit/>
          </a:bodyPr>
          <a:lstStyle/>
          <a:p>
            <a:r>
              <a:rPr lang="en-IE" sz="3200" dirty="0"/>
              <a:t>Multi-National Companies Cybersecurity Operations</a:t>
            </a:r>
          </a:p>
        </p:txBody>
      </p:sp>
    </p:spTree>
    <p:extLst>
      <p:ext uri="{BB962C8B-B14F-4D97-AF65-F5344CB8AC3E}">
        <p14:creationId xmlns:p14="http://schemas.microsoft.com/office/powerpoint/2010/main" val="23263295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37"/>
          <p:cNvSpPr/>
          <p:nvPr/>
        </p:nvSpPr>
        <p:spPr>
          <a:xfrm>
            <a:off x="6412359" y="750795"/>
            <a:ext cx="1089749" cy="316000"/>
          </a:xfrm>
          <a:custGeom>
            <a:avLst/>
            <a:gdLst/>
            <a:ahLst/>
            <a:cxnLst/>
            <a:rect l="l" t="t" r="r" b="b"/>
            <a:pathLst>
              <a:path w="1949221" h="574289">
                <a:moveTo>
                  <a:pt x="0" y="0"/>
                </a:moveTo>
                <a:lnTo>
                  <a:pt x="1949220" y="0"/>
                </a:lnTo>
                <a:lnTo>
                  <a:pt x="1949220" y="574288"/>
                </a:lnTo>
                <a:lnTo>
                  <a:pt x="0" y="574288"/>
                </a:lnTo>
                <a:lnTo>
                  <a:pt x="0" y="0"/>
                </a:lnTo>
                <a:close/>
              </a:path>
            </a:pathLst>
          </a:custGeom>
          <a:blipFill>
            <a:blip r:embed="rId2"/>
            <a:stretch>
              <a:fillRect t="-54270" b="-23922"/>
            </a:stretch>
          </a:blipFill>
        </p:spPr>
        <p:txBody>
          <a:bodyPr/>
          <a:lstStyle/>
          <a:p>
            <a:pPr defTabSz="609630"/>
            <a:endParaRPr lang="en-IE" sz="1200">
              <a:solidFill>
                <a:prstClr val="black"/>
              </a:solidFill>
              <a:latin typeface="Calibri"/>
            </a:endParaRPr>
          </a:p>
        </p:txBody>
      </p:sp>
      <p:sp>
        <p:nvSpPr>
          <p:cNvPr id="18" name="Freeform 18"/>
          <p:cNvSpPr/>
          <p:nvPr/>
        </p:nvSpPr>
        <p:spPr>
          <a:xfrm>
            <a:off x="3994053" y="1546039"/>
            <a:ext cx="1135247" cy="557210"/>
          </a:xfrm>
          <a:custGeom>
            <a:avLst/>
            <a:gdLst/>
            <a:ahLst/>
            <a:cxnLst/>
            <a:rect l="l" t="t" r="r" b="b"/>
            <a:pathLst>
              <a:path w="2288851" h="1287479">
                <a:moveTo>
                  <a:pt x="0" y="0"/>
                </a:moveTo>
                <a:lnTo>
                  <a:pt x="2288851" y="0"/>
                </a:lnTo>
                <a:lnTo>
                  <a:pt x="2288851" y="1287479"/>
                </a:lnTo>
                <a:lnTo>
                  <a:pt x="0" y="1287479"/>
                </a:lnTo>
                <a:lnTo>
                  <a:pt x="0" y="0"/>
                </a:lnTo>
                <a:close/>
              </a:path>
            </a:pathLst>
          </a:custGeom>
          <a:blipFill>
            <a:blip r:embed="rId3"/>
            <a:stretch>
              <a:fillRect l="-14976" t="-16350" r="-15770" b="-17144"/>
            </a:stretch>
          </a:blipFill>
        </p:spPr>
        <p:txBody>
          <a:bodyPr/>
          <a:lstStyle/>
          <a:p>
            <a:pPr defTabSz="609630"/>
            <a:endParaRPr lang="en-IE" sz="1200" dirty="0">
              <a:solidFill>
                <a:prstClr val="black"/>
              </a:solidFill>
              <a:latin typeface="Calibri"/>
            </a:endParaRPr>
          </a:p>
        </p:txBody>
      </p:sp>
      <p:pic>
        <p:nvPicPr>
          <p:cNvPr id="2" name="Picture 2"/>
          <p:cNvPicPr>
            <a:picLocks noChangeAspect="1"/>
          </p:cNvPicPr>
          <p:nvPr/>
        </p:nvPicPr>
        <p:blipFill>
          <a:blip r:embed="rId4"/>
          <a:stretch>
            <a:fillRect/>
          </a:stretch>
        </p:blipFill>
        <p:spPr>
          <a:xfrm>
            <a:off x="3008348" y="1034066"/>
            <a:ext cx="5789408" cy="5413501"/>
          </a:xfrm>
          <a:prstGeom prst="rect">
            <a:avLst/>
          </a:prstGeom>
        </p:spPr>
      </p:pic>
      <p:sp>
        <p:nvSpPr>
          <p:cNvPr id="3" name="AutoShape 3"/>
          <p:cNvSpPr/>
          <p:nvPr/>
        </p:nvSpPr>
        <p:spPr>
          <a:xfrm flipV="1">
            <a:off x="7208248" y="0"/>
            <a:ext cx="3273364" cy="2672222"/>
          </a:xfrm>
          <a:prstGeom prst="line">
            <a:avLst/>
          </a:prstGeom>
          <a:ln w="47625" cap="flat">
            <a:solidFill>
              <a:srgbClr val="00DC75"/>
            </a:solidFill>
            <a:prstDash val="solid"/>
            <a:headEnd type="none" w="sm" len="sm"/>
            <a:tailEnd type="none" w="sm" len="sm"/>
          </a:ln>
        </p:spPr>
        <p:txBody>
          <a:bodyPr/>
          <a:lstStyle/>
          <a:p>
            <a:pPr defTabSz="609630"/>
            <a:endParaRPr lang="en-IE" sz="1200">
              <a:solidFill>
                <a:prstClr val="black"/>
              </a:solidFill>
              <a:latin typeface="Calibri"/>
            </a:endParaRPr>
          </a:p>
        </p:txBody>
      </p:sp>
      <p:sp>
        <p:nvSpPr>
          <p:cNvPr id="4" name="AutoShape 4"/>
          <p:cNvSpPr/>
          <p:nvPr/>
        </p:nvSpPr>
        <p:spPr>
          <a:xfrm>
            <a:off x="6453551" y="4847341"/>
            <a:ext cx="922302" cy="2010659"/>
          </a:xfrm>
          <a:prstGeom prst="line">
            <a:avLst/>
          </a:prstGeom>
          <a:ln w="47625" cap="flat">
            <a:solidFill>
              <a:srgbClr val="008577"/>
            </a:solidFill>
            <a:prstDash val="solid"/>
            <a:headEnd type="none" w="sm" len="sm"/>
            <a:tailEnd type="none" w="sm" len="sm"/>
          </a:ln>
        </p:spPr>
        <p:txBody>
          <a:bodyPr/>
          <a:lstStyle/>
          <a:p>
            <a:pPr defTabSz="609630"/>
            <a:endParaRPr lang="en-IE" sz="1200">
              <a:solidFill>
                <a:prstClr val="black"/>
              </a:solidFill>
              <a:latin typeface="Calibri"/>
            </a:endParaRPr>
          </a:p>
        </p:txBody>
      </p:sp>
      <p:sp>
        <p:nvSpPr>
          <p:cNvPr id="5" name="AutoShape 5"/>
          <p:cNvSpPr/>
          <p:nvPr/>
        </p:nvSpPr>
        <p:spPr>
          <a:xfrm flipH="1">
            <a:off x="4372130" y="4679547"/>
            <a:ext cx="1040345" cy="2211823"/>
          </a:xfrm>
          <a:prstGeom prst="line">
            <a:avLst/>
          </a:prstGeom>
          <a:ln w="47625" cap="flat">
            <a:solidFill>
              <a:srgbClr val="004C40"/>
            </a:solidFill>
            <a:prstDash val="solid"/>
            <a:headEnd type="none" w="sm" len="sm"/>
            <a:tailEnd type="none" w="sm" len="sm"/>
          </a:ln>
        </p:spPr>
        <p:txBody>
          <a:bodyPr/>
          <a:lstStyle/>
          <a:p>
            <a:pPr defTabSz="609630"/>
            <a:endParaRPr lang="en-IE" sz="1200">
              <a:solidFill>
                <a:prstClr val="black"/>
              </a:solidFill>
              <a:latin typeface="Calibri"/>
            </a:endParaRPr>
          </a:p>
        </p:txBody>
      </p:sp>
      <p:sp>
        <p:nvSpPr>
          <p:cNvPr id="6" name="AutoShape 6"/>
          <p:cNvSpPr/>
          <p:nvPr/>
        </p:nvSpPr>
        <p:spPr>
          <a:xfrm flipH="1" flipV="1">
            <a:off x="2267884" y="816104"/>
            <a:ext cx="2447247" cy="1862701"/>
          </a:xfrm>
          <a:prstGeom prst="line">
            <a:avLst/>
          </a:prstGeom>
          <a:ln w="57150" cap="flat">
            <a:solidFill>
              <a:srgbClr val="4A755A"/>
            </a:solidFill>
            <a:prstDash val="solid"/>
            <a:headEnd type="none" w="sm" len="sm"/>
            <a:tailEnd type="none" w="sm" len="sm"/>
          </a:ln>
        </p:spPr>
        <p:txBody>
          <a:bodyPr/>
          <a:lstStyle/>
          <a:p>
            <a:pPr defTabSz="609630"/>
            <a:endParaRPr lang="en-IE" sz="1200">
              <a:solidFill>
                <a:prstClr val="black"/>
              </a:solidFill>
              <a:latin typeface="Calibri"/>
            </a:endParaRPr>
          </a:p>
        </p:txBody>
      </p:sp>
      <p:sp>
        <p:nvSpPr>
          <p:cNvPr id="7" name="AutoShape 7"/>
          <p:cNvSpPr/>
          <p:nvPr/>
        </p:nvSpPr>
        <p:spPr>
          <a:xfrm flipV="1">
            <a:off x="5918504" y="-4888"/>
            <a:ext cx="7537" cy="1794546"/>
          </a:xfrm>
          <a:prstGeom prst="line">
            <a:avLst/>
          </a:prstGeom>
          <a:ln w="47625" cap="flat">
            <a:solidFill>
              <a:srgbClr val="99FFCC"/>
            </a:solidFill>
            <a:prstDash val="solid"/>
            <a:headEnd type="none" w="sm" len="sm"/>
            <a:tailEnd type="none" w="sm" len="sm"/>
          </a:ln>
        </p:spPr>
        <p:txBody>
          <a:bodyPr/>
          <a:lstStyle/>
          <a:p>
            <a:pPr defTabSz="609630"/>
            <a:endParaRPr lang="en-IE" sz="1200">
              <a:solidFill>
                <a:prstClr val="black"/>
              </a:solidFill>
              <a:latin typeface="Calibri"/>
            </a:endParaRPr>
          </a:p>
        </p:txBody>
      </p:sp>
      <p:sp>
        <p:nvSpPr>
          <p:cNvPr id="8" name="Freeform 8"/>
          <p:cNvSpPr/>
          <p:nvPr/>
        </p:nvSpPr>
        <p:spPr>
          <a:xfrm>
            <a:off x="5126162" y="3494314"/>
            <a:ext cx="1552321" cy="417186"/>
          </a:xfrm>
          <a:custGeom>
            <a:avLst/>
            <a:gdLst/>
            <a:ahLst/>
            <a:cxnLst/>
            <a:rect l="l" t="t" r="r" b="b"/>
            <a:pathLst>
              <a:path w="2328481" h="625779">
                <a:moveTo>
                  <a:pt x="0" y="0"/>
                </a:moveTo>
                <a:lnTo>
                  <a:pt x="2328481" y="0"/>
                </a:lnTo>
                <a:lnTo>
                  <a:pt x="2328481" y="625780"/>
                </a:lnTo>
                <a:lnTo>
                  <a:pt x="0" y="625780"/>
                </a:lnTo>
                <a:lnTo>
                  <a:pt x="0" y="0"/>
                </a:lnTo>
                <a:close/>
              </a:path>
            </a:pathLst>
          </a:custGeom>
          <a:blipFill>
            <a:blip r:embed="rId5"/>
            <a:stretch>
              <a:fillRect/>
            </a:stretch>
          </a:blipFill>
        </p:spPr>
        <p:txBody>
          <a:bodyPr/>
          <a:lstStyle/>
          <a:p>
            <a:pPr defTabSz="609630"/>
            <a:endParaRPr lang="en-IE" sz="1200">
              <a:solidFill>
                <a:prstClr val="black"/>
              </a:solidFill>
              <a:latin typeface="Calibri"/>
            </a:endParaRPr>
          </a:p>
        </p:txBody>
      </p:sp>
      <p:sp>
        <p:nvSpPr>
          <p:cNvPr id="9" name="AutoShape 9"/>
          <p:cNvSpPr/>
          <p:nvPr/>
        </p:nvSpPr>
        <p:spPr>
          <a:xfrm>
            <a:off x="6994107" y="3952704"/>
            <a:ext cx="5197893" cy="1154034"/>
          </a:xfrm>
          <a:prstGeom prst="line">
            <a:avLst/>
          </a:prstGeom>
          <a:ln w="47625" cap="flat">
            <a:solidFill>
              <a:srgbClr val="00804B"/>
            </a:solidFill>
            <a:prstDash val="solid"/>
            <a:headEnd type="none" w="sm" len="sm"/>
            <a:tailEnd type="none" w="sm" len="sm"/>
          </a:ln>
        </p:spPr>
        <p:txBody>
          <a:bodyPr/>
          <a:lstStyle/>
          <a:p>
            <a:pPr defTabSz="609630"/>
            <a:endParaRPr lang="en-IE" sz="1200">
              <a:solidFill>
                <a:prstClr val="black"/>
              </a:solidFill>
              <a:latin typeface="Calibri"/>
            </a:endParaRPr>
          </a:p>
        </p:txBody>
      </p:sp>
      <p:sp>
        <p:nvSpPr>
          <p:cNvPr id="10" name="AutoShape 10"/>
          <p:cNvSpPr/>
          <p:nvPr/>
        </p:nvSpPr>
        <p:spPr>
          <a:xfrm flipV="1">
            <a:off x="0" y="3976643"/>
            <a:ext cx="4639057" cy="1092966"/>
          </a:xfrm>
          <a:prstGeom prst="line">
            <a:avLst/>
          </a:prstGeom>
          <a:ln w="47625" cap="flat">
            <a:solidFill>
              <a:srgbClr val="004C40"/>
            </a:solidFill>
            <a:prstDash val="solid"/>
            <a:headEnd type="none" w="sm" len="sm"/>
            <a:tailEnd type="none" w="sm" len="sm"/>
          </a:ln>
        </p:spPr>
        <p:txBody>
          <a:bodyPr/>
          <a:lstStyle/>
          <a:p>
            <a:pPr defTabSz="609630"/>
            <a:endParaRPr lang="en-IE" sz="1200">
              <a:solidFill>
                <a:prstClr val="black"/>
              </a:solidFill>
              <a:latin typeface="Calibri"/>
            </a:endParaRPr>
          </a:p>
        </p:txBody>
      </p:sp>
      <p:sp>
        <p:nvSpPr>
          <p:cNvPr id="11" name="Freeform 11"/>
          <p:cNvSpPr/>
          <p:nvPr/>
        </p:nvSpPr>
        <p:spPr>
          <a:xfrm>
            <a:off x="1880156" y="2434395"/>
            <a:ext cx="1265876" cy="263543"/>
          </a:xfrm>
          <a:custGeom>
            <a:avLst/>
            <a:gdLst/>
            <a:ahLst/>
            <a:cxnLst/>
            <a:rect l="l" t="t" r="r" b="b"/>
            <a:pathLst>
              <a:path w="2233156" h="446631">
                <a:moveTo>
                  <a:pt x="0" y="0"/>
                </a:moveTo>
                <a:lnTo>
                  <a:pt x="2233156" y="0"/>
                </a:lnTo>
                <a:lnTo>
                  <a:pt x="2233156" y="446631"/>
                </a:lnTo>
                <a:lnTo>
                  <a:pt x="0" y="446631"/>
                </a:lnTo>
                <a:lnTo>
                  <a:pt x="0" y="0"/>
                </a:lnTo>
                <a:close/>
              </a:path>
            </a:pathLst>
          </a:custGeom>
          <a:blipFill>
            <a:blip r:embed="rId6"/>
            <a:stretch>
              <a:fillRect/>
            </a:stretch>
          </a:blipFill>
        </p:spPr>
        <p:txBody>
          <a:bodyPr/>
          <a:lstStyle/>
          <a:p>
            <a:pPr defTabSz="609630"/>
            <a:endParaRPr lang="en-IE" sz="1200">
              <a:solidFill>
                <a:prstClr val="black"/>
              </a:solidFill>
              <a:latin typeface="Calibri"/>
            </a:endParaRPr>
          </a:p>
        </p:txBody>
      </p:sp>
      <p:sp>
        <p:nvSpPr>
          <p:cNvPr id="12" name="Freeform 12"/>
          <p:cNvSpPr/>
          <p:nvPr/>
        </p:nvSpPr>
        <p:spPr>
          <a:xfrm>
            <a:off x="2813310" y="3811650"/>
            <a:ext cx="1056144" cy="319033"/>
          </a:xfrm>
          <a:custGeom>
            <a:avLst/>
            <a:gdLst/>
            <a:ahLst/>
            <a:cxnLst/>
            <a:rect l="l" t="t" r="r" b="b"/>
            <a:pathLst>
              <a:path w="1927116" h="674491">
                <a:moveTo>
                  <a:pt x="0" y="0"/>
                </a:moveTo>
                <a:lnTo>
                  <a:pt x="1927116" y="0"/>
                </a:lnTo>
                <a:lnTo>
                  <a:pt x="1927116" y="674491"/>
                </a:lnTo>
                <a:lnTo>
                  <a:pt x="0" y="674491"/>
                </a:lnTo>
                <a:lnTo>
                  <a:pt x="0" y="0"/>
                </a:lnTo>
                <a:close/>
              </a:path>
            </a:pathLst>
          </a:custGeom>
          <a:blipFill>
            <a:blip r:embed="rId7"/>
            <a:stretch>
              <a:fillRect/>
            </a:stretch>
          </a:blipFill>
        </p:spPr>
        <p:txBody>
          <a:bodyPr/>
          <a:lstStyle/>
          <a:p>
            <a:pPr defTabSz="609630"/>
            <a:endParaRPr lang="en-IE" sz="1200">
              <a:solidFill>
                <a:prstClr val="black"/>
              </a:solidFill>
              <a:latin typeface="Calibri"/>
            </a:endParaRPr>
          </a:p>
        </p:txBody>
      </p:sp>
      <p:sp>
        <p:nvSpPr>
          <p:cNvPr id="13" name="Freeform 13"/>
          <p:cNvSpPr/>
          <p:nvPr/>
        </p:nvSpPr>
        <p:spPr>
          <a:xfrm>
            <a:off x="3345559" y="2421233"/>
            <a:ext cx="802731" cy="408955"/>
          </a:xfrm>
          <a:custGeom>
            <a:avLst/>
            <a:gdLst/>
            <a:ahLst/>
            <a:cxnLst/>
            <a:rect l="l" t="t" r="r" b="b"/>
            <a:pathLst>
              <a:path w="1546996" h="760388">
                <a:moveTo>
                  <a:pt x="0" y="0"/>
                </a:moveTo>
                <a:lnTo>
                  <a:pt x="1546996" y="0"/>
                </a:lnTo>
                <a:lnTo>
                  <a:pt x="1546996" y="760388"/>
                </a:lnTo>
                <a:lnTo>
                  <a:pt x="0" y="760388"/>
                </a:lnTo>
                <a:lnTo>
                  <a:pt x="0" y="0"/>
                </a:lnTo>
                <a:close/>
              </a:path>
            </a:pathLst>
          </a:custGeom>
          <a:blipFill>
            <a:blip r:embed="rId8"/>
            <a:stretch>
              <a:fillRect/>
            </a:stretch>
          </a:blipFill>
        </p:spPr>
        <p:txBody>
          <a:bodyPr/>
          <a:lstStyle/>
          <a:p>
            <a:pPr defTabSz="609630"/>
            <a:endParaRPr lang="en-IE" sz="1200">
              <a:solidFill>
                <a:prstClr val="black"/>
              </a:solidFill>
              <a:latin typeface="Calibri"/>
            </a:endParaRPr>
          </a:p>
        </p:txBody>
      </p:sp>
      <p:sp>
        <p:nvSpPr>
          <p:cNvPr id="14" name="Freeform 14"/>
          <p:cNvSpPr/>
          <p:nvPr/>
        </p:nvSpPr>
        <p:spPr>
          <a:xfrm>
            <a:off x="2913631" y="3336758"/>
            <a:ext cx="999373" cy="362797"/>
          </a:xfrm>
          <a:custGeom>
            <a:avLst/>
            <a:gdLst/>
            <a:ahLst/>
            <a:cxnLst/>
            <a:rect l="l" t="t" r="r" b="b"/>
            <a:pathLst>
              <a:path w="2201186" h="740137">
                <a:moveTo>
                  <a:pt x="0" y="0"/>
                </a:moveTo>
                <a:lnTo>
                  <a:pt x="2201186" y="0"/>
                </a:lnTo>
                <a:lnTo>
                  <a:pt x="2201186" y="740137"/>
                </a:lnTo>
                <a:lnTo>
                  <a:pt x="0" y="740137"/>
                </a:lnTo>
                <a:lnTo>
                  <a:pt x="0" y="0"/>
                </a:lnTo>
                <a:close/>
              </a:path>
            </a:pathLst>
          </a:custGeom>
          <a:blipFill>
            <a:blip r:embed="rId9"/>
            <a:stretch>
              <a:fillRect/>
            </a:stretch>
          </a:blipFill>
        </p:spPr>
        <p:txBody>
          <a:bodyPr/>
          <a:lstStyle/>
          <a:p>
            <a:pPr defTabSz="609630"/>
            <a:endParaRPr lang="en-IE" sz="1200">
              <a:solidFill>
                <a:prstClr val="black"/>
              </a:solidFill>
              <a:latin typeface="Calibri"/>
            </a:endParaRPr>
          </a:p>
        </p:txBody>
      </p:sp>
      <p:sp>
        <p:nvSpPr>
          <p:cNvPr id="15" name="Freeform 15"/>
          <p:cNvSpPr/>
          <p:nvPr/>
        </p:nvSpPr>
        <p:spPr>
          <a:xfrm>
            <a:off x="1689108" y="3443442"/>
            <a:ext cx="1045943" cy="424863"/>
          </a:xfrm>
          <a:custGeom>
            <a:avLst/>
            <a:gdLst/>
            <a:ahLst/>
            <a:cxnLst/>
            <a:rect l="l" t="t" r="r" b="b"/>
            <a:pathLst>
              <a:path w="2613942" h="914880">
                <a:moveTo>
                  <a:pt x="0" y="0"/>
                </a:moveTo>
                <a:lnTo>
                  <a:pt x="2613942" y="0"/>
                </a:lnTo>
                <a:lnTo>
                  <a:pt x="2613942" y="914880"/>
                </a:lnTo>
                <a:lnTo>
                  <a:pt x="0" y="914880"/>
                </a:lnTo>
                <a:lnTo>
                  <a:pt x="0" y="0"/>
                </a:lnTo>
                <a:close/>
              </a:path>
            </a:pathLst>
          </a:custGeom>
          <a:blipFill>
            <a:blip r:embed="rId10"/>
            <a:stretch>
              <a:fillRect/>
            </a:stretch>
          </a:blipFill>
        </p:spPr>
        <p:txBody>
          <a:bodyPr/>
          <a:lstStyle/>
          <a:p>
            <a:pPr defTabSz="609630"/>
            <a:endParaRPr lang="en-IE" sz="1200">
              <a:solidFill>
                <a:prstClr val="black"/>
              </a:solidFill>
              <a:latin typeface="Calibri"/>
            </a:endParaRPr>
          </a:p>
        </p:txBody>
      </p:sp>
      <p:sp>
        <p:nvSpPr>
          <p:cNvPr id="16" name="Freeform 16"/>
          <p:cNvSpPr/>
          <p:nvPr/>
        </p:nvSpPr>
        <p:spPr>
          <a:xfrm>
            <a:off x="1683785" y="2980876"/>
            <a:ext cx="1053555" cy="287396"/>
          </a:xfrm>
          <a:custGeom>
            <a:avLst/>
            <a:gdLst/>
            <a:ahLst/>
            <a:cxnLst/>
            <a:rect l="l" t="t" r="r" b="b"/>
            <a:pathLst>
              <a:path w="1890575" h="480079">
                <a:moveTo>
                  <a:pt x="0" y="0"/>
                </a:moveTo>
                <a:lnTo>
                  <a:pt x="1890575" y="0"/>
                </a:lnTo>
                <a:lnTo>
                  <a:pt x="1890575" y="480079"/>
                </a:lnTo>
                <a:lnTo>
                  <a:pt x="0" y="480079"/>
                </a:lnTo>
                <a:lnTo>
                  <a:pt x="0" y="0"/>
                </a:lnTo>
                <a:close/>
              </a:path>
            </a:pathLst>
          </a:custGeom>
          <a:blipFill>
            <a:blip r:embed="rId11"/>
            <a:stretch>
              <a:fillRect/>
            </a:stretch>
          </a:blipFill>
        </p:spPr>
        <p:txBody>
          <a:bodyPr/>
          <a:lstStyle/>
          <a:p>
            <a:pPr defTabSz="609630"/>
            <a:endParaRPr lang="en-IE" sz="1200">
              <a:solidFill>
                <a:prstClr val="black"/>
              </a:solidFill>
              <a:latin typeface="Calibri"/>
            </a:endParaRPr>
          </a:p>
        </p:txBody>
      </p:sp>
      <p:sp>
        <p:nvSpPr>
          <p:cNvPr id="17" name="Freeform 17"/>
          <p:cNvSpPr/>
          <p:nvPr/>
        </p:nvSpPr>
        <p:spPr>
          <a:xfrm>
            <a:off x="2890099" y="2855388"/>
            <a:ext cx="1105211" cy="424928"/>
          </a:xfrm>
          <a:custGeom>
            <a:avLst/>
            <a:gdLst/>
            <a:ahLst/>
            <a:cxnLst/>
            <a:rect l="l" t="t" r="r" b="b"/>
            <a:pathLst>
              <a:path w="2196659" h="931306">
                <a:moveTo>
                  <a:pt x="0" y="0"/>
                </a:moveTo>
                <a:lnTo>
                  <a:pt x="2196659" y="0"/>
                </a:lnTo>
                <a:lnTo>
                  <a:pt x="2196659" y="931306"/>
                </a:lnTo>
                <a:lnTo>
                  <a:pt x="0" y="931306"/>
                </a:lnTo>
                <a:lnTo>
                  <a:pt x="0" y="0"/>
                </a:lnTo>
                <a:close/>
              </a:path>
            </a:pathLst>
          </a:custGeom>
          <a:blipFill>
            <a:blip r:embed="rId12"/>
            <a:stretch>
              <a:fillRect l="-15635" t="-57012" r="-14541" b="-60056"/>
            </a:stretch>
          </a:blipFill>
        </p:spPr>
        <p:txBody>
          <a:bodyPr/>
          <a:lstStyle/>
          <a:p>
            <a:pPr defTabSz="609630"/>
            <a:endParaRPr lang="en-IE" sz="1200">
              <a:solidFill>
                <a:prstClr val="black"/>
              </a:solidFill>
              <a:latin typeface="Calibri"/>
            </a:endParaRPr>
          </a:p>
        </p:txBody>
      </p:sp>
      <p:sp>
        <p:nvSpPr>
          <p:cNvPr id="19" name="Freeform 19"/>
          <p:cNvSpPr/>
          <p:nvPr/>
        </p:nvSpPr>
        <p:spPr>
          <a:xfrm>
            <a:off x="3525555" y="1319112"/>
            <a:ext cx="928559" cy="258879"/>
          </a:xfrm>
          <a:custGeom>
            <a:avLst/>
            <a:gdLst/>
            <a:ahLst/>
            <a:cxnLst/>
            <a:rect l="l" t="t" r="r" b="b"/>
            <a:pathLst>
              <a:path w="2187711" h="477567">
                <a:moveTo>
                  <a:pt x="0" y="0"/>
                </a:moveTo>
                <a:lnTo>
                  <a:pt x="2187710" y="0"/>
                </a:lnTo>
                <a:lnTo>
                  <a:pt x="2187710" y="477567"/>
                </a:lnTo>
                <a:lnTo>
                  <a:pt x="0" y="477567"/>
                </a:lnTo>
                <a:lnTo>
                  <a:pt x="0" y="0"/>
                </a:lnTo>
                <a:close/>
              </a:path>
            </a:pathLst>
          </a:custGeom>
          <a:blipFill>
            <a:blip r:embed="rId13"/>
            <a:stretch>
              <a:fillRect/>
            </a:stretch>
          </a:blipFill>
        </p:spPr>
        <p:txBody>
          <a:bodyPr/>
          <a:lstStyle/>
          <a:p>
            <a:pPr defTabSz="609630"/>
            <a:endParaRPr lang="en-IE" sz="1200">
              <a:solidFill>
                <a:prstClr val="black"/>
              </a:solidFill>
              <a:latin typeface="Calibri"/>
            </a:endParaRPr>
          </a:p>
        </p:txBody>
      </p:sp>
      <p:sp>
        <p:nvSpPr>
          <p:cNvPr id="21" name="Freeform 21"/>
          <p:cNvSpPr/>
          <p:nvPr/>
        </p:nvSpPr>
        <p:spPr>
          <a:xfrm>
            <a:off x="5046820" y="5652423"/>
            <a:ext cx="1509282" cy="491623"/>
          </a:xfrm>
          <a:custGeom>
            <a:avLst/>
            <a:gdLst/>
            <a:ahLst/>
            <a:cxnLst/>
            <a:rect l="l" t="t" r="r" b="b"/>
            <a:pathLst>
              <a:path w="2263923" h="737434">
                <a:moveTo>
                  <a:pt x="0" y="0"/>
                </a:moveTo>
                <a:lnTo>
                  <a:pt x="2263923" y="0"/>
                </a:lnTo>
                <a:lnTo>
                  <a:pt x="2263923" y="737435"/>
                </a:lnTo>
                <a:lnTo>
                  <a:pt x="0" y="737435"/>
                </a:lnTo>
                <a:lnTo>
                  <a:pt x="0" y="0"/>
                </a:lnTo>
                <a:close/>
              </a:path>
            </a:pathLst>
          </a:custGeom>
          <a:blipFill>
            <a:blip r:embed="rId14"/>
            <a:stretch>
              <a:fillRect/>
            </a:stretch>
          </a:blipFill>
        </p:spPr>
        <p:txBody>
          <a:bodyPr/>
          <a:lstStyle/>
          <a:p>
            <a:pPr defTabSz="609630"/>
            <a:endParaRPr lang="en-IE" sz="1200">
              <a:solidFill>
                <a:prstClr val="black"/>
              </a:solidFill>
              <a:latin typeface="Calibri"/>
            </a:endParaRPr>
          </a:p>
        </p:txBody>
      </p:sp>
      <p:sp>
        <p:nvSpPr>
          <p:cNvPr id="23" name="Freeform 23"/>
          <p:cNvSpPr/>
          <p:nvPr/>
        </p:nvSpPr>
        <p:spPr>
          <a:xfrm>
            <a:off x="3004499" y="4822050"/>
            <a:ext cx="1275229" cy="275981"/>
          </a:xfrm>
          <a:custGeom>
            <a:avLst/>
            <a:gdLst/>
            <a:ahLst/>
            <a:cxnLst/>
            <a:rect l="l" t="t" r="r" b="b"/>
            <a:pathLst>
              <a:path w="2353714" h="479285">
                <a:moveTo>
                  <a:pt x="0" y="0"/>
                </a:moveTo>
                <a:lnTo>
                  <a:pt x="2353714" y="0"/>
                </a:lnTo>
                <a:lnTo>
                  <a:pt x="2353714" y="479285"/>
                </a:lnTo>
                <a:lnTo>
                  <a:pt x="0" y="479285"/>
                </a:lnTo>
                <a:lnTo>
                  <a:pt x="0" y="0"/>
                </a:lnTo>
                <a:close/>
              </a:path>
            </a:pathLst>
          </a:custGeom>
          <a:blipFill>
            <a:blip r:embed="rId15"/>
            <a:stretch>
              <a:fillRect/>
            </a:stretch>
          </a:blipFill>
        </p:spPr>
        <p:txBody>
          <a:bodyPr/>
          <a:lstStyle/>
          <a:p>
            <a:pPr defTabSz="609630"/>
            <a:endParaRPr lang="en-IE" sz="1200">
              <a:solidFill>
                <a:prstClr val="black"/>
              </a:solidFill>
              <a:latin typeface="Calibri"/>
            </a:endParaRPr>
          </a:p>
        </p:txBody>
      </p:sp>
      <p:sp>
        <p:nvSpPr>
          <p:cNvPr id="24" name="Freeform 24"/>
          <p:cNvSpPr/>
          <p:nvPr/>
        </p:nvSpPr>
        <p:spPr>
          <a:xfrm>
            <a:off x="3037148" y="4380652"/>
            <a:ext cx="987872" cy="357858"/>
          </a:xfrm>
          <a:custGeom>
            <a:avLst/>
            <a:gdLst/>
            <a:ahLst/>
            <a:cxnLst/>
            <a:rect l="l" t="t" r="r" b="b"/>
            <a:pathLst>
              <a:path w="1506341" h="729238">
                <a:moveTo>
                  <a:pt x="0" y="0"/>
                </a:moveTo>
                <a:lnTo>
                  <a:pt x="1506341" y="0"/>
                </a:lnTo>
                <a:lnTo>
                  <a:pt x="1506341" y="729238"/>
                </a:lnTo>
                <a:lnTo>
                  <a:pt x="0" y="729238"/>
                </a:lnTo>
                <a:lnTo>
                  <a:pt x="0" y="0"/>
                </a:lnTo>
                <a:close/>
              </a:path>
            </a:pathLst>
          </a:custGeom>
          <a:blipFill>
            <a:blip r:embed="rId16"/>
            <a:stretch>
              <a:fillRect t="-46216" b="-60347"/>
            </a:stretch>
          </a:blipFill>
        </p:spPr>
        <p:txBody>
          <a:bodyPr/>
          <a:lstStyle/>
          <a:p>
            <a:pPr defTabSz="609630"/>
            <a:endParaRPr lang="en-IE" sz="1200">
              <a:solidFill>
                <a:prstClr val="black"/>
              </a:solidFill>
              <a:latin typeface="Calibri"/>
            </a:endParaRPr>
          </a:p>
        </p:txBody>
      </p:sp>
      <p:sp>
        <p:nvSpPr>
          <p:cNvPr id="25" name="Freeform 25"/>
          <p:cNvSpPr/>
          <p:nvPr/>
        </p:nvSpPr>
        <p:spPr>
          <a:xfrm>
            <a:off x="2846515" y="5107082"/>
            <a:ext cx="941999" cy="458670"/>
          </a:xfrm>
          <a:custGeom>
            <a:avLst/>
            <a:gdLst/>
            <a:ahLst/>
            <a:cxnLst/>
            <a:rect l="l" t="t" r="r" b="b"/>
            <a:pathLst>
              <a:path w="1902856" h="949262">
                <a:moveTo>
                  <a:pt x="0" y="0"/>
                </a:moveTo>
                <a:lnTo>
                  <a:pt x="1902856" y="0"/>
                </a:lnTo>
                <a:lnTo>
                  <a:pt x="1902856" y="949262"/>
                </a:lnTo>
                <a:lnTo>
                  <a:pt x="0" y="949262"/>
                </a:lnTo>
                <a:lnTo>
                  <a:pt x="0" y="0"/>
                </a:lnTo>
                <a:close/>
              </a:path>
            </a:pathLst>
          </a:custGeom>
          <a:blipFill>
            <a:blip r:embed="rId17"/>
            <a:stretch>
              <a:fillRect t="-48445" b="-52010"/>
            </a:stretch>
          </a:blipFill>
        </p:spPr>
        <p:txBody>
          <a:bodyPr/>
          <a:lstStyle/>
          <a:p>
            <a:pPr defTabSz="609630"/>
            <a:endParaRPr lang="en-IE" sz="1200">
              <a:solidFill>
                <a:prstClr val="black"/>
              </a:solidFill>
              <a:latin typeface="Calibri"/>
            </a:endParaRPr>
          </a:p>
        </p:txBody>
      </p:sp>
      <p:sp>
        <p:nvSpPr>
          <p:cNvPr id="26" name="Freeform 26"/>
          <p:cNvSpPr/>
          <p:nvPr/>
        </p:nvSpPr>
        <p:spPr>
          <a:xfrm>
            <a:off x="3945923" y="5203447"/>
            <a:ext cx="786513" cy="405687"/>
          </a:xfrm>
          <a:custGeom>
            <a:avLst/>
            <a:gdLst/>
            <a:ahLst/>
            <a:cxnLst/>
            <a:rect l="l" t="t" r="r" b="b"/>
            <a:pathLst>
              <a:path w="1212192" h="517157">
                <a:moveTo>
                  <a:pt x="0" y="0"/>
                </a:moveTo>
                <a:lnTo>
                  <a:pt x="1212193" y="0"/>
                </a:lnTo>
                <a:lnTo>
                  <a:pt x="1212193" y="517158"/>
                </a:lnTo>
                <a:lnTo>
                  <a:pt x="0" y="517158"/>
                </a:lnTo>
                <a:lnTo>
                  <a:pt x="0" y="0"/>
                </a:lnTo>
                <a:close/>
              </a:path>
            </a:pathLst>
          </a:custGeom>
          <a:blipFill>
            <a:blip r:embed="rId18"/>
            <a:stretch>
              <a:fillRect l="-9437" r="-9588"/>
            </a:stretch>
          </a:blipFill>
        </p:spPr>
        <p:txBody>
          <a:bodyPr/>
          <a:lstStyle/>
          <a:p>
            <a:pPr defTabSz="609630"/>
            <a:endParaRPr lang="en-IE" sz="1200">
              <a:solidFill>
                <a:prstClr val="black"/>
              </a:solidFill>
              <a:latin typeface="Calibri"/>
            </a:endParaRPr>
          </a:p>
        </p:txBody>
      </p:sp>
      <p:sp>
        <p:nvSpPr>
          <p:cNvPr id="27" name="Freeform 27"/>
          <p:cNvSpPr/>
          <p:nvPr/>
        </p:nvSpPr>
        <p:spPr>
          <a:xfrm>
            <a:off x="3599292" y="5648148"/>
            <a:ext cx="1004227" cy="232574"/>
          </a:xfrm>
          <a:custGeom>
            <a:avLst/>
            <a:gdLst/>
            <a:ahLst/>
            <a:cxnLst/>
            <a:rect l="l" t="t" r="r" b="b"/>
            <a:pathLst>
              <a:path w="1712948" h="540423">
                <a:moveTo>
                  <a:pt x="0" y="0"/>
                </a:moveTo>
                <a:lnTo>
                  <a:pt x="1712948" y="0"/>
                </a:lnTo>
                <a:lnTo>
                  <a:pt x="1712948" y="540423"/>
                </a:lnTo>
                <a:lnTo>
                  <a:pt x="0" y="540423"/>
                </a:lnTo>
                <a:lnTo>
                  <a:pt x="0" y="0"/>
                </a:lnTo>
                <a:close/>
              </a:path>
            </a:pathLst>
          </a:custGeom>
          <a:blipFill>
            <a:blip r:embed="rId19"/>
            <a:stretch>
              <a:fillRect/>
            </a:stretch>
          </a:blipFill>
        </p:spPr>
        <p:txBody>
          <a:bodyPr/>
          <a:lstStyle/>
          <a:p>
            <a:pPr defTabSz="609630"/>
            <a:endParaRPr lang="en-IE" sz="1200">
              <a:solidFill>
                <a:prstClr val="black"/>
              </a:solidFill>
              <a:latin typeface="Calibri"/>
            </a:endParaRPr>
          </a:p>
        </p:txBody>
      </p:sp>
      <p:sp>
        <p:nvSpPr>
          <p:cNvPr id="28" name="Freeform 28"/>
          <p:cNvSpPr/>
          <p:nvPr/>
        </p:nvSpPr>
        <p:spPr>
          <a:xfrm>
            <a:off x="4723503" y="1312069"/>
            <a:ext cx="1078901" cy="301581"/>
          </a:xfrm>
          <a:custGeom>
            <a:avLst/>
            <a:gdLst/>
            <a:ahLst/>
            <a:cxnLst/>
            <a:rect l="l" t="t" r="r" b="b"/>
            <a:pathLst>
              <a:path w="1879609" h="583000">
                <a:moveTo>
                  <a:pt x="0" y="0"/>
                </a:moveTo>
                <a:lnTo>
                  <a:pt x="1879609" y="0"/>
                </a:lnTo>
                <a:lnTo>
                  <a:pt x="1879609" y="583000"/>
                </a:lnTo>
                <a:lnTo>
                  <a:pt x="0" y="583000"/>
                </a:lnTo>
                <a:lnTo>
                  <a:pt x="0" y="0"/>
                </a:lnTo>
                <a:close/>
              </a:path>
            </a:pathLst>
          </a:custGeom>
          <a:blipFill>
            <a:blip r:embed="rId20"/>
            <a:stretch>
              <a:fillRect/>
            </a:stretch>
          </a:blipFill>
        </p:spPr>
        <p:txBody>
          <a:bodyPr/>
          <a:lstStyle/>
          <a:p>
            <a:pPr defTabSz="609630"/>
            <a:endParaRPr lang="en-IE" sz="1200">
              <a:solidFill>
                <a:prstClr val="black"/>
              </a:solidFill>
              <a:latin typeface="Calibri"/>
            </a:endParaRPr>
          </a:p>
        </p:txBody>
      </p:sp>
      <p:sp>
        <p:nvSpPr>
          <p:cNvPr id="29" name="Freeform 29"/>
          <p:cNvSpPr/>
          <p:nvPr/>
        </p:nvSpPr>
        <p:spPr>
          <a:xfrm>
            <a:off x="7745084" y="4366352"/>
            <a:ext cx="1052673" cy="526336"/>
          </a:xfrm>
          <a:custGeom>
            <a:avLst/>
            <a:gdLst/>
            <a:ahLst/>
            <a:cxnLst/>
            <a:rect l="l" t="t" r="r" b="b"/>
            <a:pathLst>
              <a:path w="1579009" h="789504">
                <a:moveTo>
                  <a:pt x="0" y="0"/>
                </a:moveTo>
                <a:lnTo>
                  <a:pt x="1579009" y="0"/>
                </a:lnTo>
                <a:lnTo>
                  <a:pt x="1579009" y="789504"/>
                </a:lnTo>
                <a:lnTo>
                  <a:pt x="0" y="789504"/>
                </a:lnTo>
                <a:lnTo>
                  <a:pt x="0" y="0"/>
                </a:lnTo>
                <a:close/>
              </a:path>
            </a:pathLst>
          </a:custGeom>
          <a:blipFill>
            <a:blip r:embed="rId21"/>
            <a:stretch>
              <a:fillRect/>
            </a:stretch>
          </a:blipFill>
        </p:spPr>
        <p:txBody>
          <a:bodyPr/>
          <a:lstStyle/>
          <a:p>
            <a:pPr defTabSz="609630"/>
            <a:endParaRPr lang="en-IE" sz="1200">
              <a:solidFill>
                <a:prstClr val="black"/>
              </a:solidFill>
              <a:latin typeface="Calibri"/>
            </a:endParaRPr>
          </a:p>
        </p:txBody>
      </p:sp>
      <p:sp>
        <p:nvSpPr>
          <p:cNvPr id="30" name="Freeform 30"/>
          <p:cNvSpPr/>
          <p:nvPr/>
        </p:nvSpPr>
        <p:spPr>
          <a:xfrm>
            <a:off x="7348964" y="4975220"/>
            <a:ext cx="975919" cy="277158"/>
          </a:xfrm>
          <a:custGeom>
            <a:avLst/>
            <a:gdLst/>
            <a:ahLst/>
            <a:cxnLst/>
            <a:rect l="l" t="t" r="r" b="b"/>
            <a:pathLst>
              <a:path w="1752587" h="463043">
                <a:moveTo>
                  <a:pt x="0" y="0"/>
                </a:moveTo>
                <a:lnTo>
                  <a:pt x="1752588" y="0"/>
                </a:lnTo>
                <a:lnTo>
                  <a:pt x="1752588" y="463043"/>
                </a:lnTo>
                <a:lnTo>
                  <a:pt x="0" y="463043"/>
                </a:lnTo>
                <a:lnTo>
                  <a:pt x="0" y="0"/>
                </a:lnTo>
                <a:close/>
              </a:path>
            </a:pathLst>
          </a:custGeom>
          <a:blipFill>
            <a:blip r:embed="rId22"/>
            <a:stretch>
              <a:fillRect t="-136978" b="-141514"/>
            </a:stretch>
          </a:blipFill>
        </p:spPr>
        <p:txBody>
          <a:bodyPr/>
          <a:lstStyle/>
          <a:p>
            <a:pPr defTabSz="609630"/>
            <a:endParaRPr lang="en-IE" sz="1200">
              <a:solidFill>
                <a:prstClr val="black"/>
              </a:solidFill>
              <a:latin typeface="Calibri"/>
            </a:endParaRPr>
          </a:p>
        </p:txBody>
      </p:sp>
      <p:sp>
        <p:nvSpPr>
          <p:cNvPr id="31" name="Freeform 31"/>
          <p:cNvSpPr/>
          <p:nvPr/>
        </p:nvSpPr>
        <p:spPr>
          <a:xfrm>
            <a:off x="7809017" y="2846717"/>
            <a:ext cx="1466138" cy="320595"/>
          </a:xfrm>
          <a:custGeom>
            <a:avLst/>
            <a:gdLst/>
            <a:ahLst/>
            <a:cxnLst/>
            <a:rect l="l" t="t" r="r" b="b"/>
            <a:pathLst>
              <a:path w="2199207" h="480892">
                <a:moveTo>
                  <a:pt x="0" y="0"/>
                </a:moveTo>
                <a:lnTo>
                  <a:pt x="2199207" y="0"/>
                </a:lnTo>
                <a:lnTo>
                  <a:pt x="2199207" y="480892"/>
                </a:lnTo>
                <a:lnTo>
                  <a:pt x="0" y="480892"/>
                </a:lnTo>
                <a:lnTo>
                  <a:pt x="0" y="0"/>
                </a:lnTo>
                <a:close/>
              </a:path>
            </a:pathLst>
          </a:custGeom>
          <a:blipFill>
            <a:blip r:embed="rId23"/>
            <a:stretch>
              <a:fillRect t="-73157" b="-66327"/>
            </a:stretch>
          </a:blipFill>
        </p:spPr>
        <p:txBody>
          <a:bodyPr/>
          <a:lstStyle/>
          <a:p>
            <a:pPr defTabSz="609630"/>
            <a:endParaRPr lang="en-IE" sz="1200">
              <a:solidFill>
                <a:prstClr val="black"/>
              </a:solidFill>
              <a:latin typeface="Calibri"/>
            </a:endParaRPr>
          </a:p>
        </p:txBody>
      </p:sp>
      <p:sp>
        <p:nvSpPr>
          <p:cNvPr id="32" name="Freeform 32"/>
          <p:cNvSpPr/>
          <p:nvPr/>
        </p:nvSpPr>
        <p:spPr>
          <a:xfrm>
            <a:off x="7919342" y="2286474"/>
            <a:ext cx="1284172" cy="308201"/>
          </a:xfrm>
          <a:custGeom>
            <a:avLst/>
            <a:gdLst/>
            <a:ahLst/>
            <a:cxnLst/>
            <a:rect l="l" t="t" r="r" b="b"/>
            <a:pathLst>
              <a:path w="1926258" h="462302">
                <a:moveTo>
                  <a:pt x="0" y="0"/>
                </a:moveTo>
                <a:lnTo>
                  <a:pt x="1926259" y="0"/>
                </a:lnTo>
                <a:lnTo>
                  <a:pt x="1926259" y="462302"/>
                </a:lnTo>
                <a:lnTo>
                  <a:pt x="0" y="462302"/>
                </a:lnTo>
                <a:lnTo>
                  <a:pt x="0" y="0"/>
                </a:lnTo>
                <a:close/>
              </a:path>
            </a:pathLst>
          </a:custGeom>
          <a:blipFill>
            <a:blip r:embed="rId24"/>
            <a:stretch>
              <a:fillRect/>
            </a:stretch>
          </a:blipFill>
        </p:spPr>
        <p:txBody>
          <a:bodyPr/>
          <a:lstStyle/>
          <a:p>
            <a:pPr defTabSz="609630"/>
            <a:endParaRPr lang="en-IE" sz="1200">
              <a:solidFill>
                <a:prstClr val="black"/>
              </a:solidFill>
              <a:latin typeface="Calibri"/>
            </a:endParaRPr>
          </a:p>
        </p:txBody>
      </p:sp>
      <p:sp>
        <p:nvSpPr>
          <p:cNvPr id="33" name="Freeform 33"/>
          <p:cNvSpPr/>
          <p:nvPr/>
        </p:nvSpPr>
        <p:spPr>
          <a:xfrm>
            <a:off x="9438242" y="2825931"/>
            <a:ext cx="845145" cy="317682"/>
          </a:xfrm>
          <a:custGeom>
            <a:avLst/>
            <a:gdLst/>
            <a:ahLst/>
            <a:cxnLst/>
            <a:rect l="l" t="t" r="r" b="b"/>
            <a:pathLst>
              <a:path w="1267718" h="476523">
                <a:moveTo>
                  <a:pt x="0" y="0"/>
                </a:moveTo>
                <a:lnTo>
                  <a:pt x="1267718" y="0"/>
                </a:lnTo>
                <a:lnTo>
                  <a:pt x="1267718" y="476523"/>
                </a:lnTo>
                <a:lnTo>
                  <a:pt x="0" y="476523"/>
                </a:lnTo>
                <a:lnTo>
                  <a:pt x="0" y="0"/>
                </a:lnTo>
                <a:close/>
              </a:path>
            </a:pathLst>
          </a:custGeom>
          <a:blipFill>
            <a:blip r:embed="rId25"/>
            <a:stretch>
              <a:fillRect t="-72822" b="-93212"/>
            </a:stretch>
          </a:blipFill>
        </p:spPr>
        <p:txBody>
          <a:bodyPr/>
          <a:lstStyle/>
          <a:p>
            <a:pPr defTabSz="609630"/>
            <a:endParaRPr lang="en-IE" sz="1200">
              <a:solidFill>
                <a:prstClr val="black"/>
              </a:solidFill>
              <a:latin typeface="Calibri"/>
            </a:endParaRPr>
          </a:p>
        </p:txBody>
      </p:sp>
      <p:sp>
        <p:nvSpPr>
          <p:cNvPr id="34" name="Freeform 34"/>
          <p:cNvSpPr/>
          <p:nvPr/>
        </p:nvSpPr>
        <p:spPr>
          <a:xfrm>
            <a:off x="4751008" y="6144707"/>
            <a:ext cx="1245085" cy="282611"/>
          </a:xfrm>
          <a:custGeom>
            <a:avLst/>
            <a:gdLst/>
            <a:ahLst/>
            <a:cxnLst/>
            <a:rect l="l" t="t" r="r" b="b"/>
            <a:pathLst>
              <a:path w="2243741" h="475420">
                <a:moveTo>
                  <a:pt x="0" y="0"/>
                </a:moveTo>
                <a:lnTo>
                  <a:pt x="2243741" y="0"/>
                </a:lnTo>
                <a:lnTo>
                  <a:pt x="2243741" y="475420"/>
                </a:lnTo>
                <a:lnTo>
                  <a:pt x="0" y="475420"/>
                </a:lnTo>
                <a:lnTo>
                  <a:pt x="0" y="0"/>
                </a:lnTo>
                <a:close/>
              </a:path>
            </a:pathLst>
          </a:custGeom>
          <a:blipFill>
            <a:blip r:embed="rId26"/>
            <a:stretch>
              <a:fillRect t="-40072" b="-38362"/>
            </a:stretch>
          </a:blipFill>
        </p:spPr>
        <p:txBody>
          <a:bodyPr/>
          <a:lstStyle/>
          <a:p>
            <a:pPr defTabSz="609630"/>
            <a:endParaRPr lang="en-IE" sz="1200">
              <a:solidFill>
                <a:prstClr val="black"/>
              </a:solidFill>
              <a:latin typeface="Calibri"/>
            </a:endParaRPr>
          </a:p>
        </p:txBody>
      </p:sp>
      <p:sp>
        <p:nvSpPr>
          <p:cNvPr id="35" name="Freeform 35"/>
          <p:cNvSpPr/>
          <p:nvPr/>
        </p:nvSpPr>
        <p:spPr>
          <a:xfrm>
            <a:off x="7616124" y="963264"/>
            <a:ext cx="1307851" cy="199073"/>
          </a:xfrm>
          <a:custGeom>
            <a:avLst/>
            <a:gdLst/>
            <a:ahLst/>
            <a:cxnLst/>
            <a:rect l="l" t="t" r="r" b="b"/>
            <a:pathLst>
              <a:path w="2255691" h="429238">
                <a:moveTo>
                  <a:pt x="0" y="0"/>
                </a:moveTo>
                <a:lnTo>
                  <a:pt x="2255691" y="0"/>
                </a:lnTo>
                <a:lnTo>
                  <a:pt x="2255691" y="429238"/>
                </a:lnTo>
                <a:lnTo>
                  <a:pt x="0" y="429238"/>
                </a:lnTo>
                <a:lnTo>
                  <a:pt x="0" y="0"/>
                </a:lnTo>
                <a:close/>
              </a:path>
            </a:pathLst>
          </a:custGeom>
          <a:blipFill>
            <a:blip r:embed="rId27"/>
            <a:stretch>
              <a:fillRect/>
            </a:stretch>
          </a:blipFill>
        </p:spPr>
        <p:txBody>
          <a:bodyPr/>
          <a:lstStyle/>
          <a:p>
            <a:pPr defTabSz="609630"/>
            <a:endParaRPr lang="en-IE" sz="1200">
              <a:solidFill>
                <a:prstClr val="black"/>
              </a:solidFill>
              <a:latin typeface="Calibri"/>
            </a:endParaRPr>
          </a:p>
        </p:txBody>
      </p:sp>
      <p:sp>
        <p:nvSpPr>
          <p:cNvPr id="36" name="Freeform 36"/>
          <p:cNvSpPr/>
          <p:nvPr/>
        </p:nvSpPr>
        <p:spPr>
          <a:xfrm>
            <a:off x="6947667" y="1667560"/>
            <a:ext cx="1106247" cy="190435"/>
          </a:xfrm>
          <a:custGeom>
            <a:avLst/>
            <a:gdLst/>
            <a:ahLst/>
            <a:cxnLst/>
            <a:rect l="l" t="t" r="r" b="b"/>
            <a:pathLst>
              <a:path w="2170175" h="325142">
                <a:moveTo>
                  <a:pt x="0" y="0"/>
                </a:moveTo>
                <a:lnTo>
                  <a:pt x="2170175" y="0"/>
                </a:lnTo>
                <a:lnTo>
                  <a:pt x="2170175" y="325141"/>
                </a:lnTo>
                <a:lnTo>
                  <a:pt x="0" y="325141"/>
                </a:lnTo>
                <a:lnTo>
                  <a:pt x="0" y="0"/>
                </a:lnTo>
                <a:close/>
              </a:path>
            </a:pathLst>
          </a:custGeom>
          <a:blipFill>
            <a:blip r:embed="rId28"/>
            <a:stretch>
              <a:fillRect t="-121028" b="-129385"/>
            </a:stretch>
          </a:blipFill>
        </p:spPr>
        <p:txBody>
          <a:bodyPr/>
          <a:lstStyle/>
          <a:p>
            <a:pPr defTabSz="609630"/>
            <a:endParaRPr lang="en-IE" sz="1200">
              <a:solidFill>
                <a:prstClr val="black"/>
              </a:solidFill>
              <a:latin typeface="Calibri"/>
            </a:endParaRPr>
          </a:p>
        </p:txBody>
      </p:sp>
      <p:sp>
        <p:nvSpPr>
          <p:cNvPr id="38" name="Freeform 38"/>
          <p:cNvSpPr/>
          <p:nvPr/>
        </p:nvSpPr>
        <p:spPr>
          <a:xfrm>
            <a:off x="8084415" y="3366465"/>
            <a:ext cx="994913" cy="361193"/>
          </a:xfrm>
          <a:custGeom>
            <a:avLst/>
            <a:gdLst/>
            <a:ahLst/>
            <a:cxnLst/>
            <a:rect l="l" t="t" r="r" b="b"/>
            <a:pathLst>
              <a:path w="1492369" h="541789">
                <a:moveTo>
                  <a:pt x="0" y="0"/>
                </a:moveTo>
                <a:lnTo>
                  <a:pt x="1492369" y="0"/>
                </a:lnTo>
                <a:lnTo>
                  <a:pt x="1492369" y="541790"/>
                </a:lnTo>
                <a:lnTo>
                  <a:pt x="0" y="541790"/>
                </a:lnTo>
                <a:lnTo>
                  <a:pt x="0" y="0"/>
                </a:lnTo>
                <a:close/>
              </a:path>
            </a:pathLst>
          </a:custGeom>
          <a:blipFill>
            <a:blip r:embed="rId29"/>
            <a:stretch>
              <a:fillRect t="-76511" b="-98940"/>
            </a:stretch>
          </a:blipFill>
        </p:spPr>
        <p:txBody>
          <a:bodyPr/>
          <a:lstStyle/>
          <a:p>
            <a:pPr defTabSz="609630"/>
            <a:endParaRPr lang="en-IE" sz="1200">
              <a:solidFill>
                <a:prstClr val="black"/>
              </a:solidFill>
              <a:latin typeface="Calibri"/>
            </a:endParaRPr>
          </a:p>
        </p:txBody>
      </p:sp>
      <p:sp>
        <p:nvSpPr>
          <p:cNvPr id="39" name="Freeform 39"/>
          <p:cNvSpPr/>
          <p:nvPr/>
        </p:nvSpPr>
        <p:spPr>
          <a:xfrm>
            <a:off x="6031651" y="963264"/>
            <a:ext cx="1284173" cy="395501"/>
          </a:xfrm>
          <a:custGeom>
            <a:avLst/>
            <a:gdLst/>
            <a:ahLst/>
            <a:cxnLst/>
            <a:rect l="l" t="t" r="r" b="b"/>
            <a:pathLst>
              <a:path w="2303470" h="576929">
                <a:moveTo>
                  <a:pt x="0" y="0"/>
                </a:moveTo>
                <a:lnTo>
                  <a:pt x="2303470" y="0"/>
                </a:lnTo>
                <a:lnTo>
                  <a:pt x="2303470" y="576929"/>
                </a:lnTo>
                <a:lnTo>
                  <a:pt x="0" y="576929"/>
                </a:lnTo>
                <a:lnTo>
                  <a:pt x="0" y="0"/>
                </a:lnTo>
                <a:close/>
              </a:path>
            </a:pathLst>
          </a:custGeom>
          <a:blipFill>
            <a:blip r:embed="rId30"/>
            <a:stretch>
              <a:fillRect b="-6226"/>
            </a:stretch>
          </a:blipFill>
        </p:spPr>
        <p:txBody>
          <a:bodyPr/>
          <a:lstStyle/>
          <a:p>
            <a:pPr defTabSz="609630"/>
            <a:endParaRPr lang="en-IE" sz="1200">
              <a:solidFill>
                <a:prstClr val="black"/>
              </a:solidFill>
              <a:latin typeface="Calibri"/>
            </a:endParaRPr>
          </a:p>
        </p:txBody>
      </p:sp>
      <p:sp>
        <p:nvSpPr>
          <p:cNvPr id="40" name="Freeform 40"/>
          <p:cNvSpPr/>
          <p:nvPr/>
        </p:nvSpPr>
        <p:spPr>
          <a:xfrm>
            <a:off x="7123391" y="1251727"/>
            <a:ext cx="1221043" cy="297295"/>
          </a:xfrm>
          <a:custGeom>
            <a:avLst/>
            <a:gdLst/>
            <a:ahLst/>
            <a:cxnLst/>
            <a:rect l="l" t="t" r="r" b="b"/>
            <a:pathLst>
              <a:path w="2387151" h="549045">
                <a:moveTo>
                  <a:pt x="0" y="0"/>
                </a:moveTo>
                <a:lnTo>
                  <a:pt x="2387151" y="0"/>
                </a:lnTo>
                <a:lnTo>
                  <a:pt x="2387151" y="549045"/>
                </a:lnTo>
                <a:lnTo>
                  <a:pt x="0" y="549045"/>
                </a:lnTo>
                <a:lnTo>
                  <a:pt x="0" y="0"/>
                </a:lnTo>
                <a:close/>
              </a:path>
            </a:pathLst>
          </a:custGeom>
          <a:blipFill>
            <a:blip r:embed="rId31"/>
            <a:stretch>
              <a:fillRect/>
            </a:stretch>
          </a:blipFill>
        </p:spPr>
        <p:txBody>
          <a:bodyPr/>
          <a:lstStyle/>
          <a:p>
            <a:pPr defTabSz="609630"/>
            <a:endParaRPr lang="en-IE" sz="1200">
              <a:solidFill>
                <a:prstClr val="black"/>
              </a:solidFill>
              <a:latin typeface="Calibri"/>
            </a:endParaRPr>
          </a:p>
        </p:txBody>
      </p:sp>
      <p:sp>
        <p:nvSpPr>
          <p:cNvPr id="41" name="Freeform 41"/>
          <p:cNvSpPr/>
          <p:nvPr/>
        </p:nvSpPr>
        <p:spPr>
          <a:xfrm>
            <a:off x="7107628" y="1992078"/>
            <a:ext cx="662405" cy="159814"/>
          </a:xfrm>
          <a:custGeom>
            <a:avLst/>
            <a:gdLst/>
            <a:ahLst/>
            <a:cxnLst/>
            <a:rect l="l" t="t" r="r" b="b"/>
            <a:pathLst>
              <a:path w="1665532" h="416302">
                <a:moveTo>
                  <a:pt x="0" y="0"/>
                </a:moveTo>
                <a:lnTo>
                  <a:pt x="1665532" y="0"/>
                </a:lnTo>
                <a:lnTo>
                  <a:pt x="1665532" y="416302"/>
                </a:lnTo>
                <a:lnTo>
                  <a:pt x="0" y="416302"/>
                </a:lnTo>
                <a:lnTo>
                  <a:pt x="0" y="0"/>
                </a:lnTo>
                <a:close/>
              </a:path>
            </a:pathLst>
          </a:custGeom>
          <a:blipFill>
            <a:blip r:embed="rId32"/>
            <a:stretch>
              <a:fillRect t="-6275" b="-6275"/>
            </a:stretch>
          </a:blipFill>
        </p:spPr>
        <p:txBody>
          <a:bodyPr/>
          <a:lstStyle/>
          <a:p>
            <a:pPr defTabSz="609630"/>
            <a:endParaRPr lang="en-IE" sz="1200">
              <a:solidFill>
                <a:prstClr val="black"/>
              </a:solidFill>
              <a:latin typeface="Calibri"/>
            </a:endParaRPr>
          </a:p>
        </p:txBody>
      </p:sp>
      <p:sp>
        <p:nvSpPr>
          <p:cNvPr id="42" name="Freeform 42"/>
          <p:cNvSpPr/>
          <p:nvPr/>
        </p:nvSpPr>
        <p:spPr>
          <a:xfrm>
            <a:off x="2750462" y="1918694"/>
            <a:ext cx="1213400" cy="595427"/>
          </a:xfrm>
          <a:custGeom>
            <a:avLst/>
            <a:gdLst/>
            <a:ahLst/>
            <a:cxnLst/>
            <a:rect l="l" t="t" r="r" b="b"/>
            <a:pathLst>
              <a:path w="1820100" h="893141">
                <a:moveTo>
                  <a:pt x="0" y="0"/>
                </a:moveTo>
                <a:lnTo>
                  <a:pt x="1820100" y="0"/>
                </a:lnTo>
                <a:lnTo>
                  <a:pt x="1820100" y="893141"/>
                </a:lnTo>
                <a:lnTo>
                  <a:pt x="0" y="893141"/>
                </a:lnTo>
                <a:lnTo>
                  <a:pt x="0" y="0"/>
                </a:lnTo>
                <a:close/>
              </a:path>
            </a:pathLst>
          </a:custGeom>
          <a:blipFill>
            <a:blip r:embed="rId33"/>
            <a:stretch>
              <a:fillRect l="-30883" t="-34604" r="-22733" b="-29747"/>
            </a:stretch>
          </a:blipFill>
        </p:spPr>
        <p:txBody>
          <a:bodyPr/>
          <a:lstStyle/>
          <a:p>
            <a:pPr defTabSz="609630"/>
            <a:endParaRPr lang="en-IE" sz="1200">
              <a:solidFill>
                <a:prstClr val="black"/>
              </a:solidFill>
              <a:latin typeface="Calibri"/>
            </a:endParaRPr>
          </a:p>
        </p:txBody>
      </p:sp>
      <p:sp>
        <p:nvSpPr>
          <p:cNvPr id="43" name="Freeform 43"/>
          <p:cNvSpPr/>
          <p:nvPr/>
        </p:nvSpPr>
        <p:spPr>
          <a:xfrm>
            <a:off x="8820946" y="5185517"/>
            <a:ext cx="1199735" cy="386731"/>
          </a:xfrm>
          <a:custGeom>
            <a:avLst/>
            <a:gdLst/>
            <a:ahLst/>
            <a:cxnLst/>
            <a:rect l="l" t="t" r="r" b="b"/>
            <a:pathLst>
              <a:path w="2041239" h="778214">
                <a:moveTo>
                  <a:pt x="0" y="0"/>
                </a:moveTo>
                <a:lnTo>
                  <a:pt x="2041239" y="0"/>
                </a:lnTo>
                <a:lnTo>
                  <a:pt x="2041239" y="778214"/>
                </a:lnTo>
                <a:lnTo>
                  <a:pt x="0" y="778214"/>
                </a:lnTo>
                <a:lnTo>
                  <a:pt x="0" y="0"/>
                </a:lnTo>
                <a:close/>
              </a:path>
            </a:pathLst>
          </a:custGeom>
          <a:blipFill>
            <a:blip r:embed="rId34"/>
            <a:stretch>
              <a:fillRect l="-33630" t="-33095" r="-32598" b="-27603"/>
            </a:stretch>
          </a:blipFill>
        </p:spPr>
        <p:txBody>
          <a:bodyPr/>
          <a:lstStyle/>
          <a:p>
            <a:pPr defTabSz="609630"/>
            <a:endParaRPr lang="en-IE" sz="1200">
              <a:solidFill>
                <a:prstClr val="black"/>
              </a:solidFill>
              <a:latin typeface="Calibri"/>
            </a:endParaRPr>
          </a:p>
        </p:txBody>
      </p:sp>
      <p:sp>
        <p:nvSpPr>
          <p:cNvPr id="44" name="Freeform 44"/>
          <p:cNvSpPr/>
          <p:nvPr/>
        </p:nvSpPr>
        <p:spPr>
          <a:xfrm>
            <a:off x="2252813" y="1624150"/>
            <a:ext cx="1046087" cy="403835"/>
          </a:xfrm>
          <a:custGeom>
            <a:avLst/>
            <a:gdLst/>
            <a:ahLst/>
            <a:cxnLst/>
            <a:rect l="l" t="t" r="r" b="b"/>
            <a:pathLst>
              <a:path w="1569131" h="605753">
                <a:moveTo>
                  <a:pt x="0" y="0"/>
                </a:moveTo>
                <a:lnTo>
                  <a:pt x="1569132" y="0"/>
                </a:lnTo>
                <a:lnTo>
                  <a:pt x="1569132" y="605753"/>
                </a:lnTo>
                <a:lnTo>
                  <a:pt x="0" y="605753"/>
                </a:lnTo>
                <a:lnTo>
                  <a:pt x="0" y="0"/>
                </a:lnTo>
                <a:close/>
              </a:path>
            </a:pathLst>
          </a:custGeom>
          <a:blipFill>
            <a:blip r:embed="rId35"/>
            <a:stretch>
              <a:fillRect t="-78796" b="-80241"/>
            </a:stretch>
          </a:blipFill>
        </p:spPr>
        <p:txBody>
          <a:bodyPr/>
          <a:lstStyle/>
          <a:p>
            <a:pPr defTabSz="609630"/>
            <a:endParaRPr lang="en-IE" sz="1200">
              <a:solidFill>
                <a:prstClr val="black"/>
              </a:solidFill>
              <a:latin typeface="Calibri"/>
            </a:endParaRPr>
          </a:p>
        </p:txBody>
      </p:sp>
      <p:sp>
        <p:nvSpPr>
          <p:cNvPr id="45" name="Freeform 45"/>
          <p:cNvSpPr/>
          <p:nvPr/>
        </p:nvSpPr>
        <p:spPr>
          <a:xfrm>
            <a:off x="8290018" y="3813310"/>
            <a:ext cx="853533" cy="413967"/>
          </a:xfrm>
          <a:custGeom>
            <a:avLst/>
            <a:gdLst/>
            <a:ahLst/>
            <a:cxnLst/>
            <a:rect l="l" t="t" r="r" b="b"/>
            <a:pathLst>
              <a:path w="1280300" h="620951">
                <a:moveTo>
                  <a:pt x="0" y="0"/>
                </a:moveTo>
                <a:lnTo>
                  <a:pt x="1280300" y="0"/>
                </a:lnTo>
                <a:lnTo>
                  <a:pt x="1280300" y="620951"/>
                </a:lnTo>
                <a:lnTo>
                  <a:pt x="0" y="620951"/>
                </a:lnTo>
                <a:lnTo>
                  <a:pt x="0" y="0"/>
                </a:lnTo>
                <a:close/>
              </a:path>
            </a:pathLst>
          </a:custGeom>
          <a:blipFill>
            <a:blip r:embed="rId36"/>
            <a:stretch>
              <a:fillRect t="-50117" b="-56065"/>
            </a:stretch>
          </a:blipFill>
        </p:spPr>
        <p:txBody>
          <a:bodyPr/>
          <a:lstStyle/>
          <a:p>
            <a:pPr defTabSz="609630"/>
            <a:endParaRPr lang="en-IE" sz="1200">
              <a:solidFill>
                <a:prstClr val="black"/>
              </a:solidFill>
              <a:latin typeface="Calibri"/>
            </a:endParaRPr>
          </a:p>
        </p:txBody>
      </p:sp>
      <p:sp>
        <p:nvSpPr>
          <p:cNvPr id="46" name="Freeform 46"/>
          <p:cNvSpPr/>
          <p:nvPr/>
        </p:nvSpPr>
        <p:spPr>
          <a:xfrm>
            <a:off x="9364172" y="3142482"/>
            <a:ext cx="1051845" cy="429553"/>
          </a:xfrm>
          <a:custGeom>
            <a:avLst/>
            <a:gdLst/>
            <a:ahLst/>
            <a:cxnLst/>
            <a:rect l="l" t="t" r="r" b="b"/>
            <a:pathLst>
              <a:path w="1577768" h="644330">
                <a:moveTo>
                  <a:pt x="0" y="0"/>
                </a:moveTo>
                <a:lnTo>
                  <a:pt x="1577768" y="0"/>
                </a:lnTo>
                <a:lnTo>
                  <a:pt x="1577768" y="644330"/>
                </a:lnTo>
                <a:lnTo>
                  <a:pt x="0" y="644330"/>
                </a:lnTo>
                <a:lnTo>
                  <a:pt x="0" y="0"/>
                </a:lnTo>
                <a:close/>
              </a:path>
            </a:pathLst>
          </a:custGeom>
          <a:blipFill>
            <a:blip r:embed="rId37"/>
            <a:stretch>
              <a:fillRect t="-67948" b="-76920"/>
            </a:stretch>
          </a:blipFill>
        </p:spPr>
        <p:txBody>
          <a:bodyPr/>
          <a:lstStyle/>
          <a:p>
            <a:pPr defTabSz="609630"/>
            <a:endParaRPr lang="en-IE" sz="1200">
              <a:solidFill>
                <a:prstClr val="black"/>
              </a:solidFill>
              <a:latin typeface="Calibri"/>
            </a:endParaRPr>
          </a:p>
        </p:txBody>
      </p:sp>
      <p:sp>
        <p:nvSpPr>
          <p:cNvPr id="47" name="Freeform 47"/>
          <p:cNvSpPr/>
          <p:nvPr/>
        </p:nvSpPr>
        <p:spPr>
          <a:xfrm>
            <a:off x="9366722" y="2288889"/>
            <a:ext cx="653958" cy="513911"/>
          </a:xfrm>
          <a:custGeom>
            <a:avLst/>
            <a:gdLst/>
            <a:ahLst/>
            <a:cxnLst/>
            <a:rect l="l" t="t" r="r" b="b"/>
            <a:pathLst>
              <a:path w="980937" h="770866">
                <a:moveTo>
                  <a:pt x="0" y="0"/>
                </a:moveTo>
                <a:lnTo>
                  <a:pt x="980937" y="0"/>
                </a:lnTo>
                <a:lnTo>
                  <a:pt x="980937" y="770865"/>
                </a:lnTo>
                <a:lnTo>
                  <a:pt x="0" y="770865"/>
                </a:lnTo>
                <a:lnTo>
                  <a:pt x="0" y="0"/>
                </a:lnTo>
                <a:close/>
              </a:path>
            </a:pathLst>
          </a:custGeom>
          <a:blipFill>
            <a:blip r:embed="rId38"/>
            <a:stretch>
              <a:fillRect l="-4018" r="-9483" b="-18224"/>
            </a:stretch>
          </a:blipFill>
        </p:spPr>
        <p:txBody>
          <a:bodyPr/>
          <a:lstStyle/>
          <a:p>
            <a:pPr defTabSz="609630"/>
            <a:endParaRPr lang="en-IE" sz="1200">
              <a:solidFill>
                <a:prstClr val="black"/>
              </a:solidFill>
              <a:latin typeface="Calibri"/>
            </a:endParaRPr>
          </a:p>
        </p:txBody>
      </p:sp>
      <p:sp>
        <p:nvSpPr>
          <p:cNvPr id="48" name="Freeform 48"/>
          <p:cNvSpPr/>
          <p:nvPr/>
        </p:nvSpPr>
        <p:spPr>
          <a:xfrm>
            <a:off x="9701666" y="1779156"/>
            <a:ext cx="653958" cy="557881"/>
          </a:xfrm>
          <a:custGeom>
            <a:avLst/>
            <a:gdLst/>
            <a:ahLst/>
            <a:cxnLst/>
            <a:rect l="l" t="t" r="r" b="b"/>
            <a:pathLst>
              <a:path w="1206800" h="921561">
                <a:moveTo>
                  <a:pt x="0" y="0"/>
                </a:moveTo>
                <a:lnTo>
                  <a:pt x="1206799" y="0"/>
                </a:lnTo>
                <a:lnTo>
                  <a:pt x="1206799" y="921561"/>
                </a:lnTo>
                <a:lnTo>
                  <a:pt x="0" y="921561"/>
                </a:lnTo>
                <a:lnTo>
                  <a:pt x="0" y="0"/>
                </a:lnTo>
                <a:close/>
              </a:path>
            </a:pathLst>
          </a:custGeom>
          <a:blipFill>
            <a:blip r:embed="rId39"/>
            <a:stretch>
              <a:fillRect t="-15839" b="-15111"/>
            </a:stretch>
          </a:blipFill>
        </p:spPr>
        <p:txBody>
          <a:bodyPr/>
          <a:lstStyle/>
          <a:p>
            <a:pPr defTabSz="609630"/>
            <a:endParaRPr lang="en-IE" sz="1200">
              <a:solidFill>
                <a:prstClr val="black"/>
              </a:solidFill>
              <a:latin typeface="Calibri"/>
            </a:endParaRPr>
          </a:p>
        </p:txBody>
      </p:sp>
      <p:sp>
        <p:nvSpPr>
          <p:cNvPr id="49" name="Freeform 49"/>
          <p:cNvSpPr/>
          <p:nvPr/>
        </p:nvSpPr>
        <p:spPr>
          <a:xfrm>
            <a:off x="8463105" y="4756198"/>
            <a:ext cx="1174767" cy="453159"/>
          </a:xfrm>
          <a:custGeom>
            <a:avLst/>
            <a:gdLst/>
            <a:ahLst/>
            <a:cxnLst/>
            <a:rect l="l" t="t" r="r" b="b"/>
            <a:pathLst>
              <a:path w="2082949" h="463850">
                <a:moveTo>
                  <a:pt x="0" y="0"/>
                </a:moveTo>
                <a:lnTo>
                  <a:pt x="2082949" y="0"/>
                </a:lnTo>
                <a:lnTo>
                  <a:pt x="2082949" y="463850"/>
                </a:lnTo>
                <a:lnTo>
                  <a:pt x="0" y="463850"/>
                </a:lnTo>
                <a:lnTo>
                  <a:pt x="0" y="0"/>
                </a:lnTo>
                <a:close/>
              </a:path>
            </a:pathLst>
          </a:custGeom>
          <a:blipFill>
            <a:blip r:embed="rId40"/>
            <a:stretch>
              <a:fillRect/>
            </a:stretch>
          </a:blipFill>
        </p:spPr>
        <p:txBody>
          <a:bodyPr/>
          <a:lstStyle/>
          <a:p>
            <a:pPr defTabSz="609630"/>
            <a:endParaRPr lang="en-IE" sz="1200">
              <a:solidFill>
                <a:prstClr val="black"/>
              </a:solidFill>
              <a:latin typeface="Calibri"/>
            </a:endParaRPr>
          </a:p>
        </p:txBody>
      </p:sp>
      <p:sp>
        <p:nvSpPr>
          <p:cNvPr id="50" name="Freeform 50"/>
          <p:cNvSpPr/>
          <p:nvPr/>
        </p:nvSpPr>
        <p:spPr>
          <a:xfrm>
            <a:off x="7353797" y="5354048"/>
            <a:ext cx="1342316" cy="277158"/>
          </a:xfrm>
          <a:custGeom>
            <a:avLst/>
            <a:gdLst/>
            <a:ahLst/>
            <a:cxnLst/>
            <a:rect l="l" t="t" r="r" b="b"/>
            <a:pathLst>
              <a:path w="2013474" h="415737">
                <a:moveTo>
                  <a:pt x="0" y="0"/>
                </a:moveTo>
                <a:lnTo>
                  <a:pt x="2013474" y="0"/>
                </a:lnTo>
                <a:lnTo>
                  <a:pt x="2013474" y="415738"/>
                </a:lnTo>
                <a:lnTo>
                  <a:pt x="0" y="415738"/>
                </a:lnTo>
                <a:lnTo>
                  <a:pt x="0" y="0"/>
                </a:lnTo>
                <a:close/>
              </a:path>
            </a:pathLst>
          </a:custGeom>
          <a:blipFill>
            <a:blip r:embed="rId41"/>
            <a:stretch>
              <a:fillRect/>
            </a:stretch>
          </a:blipFill>
        </p:spPr>
        <p:txBody>
          <a:bodyPr/>
          <a:lstStyle/>
          <a:p>
            <a:pPr defTabSz="609630"/>
            <a:endParaRPr lang="en-IE" sz="1200">
              <a:solidFill>
                <a:prstClr val="black"/>
              </a:solidFill>
              <a:latin typeface="Calibri"/>
            </a:endParaRPr>
          </a:p>
        </p:txBody>
      </p:sp>
      <p:sp>
        <p:nvSpPr>
          <p:cNvPr id="51" name="Freeform 51"/>
          <p:cNvSpPr/>
          <p:nvPr/>
        </p:nvSpPr>
        <p:spPr>
          <a:xfrm>
            <a:off x="3425168" y="5951524"/>
            <a:ext cx="1192733" cy="264995"/>
          </a:xfrm>
          <a:custGeom>
            <a:avLst/>
            <a:gdLst/>
            <a:ahLst/>
            <a:cxnLst/>
            <a:rect l="l" t="t" r="r" b="b"/>
            <a:pathLst>
              <a:path w="1887069" h="495463">
                <a:moveTo>
                  <a:pt x="0" y="0"/>
                </a:moveTo>
                <a:lnTo>
                  <a:pt x="1887069" y="0"/>
                </a:lnTo>
                <a:lnTo>
                  <a:pt x="1887069" y="495463"/>
                </a:lnTo>
                <a:lnTo>
                  <a:pt x="0" y="495463"/>
                </a:lnTo>
                <a:lnTo>
                  <a:pt x="0" y="0"/>
                </a:lnTo>
                <a:close/>
              </a:path>
            </a:pathLst>
          </a:custGeom>
          <a:blipFill>
            <a:blip r:embed="rId42"/>
            <a:stretch>
              <a:fillRect/>
            </a:stretch>
          </a:blipFill>
        </p:spPr>
        <p:txBody>
          <a:bodyPr/>
          <a:lstStyle/>
          <a:p>
            <a:pPr defTabSz="609630"/>
            <a:endParaRPr lang="en-IE" sz="1200">
              <a:solidFill>
                <a:prstClr val="black"/>
              </a:solidFill>
              <a:latin typeface="Calibri"/>
            </a:endParaRPr>
          </a:p>
        </p:txBody>
      </p:sp>
      <p:sp>
        <p:nvSpPr>
          <p:cNvPr id="52" name="Freeform 52"/>
          <p:cNvSpPr/>
          <p:nvPr/>
        </p:nvSpPr>
        <p:spPr>
          <a:xfrm>
            <a:off x="2143785" y="5198332"/>
            <a:ext cx="678736" cy="332145"/>
          </a:xfrm>
          <a:custGeom>
            <a:avLst/>
            <a:gdLst/>
            <a:ahLst/>
            <a:cxnLst/>
            <a:rect l="l" t="t" r="r" b="b"/>
            <a:pathLst>
              <a:path w="1263032" h="677831">
                <a:moveTo>
                  <a:pt x="0" y="0"/>
                </a:moveTo>
                <a:lnTo>
                  <a:pt x="1263032" y="0"/>
                </a:lnTo>
                <a:lnTo>
                  <a:pt x="1263032" y="677831"/>
                </a:lnTo>
                <a:lnTo>
                  <a:pt x="0" y="677831"/>
                </a:lnTo>
                <a:lnTo>
                  <a:pt x="0" y="0"/>
                </a:lnTo>
                <a:close/>
              </a:path>
            </a:pathLst>
          </a:custGeom>
          <a:blipFill>
            <a:blip r:embed="rId43"/>
            <a:stretch>
              <a:fillRect t="-38071" b="-48262"/>
            </a:stretch>
          </a:blipFill>
        </p:spPr>
        <p:txBody>
          <a:bodyPr/>
          <a:lstStyle/>
          <a:p>
            <a:pPr defTabSz="609630"/>
            <a:endParaRPr lang="en-IE" sz="1200">
              <a:solidFill>
                <a:prstClr val="black"/>
              </a:solidFill>
              <a:latin typeface="Calibri"/>
            </a:endParaRPr>
          </a:p>
        </p:txBody>
      </p:sp>
      <p:sp>
        <p:nvSpPr>
          <p:cNvPr id="53" name="TextBox 53"/>
          <p:cNvSpPr txBox="1"/>
          <p:nvPr/>
        </p:nvSpPr>
        <p:spPr>
          <a:xfrm>
            <a:off x="5400643" y="4914012"/>
            <a:ext cx="1023039" cy="343427"/>
          </a:xfrm>
          <a:prstGeom prst="rect">
            <a:avLst/>
          </a:prstGeom>
        </p:spPr>
        <p:txBody>
          <a:bodyPr lIns="0" tIns="0" rIns="0" bIns="0" rtlCol="0" anchor="t">
            <a:spAutoFit/>
          </a:bodyPr>
          <a:lstStyle/>
          <a:p>
            <a:pPr algn="ctr" defTabSz="609630">
              <a:lnSpc>
                <a:spcPts val="1399"/>
              </a:lnSpc>
            </a:pPr>
            <a:r>
              <a:rPr lang="en-US" sz="999" dirty="0">
                <a:solidFill>
                  <a:srgbClr val="FFFFFF"/>
                </a:solidFill>
                <a:latin typeface="Circular Std"/>
              </a:rPr>
              <a:t>Data </a:t>
            </a:r>
          </a:p>
          <a:p>
            <a:pPr algn="ctr" defTabSz="609630">
              <a:lnSpc>
                <a:spcPts val="1399"/>
              </a:lnSpc>
              <a:spcBef>
                <a:spcPct val="0"/>
              </a:spcBef>
            </a:pPr>
            <a:r>
              <a:rPr lang="en-US" sz="999" dirty="0">
                <a:solidFill>
                  <a:srgbClr val="FFFFFF"/>
                </a:solidFill>
                <a:latin typeface="Circular Std"/>
              </a:rPr>
              <a:t>Privacy </a:t>
            </a:r>
          </a:p>
        </p:txBody>
      </p:sp>
      <p:sp>
        <p:nvSpPr>
          <p:cNvPr id="54" name="TextBox 54"/>
          <p:cNvSpPr txBox="1"/>
          <p:nvPr/>
        </p:nvSpPr>
        <p:spPr>
          <a:xfrm>
            <a:off x="6423681" y="4389528"/>
            <a:ext cx="1279312" cy="343427"/>
          </a:xfrm>
          <a:prstGeom prst="rect">
            <a:avLst/>
          </a:prstGeom>
        </p:spPr>
        <p:txBody>
          <a:bodyPr lIns="0" tIns="0" rIns="0" bIns="0" rtlCol="0" anchor="t">
            <a:spAutoFit/>
          </a:bodyPr>
          <a:lstStyle/>
          <a:p>
            <a:pPr algn="ctr" defTabSz="609630">
              <a:lnSpc>
                <a:spcPts val="1399"/>
              </a:lnSpc>
              <a:spcBef>
                <a:spcPct val="0"/>
              </a:spcBef>
            </a:pPr>
            <a:r>
              <a:rPr lang="en-US" sz="999" dirty="0">
                <a:solidFill>
                  <a:srgbClr val="FFFFFF"/>
                </a:solidFill>
                <a:latin typeface="Circular Std"/>
              </a:rPr>
              <a:t>Identity Access Management </a:t>
            </a:r>
          </a:p>
        </p:txBody>
      </p:sp>
      <p:sp>
        <p:nvSpPr>
          <p:cNvPr id="55" name="TextBox 55"/>
          <p:cNvSpPr txBox="1"/>
          <p:nvPr/>
        </p:nvSpPr>
        <p:spPr>
          <a:xfrm>
            <a:off x="3898573" y="2924993"/>
            <a:ext cx="1237428" cy="522964"/>
          </a:xfrm>
          <a:prstGeom prst="rect">
            <a:avLst/>
          </a:prstGeom>
        </p:spPr>
        <p:txBody>
          <a:bodyPr lIns="0" tIns="0" rIns="0" bIns="0" rtlCol="0" anchor="t">
            <a:spAutoFit/>
          </a:bodyPr>
          <a:lstStyle/>
          <a:p>
            <a:pPr algn="ctr" defTabSz="609630">
              <a:lnSpc>
                <a:spcPts val="1399"/>
              </a:lnSpc>
            </a:pPr>
            <a:r>
              <a:rPr lang="en-US" sz="999">
                <a:solidFill>
                  <a:srgbClr val="FFFFFF"/>
                </a:solidFill>
                <a:latin typeface="Circular Std"/>
              </a:rPr>
              <a:t>Threat </a:t>
            </a:r>
          </a:p>
          <a:p>
            <a:pPr algn="ctr" defTabSz="609630">
              <a:lnSpc>
                <a:spcPts val="1399"/>
              </a:lnSpc>
              <a:spcBef>
                <a:spcPct val="0"/>
              </a:spcBef>
            </a:pPr>
            <a:r>
              <a:rPr lang="en-US" sz="999">
                <a:solidFill>
                  <a:srgbClr val="FFFFFF"/>
                </a:solidFill>
                <a:latin typeface="Circular Std"/>
              </a:rPr>
              <a:t>Detection &amp; Response</a:t>
            </a:r>
          </a:p>
        </p:txBody>
      </p:sp>
      <p:sp>
        <p:nvSpPr>
          <p:cNvPr id="56" name="TextBox 56"/>
          <p:cNvSpPr txBox="1"/>
          <p:nvPr/>
        </p:nvSpPr>
        <p:spPr>
          <a:xfrm>
            <a:off x="4001040" y="4170246"/>
            <a:ext cx="1443145" cy="702500"/>
          </a:xfrm>
          <a:prstGeom prst="rect">
            <a:avLst/>
          </a:prstGeom>
        </p:spPr>
        <p:txBody>
          <a:bodyPr lIns="0" tIns="0" rIns="0" bIns="0" rtlCol="0" anchor="t">
            <a:spAutoFit/>
          </a:bodyPr>
          <a:lstStyle/>
          <a:p>
            <a:pPr algn="ctr" defTabSz="609630">
              <a:lnSpc>
                <a:spcPts val="1399"/>
              </a:lnSpc>
            </a:pPr>
            <a:r>
              <a:rPr lang="en-US" sz="999">
                <a:solidFill>
                  <a:srgbClr val="FFFFFF"/>
                </a:solidFill>
                <a:latin typeface="Circular Std"/>
              </a:rPr>
              <a:t>Application </a:t>
            </a:r>
          </a:p>
          <a:p>
            <a:pPr algn="ctr" defTabSz="609630">
              <a:lnSpc>
                <a:spcPts val="1399"/>
              </a:lnSpc>
            </a:pPr>
            <a:r>
              <a:rPr lang="en-US" sz="999">
                <a:solidFill>
                  <a:srgbClr val="FFFFFF"/>
                </a:solidFill>
                <a:latin typeface="Circular Std"/>
              </a:rPr>
              <a:t> Network </a:t>
            </a:r>
          </a:p>
          <a:p>
            <a:pPr algn="ctr" defTabSz="609630">
              <a:lnSpc>
                <a:spcPts val="1399"/>
              </a:lnSpc>
            </a:pPr>
            <a:r>
              <a:rPr lang="en-US" sz="999">
                <a:solidFill>
                  <a:srgbClr val="FFFFFF"/>
                </a:solidFill>
                <a:latin typeface="Circular Std"/>
              </a:rPr>
              <a:t>&amp; Cloud </a:t>
            </a:r>
          </a:p>
          <a:p>
            <a:pPr algn="ctr" defTabSz="609630">
              <a:lnSpc>
                <a:spcPts val="1399"/>
              </a:lnSpc>
              <a:spcBef>
                <a:spcPct val="0"/>
              </a:spcBef>
            </a:pPr>
            <a:r>
              <a:rPr lang="en-US" sz="999">
                <a:solidFill>
                  <a:srgbClr val="FFFFFF"/>
                </a:solidFill>
                <a:latin typeface="Circular Std"/>
              </a:rPr>
              <a:t>Security</a:t>
            </a:r>
          </a:p>
        </p:txBody>
      </p:sp>
      <p:sp>
        <p:nvSpPr>
          <p:cNvPr id="57" name="TextBox 57"/>
          <p:cNvSpPr txBox="1"/>
          <p:nvPr/>
        </p:nvSpPr>
        <p:spPr>
          <a:xfrm>
            <a:off x="4901734" y="2120503"/>
            <a:ext cx="820870" cy="522964"/>
          </a:xfrm>
          <a:prstGeom prst="rect">
            <a:avLst/>
          </a:prstGeom>
        </p:spPr>
        <p:txBody>
          <a:bodyPr lIns="0" tIns="0" rIns="0" bIns="0" rtlCol="0" anchor="t">
            <a:spAutoFit/>
          </a:bodyPr>
          <a:lstStyle/>
          <a:p>
            <a:pPr algn="ctr" defTabSz="609630">
              <a:lnSpc>
                <a:spcPts val="1399"/>
              </a:lnSpc>
            </a:pPr>
            <a:r>
              <a:rPr lang="en-US" sz="999" dirty="0">
                <a:solidFill>
                  <a:prstClr val="white"/>
                </a:solidFill>
                <a:latin typeface="Circular Std"/>
              </a:rPr>
              <a:t>Data Security </a:t>
            </a:r>
          </a:p>
          <a:p>
            <a:pPr algn="ctr" defTabSz="609630">
              <a:lnSpc>
                <a:spcPts val="1399"/>
              </a:lnSpc>
            </a:pPr>
            <a:r>
              <a:rPr lang="en-US" sz="999" dirty="0">
                <a:solidFill>
                  <a:prstClr val="white"/>
                </a:solidFill>
                <a:latin typeface="Circular Std"/>
              </a:rPr>
              <a:t>&amp; Security </a:t>
            </a:r>
          </a:p>
          <a:p>
            <a:pPr algn="ctr" defTabSz="609630">
              <a:lnSpc>
                <a:spcPts val="1399"/>
              </a:lnSpc>
              <a:spcBef>
                <a:spcPct val="0"/>
              </a:spcBef>
            </a:pPr>
            <a:r>
              <a:rPr lang="en-US" sz="999" dirty="0">
                <a:solidFill>
                  <a:prstClr val="white"/>
                </a:solidFill>
                <a:latin typeface="Circular Std"/>
              </a:rPr>
              <a:t>Automation </a:t>
            </a:r>
          </a:p>
        </p:txBody>
      </p:sp>
      <p:sp>
        <p:nvSpPr>
          <p:cNvPr id="58" name="TextBox 58"/>
          <p:cNvSpPr txBox="1"/>
          <p:nvPr/>
        </p:nvSpPr>
        <p:spPr>
          <a:xfrm>
            <a:off x="6691248" y="3070102"/>
            <a:ext cx="1237428" cy="522964"/>
          </a:xfrm>
          <a:prstGeom prst="rect">
            <a:avLst/>
          </a:prstGeom>
        </p:spPr>
        <p:txBody>
          <a:bodyPr wrap="square" lIns="0" tIns="0" rIns="0" bIns="0" rtlCol="0" anchor="t">
            <a:spAutoFit/>
          </a:bodyPr>
          <a:lstStyle/>
          <a:p>
            <a:pPr algn="ctr" defTabSz="609630">
              <a:lnSpc>
                <a:spcPts val="1399"/>
              </a:lnSpc>
            </a:pPr>
            <a:r>
              <a:rPr lang="en-US" sz="999" dirty="0">
                <a:solidFill>
                  <a:prstClr val="black"/>
                </a:solidFill>
                <a:latin typeface="Circular Std"/>
              </a:rPr>
              <a:t>MSSP &amp; </a:t>
            </a:r>
          </a:p>
          <a:p>
            <a:pPr algn="ctr" defTabSz="609630">
              <a:lnSpc>
                <a:spcPts val="1399"/>
              </a:lnSpc>
              <a:spcBef>
                <a:spcPct val="0"/>
              </a:spcBef>
            </a:pPr>
            <a:r>
              <a:rPr lang="en-US" sz="999" dirty="0">
                <a:solidFill>
                  <a:prstClr val="black"/>
                </a:solidFill>
                <a:latin typeface="Circular Std"/>
              </a:rPr>
              <a:t>Advisory </a:t>
            </a:r>
          </a:p>
          <a:p>
            <a:pPr algn="ctr" defTabSz="609630">
              <a:lnSpc>
                <a:spcPts val="1399"/>
              </a:lnSpc>
              <a:spcBef>
                <a:spcPct val="0"/>
              </a:spcBef>
            </a:pPr>
            <a:r>
              <a:rPr lang="en-US" sz="999" dirty="0">
                <a:solidFill>
                  <a:prstClr val="black"/>
                </a:solidFill>
                <a:latin typeface="Circular Std"/>
              </a:rPr>
              <a:t>Services</a:t>
            </a:r>
          </a:p>
        </p:txBody>
      </p:sp>
      <p:sp>
        <p:nvSpPr>
          <p:cNvPr id="59" name="TextBox 59"/>
          <p:cNvSpPr txBox="1"/>
          <p:nvPr/>
        </p:nvSpPr>
        <p:spPr>
          <a:xfrm>
            <a:off x="5803311" y="2173211"/>
            <a:ext cx="1353180" cy="522964"/>
          </a:xfrm>
          <a:prstGeom prst="rect">
            <a:avLst/>
          </a:prstGeom>
        </p:spPr>
        <p:txBody>
          <a:bodyPr lIns="0" tIns="0" rIns="0" bIns="0" rtlCol="0" anchor="t">
            <a:spAutoFit/>
          </a:bodyPr>
          <a:lstStyle/>
          <a:p>
            <a:pPr algn="ctr" defTabSz="609630">
              <a:lnSpc>
                <a:spcPts val="1399"/>
              </a:lnSpc>
            </a:pPr>
            <a:r>
              <a:rPr lang="en-US" sz="999" dirty="0">
                <a:solidFill>
                  <a:srgbClr val="254E40"/>
                </a:solidFill>
                <a:latin typeface="Circular Std"/>
              </a:rPr>
              <a:t>Governance,</a:t>
            </a:r>
          </a:p>
          <a:p>
            <a:pPr algn="ctr" defTabSz="609630">
              <a:lnSpc>
                <a:spcPts val="1399"/>
              </a:lnSpc>
            </a:pPr>
            <a:r>
              <a:rPr lang="en-US" sz="999" dirty="0">
                <a:solidFill>
                  <a:srgbClr val="254E40"/>
                </a:solidFill>
                <a:latin typeface="Circular Std"/>
              </a:rPr>
              <a:t> Risk, &amp; </a:t>
            </a:r>
          </a:p>
          <a:p>
            <a:pPr algn="ctr" defTabSz="609630">
              <a:lnSpc>
                <a:spcPts val="1399"/>
              </a:lnSpc>
              <a:spcBef>
                <a:spcPct val="0"/>
              </a:spcBef>
            </a:pPr>
            <a:r>
              <a:rPr lang="en-US" sz="999" dirty="0">
                <a:solidFill>
                  <a:srgbClr val="254E40"/>
                </a:solidFill>
                <a:latin typeface="Circular Std"/>
              </a:rPr>
              <a:t>Compliance </a:t>
            </a:r>
          </a:p>
        </p:txBody>
      </p:sp>
      <p:pic>
        <p:nvPicPr>
          <p:cNvPr id="60" name="Picture 59">
            <a:extLst>
              <a:ext uri="{FF2B5EF4-FFF2-40B4-BE49-F238E27FC236}">
                <a16:creationId xmlns:a16="http://schemas.microsoft.com/office/drawing/2014/main" id="{E3655E38-A4A1-FED8-A601-F88367642354}"/>
              </a:ext>
            </a:extLst>
          </p:cNvPr>
          <p:cNvPicPr>
            <a:picLocks noChangeAspect="1"/>
          </p:cNvPicPr>
          <p:nvPr/>
        </p:nvPicPr>
        <p:blipFill>
          <a:blip r:embed="rId44"/>
          <a:stretch>
            <a:fillRect/>
          </a:stretch>
        </p:blipFill>
        <p:spPr>
          <a:xfrm>
            <a:off x="8410518" y="1678554"/>
            <a:ext cx="1205817" cy="386598"/>
          </a:xfrm>
          <a:prstGeom prst="rect">
            <a:avLst/>
          </a:prstGeom>
        </p:spPr>
      </p:pic>
      <p:pic>
        <p:nvPicPr>
          <p:cNvPr id="61" name="Picture 60">
            <a:extLst>
              <a:ext uri="{FF2B5EF4-FFF2-40B4-BE49-F238E27FC236}">
                <a16:creationId xmlns:a16="http://schemas.microsoft.com/office/drawing/2014/main" id="{09345253-016A-38B2-21F8-45CD6A504F32}"/>
              </a:ext>
            </a:extLst>
          </p:cNvPr>
          <p:cNvPicPr>
            <a:picLocks noChangeAspect="1"/>
          </p:cNvPicPr>
          <p:nvPr/>
        </p:nvPicPr>
        <p:blipFill rotWithShape="1">
          <a:blip r:embed="rId45"/>
          <a:srcRect l="10179" t="17386" r="8670" b="21571"/>
          <a:stretch/>
        </p:blipFill>
        <p:spPr>
          <a:xfrm>
            <a:off x="6155568" y="6031685"/>
            <a:ext cx="770199" cy="429139"/>
          </a:xfrm>
          <a:prstGeom prst="rect">
            <a:avLst/>
          </a:prstGeom>
        </p:spPr>
      </p:pic>
      <p:pic>
        <p:nvPicPr>
          <p:cNvPr id="63" name="Picture 62">
            <a:extLst>
              <a:ext uri="{FF2B5EF4-FFF2-40B4-BE49-F238E27FC236}">
                <a16:creationId xmlns:a16="http://schemas.microsoft.com/office/drawing/2014/main" id="{1BDC6B83-694F-7283-FE8E-3921CBFDFB66}"/>
              </a:ext>
            </a:extLst>
          </p:cNvPr>
          <p:cNvPicPr>
            <a:picLocks noChangeAspect="1"/>
          </p:cNvPicPr>
          <p:nvPr/>
        </p:nvPicPr>
        <p:blipFill>
          <a:blip r:embed="rId46"/>
          <a:stretch>
            <a:fillRect/>
          </a:stretch>
        </p:blipFill>
        <p:spPr>
          <a:xfrm>
            <a:off x="9278069" y="3700762"/>
            <a:ext cx="1229735" cy="322186"/>
          </a:xfrm>
          <a:prstGeom prst="rect">
            <a:avLst/>
          </a:prstGeom>
        </p:spPr>
      </p:pic>
      <p:pic>
        <p:nvPicPr>
          <p:cNvPr id="20" name="Picture 19" descr="Fijowave's Secure Remote Connectivity &amp; DECT for Avaya IP Office, Aura &amp;  Cloud - International Avaya User Group">
            <a:extLst>
              <a:ext uri="{FF2B5EF4-FFF2-40B4-BE49-F238E27FC236}">
                <a16:creationId xmlns:a16="http://schemas.microsoft.com/office/drawing/2014/main" id="{84FA88DE-43E1-4531-C0AD-56138E0D4259}"/>
              </a:ext>
            </a:extLst>
          </p:cNvPr>
          <p:cNvPicPr>
            <a:picLocks noChangeAspect="1"/>
          </p:cNvPicPr>
          <p:nvPr/>
        </p:nvPicPr>
        <p:blipFill>
          <a:blip r:embed="rId47"/>
          <a:stretch>
            <a:fillRect/>
          </a:stretch>
        </p:blipFill>
        <p:spPr>
          <a:xfrm>
            <a:off x="2163402" y="4674651"/>
            <a:ext cx="755496" cy="414919"/>
          </a:xfrm>
          <a:prstGeom prst="rect">
            <a:avLst/>
          </a:prstGeom>
        </p:spPr>
      </p:pic>
      <p:pic>
        <p:nvPicPr>
          <p:cNvPr id="22" name="Picture 21" descr="ITUS Secure Technologies | Letterkenny">
            <a:extLst>
              <a:ext uri="{FF2B5EF4-FFF2-40B4-BE49-F238E27FC236}">
                <a16:creationId xmlns:a16="http://schemas.microsoft.com/office/drawing/2014/main" id="{C93214D5-A4F8-B83B-B506-412152FBC225}"/>
              </a:ext>
            </a:extLst>
          </p:cNvPr>
          <p:cNvPicPr>
            <a:picLocks noChangeAspect="1"/>
          </p:cNvPicPr>
          <p:nvPr/>
        </p:nvPicPr>
        <p:blipFill rotWithShape="1">
          <a:blip r:embed="rId48"/>
          <a:srcRect t="13679" r="-763" b="21509"/>
          <a:stretch/>
        </p:blipFill>
        <p:spPr>
          <a:xfrm>
            <a:off x="9416050" y="933281"/>
            <a:ext cx="789857" cy="512442"/>
          </a:xfrm>
          <a:prstGeom prst="rect">
            <a:avLst/>
          </a:prstGeom>
        </p:spPr>
      </p:pic>
      <p:pic>
        <p:nvPicPr>
          <p:cNvPr id="62" name="Picture 61" descr="Kontex Cyber Security Ireland">
            <a:extLst>
              <a:ext uri="{FF2B5EF4-FFF2-40B4-BE49-F238E27FC236}">
                <a16:creationId xmlns:a16="http://schemas.microsoft.com/office/drawing/2014/main" id="{917B43F8-53B6-A088-59CD-B0C5BA325EA8}"/>
              </a:ext>
            </a:extLst>
          </p:cNvPr>
          <p:cNvPicPr>
            <a:picLocks noChangeAspect="1"/>
          </p:cNvPicPr>
          <p:nvPr/>
        </p:nvPicPr>
        <p:blipFill>
          <a:blip r:embed="rId49"/>
          <a:stretch>
            <a:fillRect/>
          </a:stretch>
        </p:blipFill>
        <p:spPr>
          <a:xfrm>
            <a:off x="9339943" y="4104031"/>
            <a:ext cx="1077685" cy="326337"/>
          </a:xfrm>
          <a:prstGeom prst="rect">
            <a:avLst/>
          </a:prstGeom>
        </p:spPr>
      </p:pic>
      <p:pic>
        <p:nvPicPr>
          <p:cNvPr id="65" name="Picture 64" descr="Nova Leah (@NovaLeahLtd) / X">
            <a:extLst>
              <a:ext uri="{FF2B5EF4-FFF2-40B4-BE49-F238E27FC236}">
                <a16:creationId xmlns:a16="http://schemas.microsoft.com/office/drawing/2014/main" id="{896B0058-0E18-685A-64F3-CC56B26E38B6}"/>
              </a:ext>
            </a:extLst>
          </p:cNvPr>
          <p:cNvPicPr>
            <a:picLocks noChangeAspect="1"/>
          </p:cNvPicPr>
          <p:nvPr/>
        </p:nvPicPr>
        <p:blipFill rotWithShape="1">
          <a:blip r:embed="rId50"/>
          <a:srcRect l="1334" t="14038" r="-763" b="20665"/>
          <a:stretch/>
        </p:blipFill>
        <p:spPr>
          <a:xfrm>
            <a:off x="6131064" y="1278977"/>
            <a:ext cx="789233" cy="508387"/>
          </a:xfrm>
          <a:prstGeom prst="rect">
            <a:avLst/>
          </a:prstGeom>
        </p:spPr>
      </p:pic>
      <p:pic>
        <p:nvPicPr>
          <p:cNvPr id="66" name="Graphic 65">
            <a:extLst>
              <a:ext uri="{FF2B5EF4-FFF2-40B4-BE49-F238E27FC236}">
                <a16:creationId xmlns:a16="http://schemas.microsoft.com/office/drawing/2014/main" id="{C16B386D-F3B8-A5E1-661E-925C10C30AF1}"/>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8911771" y="1465035"/>
            <a:ext cx="1270000" cy="292100"/>
          </a:xfrm>
          <a:prstGeom prst="rect">
            <a:avLst/>
          </a:prstGeom>
        </p:spPr>
      </p:pic>
      <p:pic>
        <p:nvPicPr>
          <p:cNvPr id="64" name="Picture 63" descr="ThinScale recognized as a 2020 Global Enabling Technology Leader">
            <a:extLst>
              <a:ext uri="{FF2B5EF4-FFF2-40B4-BE49-F238E27FC236}">
                <a16:creationId xmlns:a16="http://schemas.microsoft.com/office/drawing/2014/main" id="{1360193E-3FF5-B466-F3E9-10FD1BBC5166}"/>
              </a:ext>
            </a:extLst>
          </p:cNvPr>
          <p:cNvPicPr>
            <a:picLocks noChangeAspect="1"/>
          </p:cNvPicPr>
          <p:nvPr/>
        </p:nvPicPr>
        <p:blipFill>
          <a:blip r:embed="rId53"/>
          <a:stretch>
            <a:fillRect/>
          </a:stretch>
        </p:blipFill>
        <p:spPr>
          <a:xfrm>
            <a:off x="2098221" y="5601154"/>
            <a:ext cx="1246415" cy="401865"/>
          </a:xfrm>
          <a:prstGeom prst="rect">
            <a:avLst/>
          </a:prstGeom>
        </p:spPr>
      </p:pic>
      <p:sp>
        <p:nvSpPr>
          <p:cNvPr id="67" name="TextBox 66">
            <a:extLst>
              <a:ext uri="{FF2B5EF4-FFF2-40B4-BE49-F238E27FC236}">
                <a16:creationId xmlns:a16="http://schemas.microsoft.com/office/drawing/2014/main" id="{7ED58376-E600-48EC-A0EE-D380AF93C542}"/>
              </a:ext>
            </a:extLst>
          </p:cNvPr>
          <p:cNvSpPr txBox="1"/>
          <p:nvPr/>
        </p:nvSpPr>
        <p:spPr>
          <a:xfrm>
            <a:off x="191910" y="136525"/>
            <a:ext cx="5874654" cy="584775"/>
          </a:xfrm>
          <a:prstGeom prst="rect">
            <a:avLst/>
          </a:prstGeom>
          <a:noFill/>
        </p:spPr>
        <p:txBody>
          <a:bodyPr wrap="square" rtlCol="0">
            <a:spAutoFit/>
          </a:bodyPr>
          <a:lstStyle/>
          <a:p>
            <a:r>
              <a:rPr lang="en-IE" sz="3200" dirty="0"/>
              <a:t>Irish Cybersecurity Companies</a:t>
            </a:r>
          </a:p>
        </p:txBody>
      </p:sp>
    </p:spTree>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30544E1717A14B9D63EB6BDE07A190" ma:contentTypeVersion="18" ma:contentTypeDescription="Create a new document." ma:contentTypeScope="" ma:versionID="2e247d34f5ca83769f98f636c92c0042">
  <xsd:schema xmlns:xsd="http://www.w3.org/2001/XMLSchema" xmlns:xs="http://www.w3.org/2001/XMLSchema" xmlns:p="http://schemas.microsoft.com/office/2006/metadata/properties" xmlns:ns2="15af6d95-0c21-46a1-b7b5-ec7856771054" xmlns:ns3="4d39e04f-539d-4b29-a0fa-b476f084603f" targetNamespace="http://schemas.microsoft.com/office/2006/metadata/properties" ma:root="true" ma:fieldsID="f6978c418541f26b667c2d744d4abbfe" ns2:_="" ns3:_="">
    <xsd:import namespace="15af6d95-0c21-46a1-b7b5-ec7856771054"/>
    <xsd:import namespace="4d39e04f-539d-4b29-a0fa-b476f084603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af6d95-0c21-46a1-b7b5-ec78567710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963f6a9-bf9c-43f0-b7bd-5e244946acb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d39e04f-539d-4b29-a0fa-b476f084603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5b91c22-8027-40c0-a2fb-6956b10a21f8}" ma:internalName="TaxCatchAll" ma:showField="CatchAllData" ma:web="4d39e04f-539d-4b29-a0fa-b476f084603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d39e04f-539d-4b29-a0fa-b476f084603f" xsi:nil="true"/>
    <lcf76f155ced4ddcb4097134ff3c332f xmlns="15af6d95-0c21-46a1-b7b5-ec785677105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7E29717-687E-4A63-BCB9-B0123B79B3E9}"/>
</file>

<file path=customXml/itemProps2.xml><?xml version="1.0" encoding="utf-8"?>
<ds:datastoreItem xmlns:ds="http://schemas.openxmlformats.org/officeDocument/2006/customXml" ds:itemID="{ACB81C64-F095-44B4-B8BD-8B5E0AFF6C74}"/>
</file>

<file path=customXml/itemProps3.xml><?xml version="1.0" encoding="utf-8"?>
<ds:datastoreItem xmlns:ds="http://schemas.openxmlformats.org/officeDocument/2006/customXml" ds:itemID="{FFF937E0-0A01-4B97-A80A-173CDC5B56F2}"/>
</file>

<file path=docProps/app.xml><?xml version="1.0" encoding="utf-8"?>
<Properties xmlns="http://schemas.openxmlformats.org/officeDocument/2006/extended-properties" xmlns:vt="http://schemas.openxmlformats.org/officeDocument/2006/docPropsVTypes">
  <TotalTime>572</TotalTime>
  <Words>3491</Words>
  <Application>Microsoft Office PowerPoint</Application>
  <PresentationFormat>Widescreen</PresentationFormat>
  <Paragraphs>285</Paragraphs>
  <Slides>37</Slides>
  <Notes>23</Notes>
  <HiddenSlides>0</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37</vt:i4>
      </vt:variant>
    </vt:vector>
  </HeadingPairs>
  <TitlesOfParts>
    <vt:vector size="58" baseType="lpstr">
      <vt:lpstr>Aptos</vt:lpstr>
      <vt:lpstr>Arial</vt:lpstr>
      <vt:lpstr>Calibri</vt:lpstr>
      <vt:lpstr>Calibri Light</vt:lpstr>
      <vt:lpstr>Circular Std</vt:lpstr>
      <vt:lpstr>Lato</vt:lpstr>
      <vt:lpstr>Merriweather Sans</vt:lpstr>
      <vt:lpstr>Merriweather Sans Bold</vt:lpstr>
      <vt:lpstr>Montserrat</vt:lpstr>
      <vt:lpstr>Montserrat Bold</vt:lpstr>
      <vt:lpstr>Now Bold</vt:lpstr>
      <vt:lpstr>Symbol</vt:lpstr>
      <vt:lpstr>TT Norms</vt:lpstr>
      <vt:lpstr>TT Norms Pro</vt:lpstr>
      <vt:lpstr>TT Norms Pro Light</vt:lpstr>
      <vt:lpstr>TTNorms-Light</vt:lpstr>
      <vt:lpstr>4_Office Theme</vt:lpstr>
      <vt:lpstr>Office Theme</vt:lpstr>
      <vt:lpstr>1_Office Theme</vt:lpstr>
      <vt:lpstr>3_Office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Cyber Security Operations</vt:lpstr>
      <vt:lpstr>Market Taxonomy: What do cyber firms provide?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Eoin Byrne</dc:creator>
  <cp:lastModifiedBy>Eoin Byrne</cp:lastModifiedBy>
  <cp:revision>4</cp:revision>
  <dcterms:created xsi:type="dcterms:W3CDTF">2024-03-04T09:05:15Z</dcterms:created>
  <dcterms:modified xsi:type="dcterms:W3CDTF">2024-11-05T09:09:09Z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0x0101000630544E1717A14B9D63EB6BDE07A190</vt:lpwstr>
  </property>
</Properties>
</file>