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1"/>
  </p:notesMasterIdLst>
  <p:sldIdLst>
    <p:sldId id="291" r:id="rId5"/>
    <p:sldId id="294" r:id="rId6"/>
    <p:sldId id="285" r:id="rId7"/>
    <p:sldId id="275" r:id="rId8"/>
    <p:sldId id="295" r:id="rId9"/>
    <p:sldId id="296" r:id="rId10"/>
  </p:sldIdLst>
  <p:sldSz cx="16257588" cy="10158413"/>
  <p:notesSz cx="6858000" cy="9144000"/>
  <p:defaultTextStyle>
    <a:defPPr>
      <a:defRPr lang="en-US"/>
    </a:defPPr>
    <a:lvl1pPr marL="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56"/>
    <a:srgbClr val="005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32829-C52A-20B7-EA48-93F7680AD84B}" v="58" dt="2024-10-25T08:02:38.154"/>
    <p1510:client id="{0BA54068-AC9E-9FDD-C925-7B2B5D52CB28}" v="32" vWet="32" dt="2024-10-25T09:24:38.350"/>
    <p1510:client id="{310185D9-583C-4DAD-A386-99E11C00F878}" v="325" dt="2024-10-25T09:27:15.858"/>
    <p1510:client id="{50C518F7-DB28-6F65-F588-781270FF3F81}" v="104" dt="2024-10-25T07:33:00.951"/>
    <p1510:client id="{6929A851-9DDC-97DC-0624-EAA29B27257C}" v="58" dt="2024-10-25T08:57:01.435"/>
    <p1510:client id="{8980B656-32A4-EC74-0319-171E9EE4BCCA}" v="42" dt="2024-10-25T07:47:50.425"/>
    <p1510:client id="{9727DEC9-A61D-CD78-9EEA-21B7AE4CC375}" v="8" dt="2024-10-25T07:16:42.041"/>
    <p1510:client id="{A6501D98-08AB-D236-3504-F60FA96D41A5}" v="55" dt="2024-10-25T08:19:29.174"/>
    <p1510:client id="{AFE4A4F4-6EBF-59DC-2360-4ECF4F803123}" v="1" dt="2024-10-25T08:57:32.510"/>
    <p1510:client id="{CF350CD4-E6D8-037F-9EB5-306942E2CA6B}" v="1" dt="2024-10-25T07:35:31.456"/>
    <p1510:client id="{D93AF97F-DD04-08BE-ABE6-21D2100E5F74}" v="2" dt="2024-10-25T09:05:59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1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amh.C.Dillon" userId="S::niamh.c.dillon@ul.ie::e6c26154-7957-4e5d-8b1f-4e9551d1975e" providerId="AD" clId="Web-{AFE4A4F4-6EBF-59DC-2360-4ECF4F803123}"/>
    <pc:docChg chg="modSld">
      <pc:chgData name="Niamh.C.Dillon" userId="S::niamh.c.dillon@ul.ie::e6c26154-7957-4e5d-8b1f-4e9551d1975e" providerId="AD" clId="Web-{AFE4A4F4-6EBF-59DC-2360-4ECF4F803123}" dt="2024-10-25T08:57:32.510" v="0"/>
      <pc:docMkLst>
        <pc:docMk/>
      </pc:docMkLst>
      <pc:sldChg chg="delSp">
        <pc:chgData name="Niamh.C.Dillon" userId="S::niamh.c.dillon@ul.ie::e6c26154-7957-4e5d-8b1f-4e9551d1975e" providerId="AD" clId="Web-{AFE4A4F4-6EBF-59DC-2360-4ECF4F803123}" dt="2024-10-25T08:57:32.510" v="0"/>
        <pc:sldMkLst>
          <pc:docMk/>
          <pc:sldMk cId="4251910326" sldId="295"/>
        </pc:sldMkLst>
        <pc:spChg chg="del">
          <ac:chgData name="Niamh.C.Dillon" userId="S::niamh.c.dillon@ul.ie::e6c26154-7957-4e5d-8b1f-4e9551d1975e" providerId="AD" clId="Web-{AFE4A4F4-6EBF-59DC-2360-4ECF4F803123}" dt="2024-10-25T08:57:32.510" v="0"/>
          <ac:spMkLst>
            <pc:docMk/>
            <pc:sldMk cId="4251910326" sldId="295"/>
            <ac:spMk id="122" creationId="{00B4FD4B-9C7F-9515-A0E9-98EB86BDD3C4}"/>
          </ac:spMkLst>
        </pc:spChg>
      </pc:sldChg>
    </pc:docChg>
  </pc:docChgLst>
  <pc:docChgLst>
    <pc:chgData name="Niamh.C.Dillon" userId="S::niamh.c.dillon@ul.ie::e6c26154-7957-4e5d-8b1f-4e9551d1975e" providerId="AD" clId="Web-{A6501D98-08AB-D236-3504-F60FA96D41A5}"/>
    <pc:docChg chg="modSld">
      <pc:chgData name="Niamh.C.Dillon" userId="S::niamh.c.dillon@ul.ie::e6c26154-7957-4e5d-8b1f-4e9551d1975e" providerId="AD" clId="Web-{A6501D98-08AB-D236-3504-F60FA96D41A5}" dt="2024-10-25T08:19:29.174" v="66"/>
      <pc:docMkLst>
        <pc:docMk/>
      </pc:docMkLst>
      <pc:sldChg chg="addSp delSp modSp">
        <pc:chgData name="Niamh.C.Dillon" userId="S::niamh.c.dillon@ul.ie::e6c26154-7957-4e5d-8b1f-4e9551d1975e" providerId="AD" clId="Web-{A6501D98-08AB-D236-3504-F60FA96D41A5}" dt="2024-10-25T08:18:51.063" v="61"/>
        <pc:sldMkLst>
          <pc:docMk/>
          <pc:sldMk cId="1136766968" sldId="293"/>
        </pc:sldMkLst>
        <pc:spChg chg="mod ord">
          <ac:chgData name="Niamh.C.Dillon" userId="S::niamh.c.dillon@ul.ie::e6c26154-7957-4e5d-8b1f-4e9551d1975e" providerId="AD" clId="Web-{A6501D98-08AB-D236-3504-F60FA96D41A5}" dt="2024-10-25T08:18:51.063" v="61"/>
          <ac:spMkLst>
            <pc:docMk/>
            <pc:sldMk cId="1136766968" sldId="293"/>
            <ac:spMk id="2" creationId="{BE4EE75C-7A52-4A55-A5DF-CB6BFA301AEB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8:51.063" v="61"/>
          <ac:spMkLst>
            <pc:docMk/>
            <pc:sldMk cId="1136766968" sldId="293"/>
            <ac:spMk id="65" creationId="{62542EEC-4F7C-4AE2-933E-EAC8EB3FA378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8:51.063" v="61"/>
          <ac:spMkLst>
            <pc:docMk/>
            <pc:sldMk cId="1136766968" sldId="293"/>
            <ac:spMk id="67" creationId="{B81933D1-5615-42C7-9C0B-4EB7105CCE2D}"/>
          </ac:spMkLst>
        </pc:spChg>
        <pc:spChg chg="del">
          <ac:chgData name="Niamh.C.Dillon" userId="S::niamh.c.dillon@ul.ie::e6c26154-7957-4e5d-8b1f-4e9551d1975e" providerId="AD" clId="Web-{A6501D98-08AB-D236-3504-F60FA96D41A5}" dt="2024-10-25T08:15:37.666" v="54"/>
          <ac:spMkLst>
            <pc:docMk/>
            <pc:sldMk cId="1136766968" sldId="293"/>
            <ac:spMk id="69" creationId="{19C9EAEA-39D0-4B0E-A0EB-51E7B26740B1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8:30.484" v="58"/>
          <ac:spMkLst>
            <pc:docMk/>
            <pc:sldMk cId="1136766968" sldId="293"/>
            <ac:spMk id="79" creationId="{20D5D19D-0789-4518-B5DC-D47ADF69D25A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8:51.063" v="60"/>
          <ac:spMkLst>
            <pc:docMk/>
            <pc:sldMk cId="1136766968" sldId="293"/>
            <ac:spMk id="83" creationId="{463E6235-1649-4B47-9862-4026FC473B6F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8:30.484" v="58"/>
          <ac:spMkLst>
            <pc:docMk/>
            <pc:sldMk cId="1136766968" sldId="293"/>
            <ac:spMk id="86" creationId="{B81933D1-5615-42C7-9C0B-4EB7105CCE2D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8:30.484" v="58"/>
          <ac:spMkLst>
            <pc:docMk/>
            <pc:sldMk cId="1136766968" sldId="293"/>
            <ac:spMk id="88" creationId="{19C9EAEA-39D0-4B0E-A0EB-51E7B26740B1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8:51.063" v="60"/>
          <ac:spMkLst>
            <pc:docMk/>
            <pc:sldMk cId="1136766968" sldId="293"/>
            <ac:spMk id="90" creationId="{B9D7E975-9161-4F2D-AC53-69E1912F6B5D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8:51.063" v="60"/>
          <ac:spMkLst>
            <pc:docMk/>
            <pc:sldMk cId="1136766968" sldId="293"/>
            <ac:spMk id="91" creationId="{827DC2C4-B485-428A-BF4A-472D2967F47F}"/>
          </ac:spMkLst>
        </pc:spChg>
        <pc:spChg chg="add">
          <ac:chgData name="Niamh.C.Dillon" userId="S::niamh.c.dillon@ul.ie::e6c26154-7957-4e5d-8b1f-4e9551d1975e" providerId="AD" clId="Web-{A6501D98-08AB-D236-3504-F60FA96D41A5}" dt="2024-10-25T08:18:51.063" v="61"/>
          <ac:spMkLst>
            <pc:docMk/>
            <pc:sldMk cId="1136766968" sldId="293"/>
            <ac:spMk id="93" creationId="{47942995-B07F-4636-9A06-C6A104B260A8}"/>
          </ac:spMkLst>
        </pc:spChg>
        <pc:spChg chg="add">
          <ac:chgData name="Niamh.C.Dillon" userId="S::niamh.c.dillon@ul.ie::e6c26154-7957-4e5d-8b1f-4e9551d1975e" providerId="AD" clId="Web-{A6501D98-08AB-D236-3504-F60FA96D41A5}" dt="2024-10-25T08:18:51.063" v="61"/>
          <ac:spMkLst>
            <pc:docMk/>
            <pc:sldMk cId="1136766968" sldId="293"/>
            <ac:spMk id="96" creationId="{B81933D1-5615-42C7-9C0B-4EB7105CCE2D}"/>
          </ac:spMkLst>
        </pc:spChg>
        <pc:spChg chg="add">
          <ac:chgData name="Niamh.C.Dillon" userId="S::niamh.c.dillon@ul.ie::e6c26154-7957-4e5d-8b1f-4e9551d1975e" providerId="AD" clId="Web-{A6501D98-08AB-D236-3504-F60FA96D41A5}" dt="2024-10-25T08:18:51.063" v="61"/>
          <ac:spMkLst>
            <pc:docMk/>
            <pc:sldMk cId="1136766968" sldId="293"/>
            <ac:spMk id="97" creationId="{19C9EAEA-39D0-4B0E-A0EB-51E7B26740B1}"/>
          </ac:spMkLst>
        </pc:spChg>
        <pc:grpChg chg="add del">
          <ac:chgData name="Niamh.C.Dillon" userId="S::niamh.c.dillon@ul.ie::e6c26154-7957-4e5d-8b1f-4e9551d1975e" providerId="AD" clId="Web-{A6501D98-08AB-D236-3504-F60FA96D41A5}" dt="2024-10-25T08:18:51.063" v="61"/>
          <ac:grpSpMkLst>
            <pc:docMk/>
            <pc:sldMk cId="1136766968" sldId="293"/>
            <ac:grpSpMk id="71" creationId="{032D8612-31EB-44CF-A1D0-14FD4C705424}"/>
          </ac:grpSpMkLst>
        </pc:grpChg>
        <pc:grpChg chg="add del">
          <ac:chgData name="Niamh.C.Dillon" userId="S::niamh.c.dillon@ul.ie::e6c26154-7957-4e5d-8b1f-4e9551d1975e" providerId="AD" clId="Web-{A6501D98-08AB-D236-3504-F60FA96D41A5}" dt="2024-10-25T08:18:30.484" v="58"/>
          <ac:grpSpMkLst>
            <pc:docMk/>
            <pc:sldMk cId="1136766968" sldId="293"/>
            <ac:grpSpMk id="81" creationId="{032D8612-31EB-44CF-A1D0-14FD4C705424}"/>
          </ac:grpSpMkLst>
        </pc:grpChg>
        <pc:grpChg chg="add">
          <ac:chgData name="Niamh.C.Dillon" userId="S::niamh.c.dillon@ul.ie::e6c26154-7957-4e5d-8b1f-4e9551d1975e" providerId="AD" clId="Web-{A6501D98-08AB-D236-3504-F60FA96D41A5}" dt="2024-10-25T08:18:51.063" v="61"/>
          <ac:grpSpMkLst>
            <pc:docMk/>
            <pc:sldMk cId="1136766968" sldId="293"/>
            <ac:grpSpMk id="94" creationId="{032D8612-31EB-44CF-A1D0-14FD4C705424}"/>
          </ac:grpSpMkLst>
        </pc:grpChg>
        <pc:picChg chg="mod">
          <ac:chgData name="Niamh.C.Dillon" userId="S::niamh.c.dillon@ul.ie::e6c26154-7957-4e5d-8b1f-4e9551d1975e" providerId="AD" clId="Web-{A6501D98-08AB-D236-3504-F60FA96D41A5}" dt="2024-10-25T08:18:51.063" v="61"/>
          <ac:picMkLst>
            <pc:docMk/>
            <pc:sldMk cId="1136766968" sldId="293"/>
            <ac:picMk id="3" creationId="{314B709A-C179-202E-2ACB-121792142C5D}"/>
          </ac:picMkLst>
        </pc:picChg>
      </pc:sldChg>
      <pc:sldChg chg="addSp delSp modSp">
        <pc:chgData name="Niamh.C.Dillon" userId="S::niamh.c.dillon@ul.ie::e6c26154-7957-4e5d-8b1f-4e9551d1975e" providerId="AD" clId="Web-{A6501D98-08AB-D236-3504-F60FA96D41A5}" dt="2024-10-25T08:19:29.174" v="66"/>
        <pc:sldMkLst>
          <pc:docMk/>
          <pc:sldMk cId="4251910326" sldId="295"/>
        </pc:sldMkLst>
        <pc:spChg chg="mod">
          <ac:chgData name="Niamh.C.Dillon" userId="S::niamh.c.dillon@ul.ie::e6c26154-7957-4e5d-8b1f-4e9551d1975e" providerId="AD" clId="Web-{A6501D98-08AB-D236-3504-F60FA96D41A5}" dt="2024-10-25T08:15:09.290" v="51" actId="1076"/>
          <ac:spMkLst>
            <pc:docMk/>
            <pc:sldMk cId="4251910326" sldId="295"/>
            <ac:spMk id="2" creationId="{BE4EE75C-7A52-4A55-A5DF-CB6BFA301AEB}"/>
          </ac:spMkLst>
        </pc:spChg>
        <pc:spChg chg="del mod">
          <ac:chgData name="Niamh.C.Dillon" userId="S::niamh.c.dillon@ul.ie::e6c26154-7957-4e5d-8b1f-4e9551d1975e" providerId="AD" clId="Web-{A6501D98-08AB-D236-3504-F60FA96D41A5}" dt="2024-10-25T08:10:33.874" v="6"/>
          <ac:spMkLst>
            <pc:docMk/>
            <pc:sldMk cId="4251910326" sldId="295"/>
            <ac:spMk id="3" creationId="{973F36EE-5E46-4615-80C4-0AA06D4AB4DB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5:06.774" v="50"/>
          <ac:spMkLst>
            <pc:docMk/>
            <pc:sldMk cId="4251910326" sldId="295"/>
            <ac:spMk id="54" creationId="{3873B707-463F-40B0-8227-E8CC6C67EB25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3:45.897" v="34"/>
          <ac:spMkLst>
            <pc:docMk/>
            <pc:sldMk cId="4251910326" sldId="295"/>
            <ac:spMk id="56" creationId="{C13237C8-E62C-4F0D-A318-BD6FB6C2D138}"/>
          </ac:spMkLst>
        </pc:spChg>
        <pc:spChg chg="del">
          <ac:chgData name="Niamh.C.Dillon" userId="S::niamh.c.dillon@ul.ie::e6c26154-7957-4e5d-8b1f-4e9551d1975e" providerId="AD" clId="Web-{A6501D98-08AB-D236-3504-F60FA96D41A5}" dt="2024-10-25T08:10:38.203" v="7"/>
          <ac:spMkLst>
            <pc:docMk/>
            <pc:sldMk cId="4251910326" sldId="295"/>
            <ac:spMk id="58" creationId="{19C9EAEA-39D0-4B0E-A0EB-51E7B26740B1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5:04.337" v="49"/>
          <ac:spMkLst>
            <pc:docMk/>
            <pc:sldMk cId="4251910326" sldId="295"/>
            <ac:spMk id="205" creationId="{3873B707-463F-40B0-8227-E8CC6C67EB25}"/>
          </ac:spMkLst>
        </pc:spChg>
        <pc:spChg chg="add del">
          <ac:chgData name="Niamh.C.Dillon" userId="S::niamh.c.dillon@ul.ie::e6c26154-7957-4e5d-8b1f-4e9551d1975e" providerId="AD" clId="Web-{A6501D98-08AB-D236-3504-F60FA96D41A5}" dt="2024-10-25T08:15:33.760" v="53"/>
          <ac:spMkLst>
            <pc:docMk/>
            <pc:sldMk cId="4251910326" sldId="295"/>
            <ac:spMk id="237" creationId="{670334CE-D72B-481E-DEFE-9DF272EFDD08}"/>
          </ac:spMkLst>
        </pc:spChg>
        <pc:graphicFrameChg chg="add mod modGraphic">
          <ac:chgData name="Niamh.C.Dillon" userId="S::niamh.c.dillon@ul.ie::e6c26154-7957-4e5d-8b1f-4e9551d1975e" providerId="AD" clId="Web-{A6501D98-08AB-D236-3504-F60FA96D41A5}" dt="2024-10-25T08:19:29.174" v="66"/>
          <ac:graphicFrameMkLst>
            <pc:docMk/>
            <pc:sldMk cId="4251910326" sldId="295"/>
            <ac:graphicFrameMk id="60" creationId="{477DC21C-3875-F1C4-FC75-AFC8EE7C4CEC}"/>
          </ac:graphicFrameMkLst>
        </pc:graphicFrameChg>
        <pc:picChg chg="add del mod modCrop">
          <ac:chgData name="Niamh.C.Dillon" userId="S::niamh.c.dillon@ul.ie::e6c26154-7957-4e5d-8b1f-4e9551d1975e" providerId="AD" clId="Web-{A6501D98-08AB-D236-3504-F60FA96D41A5}" dt="2024-10-25T08:14:32.601" v="45"/>
          <ac:picMkLst>
            <pc:docMk/>
            <pc:sldMk cId="4251910326" sldId="295"/>
            <ac:picMk id="4" creationId="{F2599D21-9DF3-88D3-8B9E-7C58D0A05F87}"/>
          </ac:picMkLst>
        </pc:picChg>
        <pc:picChg chg="add mod">
          <ac:chgData name="Niamh.C.Dillon" userId="S::niamh.c.dillon@ul.ie::e6c26154-7957-4e5d-8b1f-4e9551d1975e" providerId="AD" clId="Web-{A6501D98-08AB-D236-3504-F60FA96D41A5}" dt="2024-10-25T08:14:22.288" v="43" actId="1076"/>
          <ac:picMkLst>
            <pc:docMk/>
            <pc:sldMk cId="4251910326" sldId="295"/>
            <ac:picMk id="46" creationId="{2C51E42D-3D2D-E6D7-437E-712A59FD5C48}"/>
          </ac:picMkLst>
        </pc:picChg>
      </pc:sldChg>
    </pc:docChg>
  </pc:docChgLst>
  <pc:docChgLst>
    <pc:chgData name="Josephine.Lynch" userId="S::josephine.lynch@ul.ie::51b32d56-303a-420a-b274-5d996c7f4bc7" providerId="AD" clId="Web-{87B0978C-57A4-DA4E-7E77-974F1760F040}"/>
    <pc:docChg chg="modSld">
      <pc:chgData name="Josephine.Lynch" userId="S::josephine.lynch@ul.ie::51b32d56-303a-420a-b274-5d996c7f4bc7" providerId="AD" clId="Web-{87B0978C-57A4-DA4E-7E77-974F1760F040}" dt="2024-10-14T10:12:12.223" v="0" actId="20577"/>
      <pc:docMkLst>
        <pc:docMk/>
      </pc:docMkLst>
      <pc:sldChg chg="modSp">
        <pc:chgData name="Josephine.Lynch" userId="S::josephine.lynch@ul.ie::51b32d56-303a-420a-b274-5d996c7f4bc7" providerId="AD" clId="Web-{87B0978C-57A4-DA4E-7E77-974F1760F040}" dt="2024-10-14T10:12:12.223" v="0" actId="20577"/>
        <pc:sldMkLst>
          <pc:docMk/>
          <pc:sldMk cId="548755151" sldId="277"/>
        </pc:sldMkLst>
        <pc:spChg chg="mod">
          <ac:chgData name="Josephine.Lynch" userId="S::josephine.lynch@ul.ie::51b32d56-303a-420a-b274-5d996c7f4bc7" providerId="AD" clId="Web-{87B0978C-57A4-DA4E-7E77-974F1760F040}" dt="2024-10-14T10:12:12.223" v="0" actId="20577"/>
          <ac:spMkLst>
            <pc:docMk/>
            <pc:sldMk cId="548755151" sldId="277"/>
            <ac:spMk id="3" creationId="{973F36EE-5E46-4615-80C4-0AA06D4AB4DB}"/>
          </ac:spMkLst>
        </pc:spChg>
      </pc:sldChg>
    </pc:docChg>
  </pc:docChgLst>
  <pc:docChgLst>
    <pc:chgData name="Josephine.Lynch" userId="S::josephine.lynch@ul.ie::51b32d56-303a-420a-b274-5d996c7f4bc7" providerId="AD" clId="Web-{9CF2D129-3F76-A372-D0D5-1B1BA24AA6BB}"/>
    <pc:docChg chg="delSld modSld sldOrd">
      <pc:chgData name="Josephine.Lynch" userId="S::josephine.lynch@ul.ie::51b32d56-303a-420a-b274-5d996c7f4bc7" providerId="AD" clId="Web-{9CF2D129-3F76-A372-D0D5-1B1BA24AA6BB}" dt="2024-10-18T08:45:44.796" v="63"/>
      <pc:docMkLst>
        <pc:docMk/>
      </pc:docMkLst>
      <pc:sldChg chg="del ord">
        <pc:chgData name="Josephine.Lynch" userId="S::josephine.lynch@ul.ie::51b32d56-303a-420a-b274-5d996c7f4bc7" providerId="AD" clId="Web-{9CF2D129-3F76-A372-D0D5-1B1BA24AA6BB}" dt="2024-10-18T08:45:31.234" v="60"/>
        <pc:sldMkLst>
          <pc:docMk/>
          <pc:sldMk cId="70812793" sldId="267"/>
        </pc:sldMkLst>
      </pc:sldChg>
      <pc:sldChg chg="modSp">
        <pc:chgData name="Josephine.Lynch" userId="S::josephine.lynch@ul.ie::51b32d56-303a-420a-b274-5d996c7f4bc7" providerId="AD" clId="Web-{9CF2D129-3F76-A372-D0D5-1B1BA24AA6BB}" dt="2024-10-18T08:44:11.296" v="59" actId="20577"/>
        <pc:sldMkLst>
          <pc:docMk/>
          <pc:sldMk cId="1040070151" sldId="275"/>
        </pc:sldMkLst>
        <pc:spChg chg="mod">
          <ac:chgData name="Josephine.Lynch" userId="S::josephine.lynch@ul.ie::51b32d56-303a-420a-b274-5d996c7f4bc7" providerId="AD" clId="Web-{9CF2D129-3F76-A372-D0D5-1B1BA24AA6BB}" dt="2024-10-18T08:44:11.296" v="59" actId="20577"/>
          <ac:spMkLst>
            <pc:docMk/>
            <pc:sldMk cId="1040070151" sldId="275"/>
            <ac:spMk id="2" creationId="{BE4EE75C-7A52-4A55-A5DF-CB6BFA301AEB}"/>
          </ac:spMkLst>
        </pc:spChg>
      </pc:sldChg>
      <pc:sldChg chg="del ord">
        <pc:chgData name="Josephine.Lynch" userId="S::josephine.lynch@ul.ie::51b32d56-303a-420a-b274-5d996c7f4bc7" providerId="AD" clId="Web-{9CF2D129-3F76-A372-D0D5-1B1BA24AA6BB}" dt="2024-10-18T08:45:32.171" v="61"/>
        <pc:sldMkLst>
          <pc:docMk/>
          <pc:sldMk cId="1851623918" sldId="276"/>
        </pc:sldMkLst>
      </pc:sldChg>
      <pc:sldChg chg="delSp modSp">
        <pc:chgData name="Josephine.Lynch" userId="S::josephine.lynch@ul.ie::51b32d56-303a-420a-b274-5d996c7f4bc7" providerId="AD" clId="Web-{9CF2D129-3F76-A372-D0D5-1B1BA24AA6BB}" dt="2024-10-18T08:45:44.796" v="63"/>
        <pc:sldMkLst>
          <pc:docMk/>
          <pc:sldMk cId="79918144" sldId="278"/>
        </pc:sldMkLst>
        <pc:spChg chg="del mod">
          <ac:chgData name="Josephine.Lynch" userId="S::josephine.lynch@ul.ie::51b32d56-303a-420a-b274-5d996c7f4bc7" providerId="AD" clId="Web-{9CF2D129-3F76-A372-D0D5-1B1BA24AA6BB}" dt="2024-10-18T08:45:44.796" v="63"/>
          <ac:spMkLst>
            <pc:docMk/>
            <pc:sldMk cId="79918144" sldId="278"/>
            <ac:spMk id="3" creationId="{973F36EE-5E46-4615-80C4-0AA06D4AB4DB}"/>
          </ac:spMkLst>
        </pc:spChg>
      </pc:sldChg>
      <pc:sldChg chg="modSp">
        <pc:chgData name="Josephine.Lynch" userId="S::josephine.lynch@ul.ie::51b32d56-303a-420a-b274-5d996c7f4bc7" providerId="AD" clId="Web-{9CF2D129-3F76-A372-D0D5-1B1BA24AA6BB}" dt="2024-10-18T08:43:44.030" v="28" actId="20577"/>
        <pc:sldMkLst>
          <pc:docMk/>
          <pc:sldMk cId="2824050795" sldId="279"/>
        </pc:sldMkLst>
        <pc:spChg chg="mod">
          <ac:chgData name="Josephine.Lynch" userId="S::josephine.lynch@ul.ie::51b32d56-303a-420a-b274-5d996c7f4bc7" providerId="AD" clId="Web-{9CF2D129-3F76-A372-D0D5-1B1BA24AA6BB}" dt="2024-10-18T08:43:44.030" v="28" actId="20577"/>
          <ac:spMkLst>
            <pc:docMk/>
            <pc:sldMk cId="2824050795" sldId="279"/>
            <ac:spMk id="2" creationId="{BE4EE75C-7A52-4A55-A5DF-CB6BFA301AEB}"/>
          </ac:spMkLst>
        </pc:spChg>
      </pc:sldChg>
      <pc:sldChg chg="del">
        <pc:chgData name="Josephine.Lynch" userId="S::josephine.lynch@ul.ie::51b32d56-303a-420a-b274-5d996c7f4bc7" providerId="AD" clId="Web-{9CF2D129-3F76-A372-D0D5-1B1BA24AA6BB}" dt="2024-10-18T08:43:51.515" v="29"/>
        <pc:sldMkLst>
          <pc:docMk/>
          <pc:sldMk cId="2274312419" sldId="285"/>
        </pc:sldMkLst>
      </pc:sldChg>
      <pc:sldChg chg="del">
        <pc:chgData name="Josephine.Lynch" userId="S::josephine.lynch@ul.ie::51b32d56-303a-420a-b274-5d996c7f4bc7" providerId="AD" clId="Web-{9CF2D129-3F76-A372-D0D5-1B1BA24AA6BB}" dt="2024-10-18T08:43:20.249" v="3"/>
        <pc:sldMkLst>
          <pc:docMk/>
          <pc:sldMk cId="1335865872" sldId="286"/>
        </pc:sldMkLst>
      </pc:sldChg>
    </pc:docChg>
  </pc:docChgLst>
  <pc:docChgLst>
    <pc:chgData name="Niamh.C.Dillon" userId="S::niamh.c.dillon@ul.ie::e6c26154-7957-4e5d-8b1f-4e9551d1975e" providerId="AD" clId="Web-{D93AF97F-DD04-08BE-ABE6-21D2100E5F74}"/>
    <pc:docChg chg="modSld">
      <pc:chgData name="Niamh.C.Dillon" userId="S::niamh.c.dillon@ul.ie::e6c26154-7957-4e5d-8b1f-4e9551d1975e" providerId="AD" clId="Web-{D93AF97F-DD04-08BE-ABE6-21D2100E5F74}" dt="2024-10-25T09:05:56.351" v="0"/>
      <pc:docMkLst>
        <pc:docMk/>
      </pc:docMkLst>
      <pc:sldChg chg="modSp">
        <pc:chgData name="Niamh.C.Dillon" userId="S::niamh.c.dillon@ul.ie::e6c26154-7957-4e5d-8b1f-4e9551d1975e" providerId="AD" clId="Web-{D93AF97F-DD04-08BE-ABE6-21D2100E5F74}" dt="2024-10-25T09:05:56.351" v="0"/>
        <pc:sldMkLst>
          <pc:docMk/>
          <pc:sldMk cId="4251910326" sldId="295"/>
        </pc:sldMkLst>
        <pc:picChg chg="mod">
          <ac:chgData name="Niamh.C.Dillon" userId="S::niamh.c.dillon@ul.ie::e6c26154-7957-4e5d-8b1f-4e9551d1975e" providerId="AD" clId="Web-{D93AF97F-DD04-08BE-ABE6-21D2100E5F74}" dt="2024-10-25T09:05:56.351" v="0"/>
          <ac:picMkLst>
            <pc:docMk/>
            <pc:sldMk cId="4251910326" sldId="295"/>
            <ac:picMk id="4" creationId="{F2599D21-9DF3-88D3-8B9E-7C58D0A05F87}"/>
          </ac:picMkLst>
        </pc:picChg>
      </pc:sldChg>
    </pc:docChg>
  </pc:docChgLst>
  <pc:docChgLst>
    <pc:chgData name="Josephine.Lynch" userId="51b32d56-303a-420a-b274-5d996c7f4bc7" providerId="ADAL" clId="{310185D9-583C-4DAD-A386-99E11C00F878}"/>
    <pc:docChg chg="undo custSel addSld delSld modSld sldOrd modMainMaster">
      <pc:chgData name="Josephine.Lynch" userId="51b32d56-303a-420a-b274-5d996c7f4bc7" providerId="ADAL" clId="{310185D9-583C-4DAD-A386-99E11C00F878}" dt="2024-10-25T09:24:38.739" v="3852" actId="478"/>
      <pc:docMkLst>
        <pc:docMk/>
      </pc:docMkLst>
      <pc:sldChg chg="del">
        <pc:chgData name="Josephine.Lynch" userId="51b32d56-303a-420a-b274-5d996c7f4bc7" providerId="ADAL" clId="{310185D9-583C-4DAD-A386-99E11C00F878}" dt="2024-10-11T09:27:40.494" v="1331" actId="2696"/>
        <pc:sldMkLst>
          <pc:docMk/>
          <pc:sldMk cId="1259217913" sldId="256"/>
        </pc:sldMkLst>
      </pc:sldChg>
      <pc:sldChg chg="modSp add del mod">
        <pc:chgData name="Josephine.Lynch" userId="51b32d56-303a-420a-b274-5d996c7f4bc7" providerId="ADAL" clId="{310185D9-583C-4DAD-A386-99E11C00F878}" dt="2024-10-14T14:33:53.828" v="2386" actId="2696"/>
        <pc:sldMkLst>
          <pc:docMk/>
          <pc:sldMk cId="2734378259" sldId="256"/>
        </pc:sldMkLst>
        <pc:spChg chg="mod">
          <ac:chgData name="Josephine.Lynch" userId="51b32d56-303a-420a-b274-5d996c7f4bc7" providerId="ADAL" clId="{310185D9-583C-4DAD-A386-99E11C00F878}" dt="2024-10-14T14:29:34.419" v="2287" actId="27636"/>
          <ac:spMkLst>
            <pc:docMk/>
            <pc:sldMk cId="2734378259" sldId="256"/>
            <ac:spMk id="2" creationId="{5B9CD7D1-0DCF-2DC7-27CB-0F83BE7353B3}"/>
          </ac:spMkLst>
        </pc:spChg>
      </pc:sldChg>
      <pc:sldChg chg="addSp delSp modSp del mod setBg modClrScheme chgLayout">
        <pc:chgData name="Josephine.Lynch" userId="51b32d56-303a-420a-b274-5d996c7f4bc7" providerId="ADAL" clId="{310185D9-583C-4DAD-A386-99E11C00F878}" dt="2024-10-11T09:27:47.248" v="1333" actId="47"/>
        <pc:sldMkLst>
          <pc:docMk/>
          <pc:sldMk cId="1225797364" sldId="257"/>
        </pc:sldMkLst>
        <pc:spChg chg="del">
          <ac:chgData name="Josephine.Lynch" userId="51b32d56-303a-420a-b274-5d996c7f4bc7" providerId="ADAL" clId="{310185D9-583C-4DAD-A386-99E11C00F878}" dt="2024-10-11T08:09:01.384" v="2" actId="26606"/>
          <ac:spMkLst>
            <pc:docMk/>
            <pc:sldMk cId="1225797364" sldId="257"/>
            <ac:spMk id="2" creationId="{ACD3C796-5D66-FC4A-A434-87BF2D44975E}"/>
          </ac:spMkLst>
        </pc:spChg>
        <pc:spChg chg="del">
          <ac:chgData name="Josephine.Lynch" userId="51b32d56-303a-420a-b274-5d996c7f4bc7" providerId="ADAL" clId="{310185D9-583C-4DAD-A386-99E11C00F878}" dt="2024-10-11T08:09:01.384" v="2" actId="26606"/>
          <ac:spMkLst>
            <pc:docMk/>
            <pc:sldMk cId="1225797364" sldId="257"/>
            <ac:spMk id="3" creationId="{C692B98E-680C-1948-8541-182D34C7C7D7}"/>
          </ac:spMkLst>
        </pc:spChg>
        <pc:spChg chg="mod ord modVis">
          <ac:chgData name="Josephine.Lynch" userId="51b32d56-303a-420a-b274-5d996c7f4bc7" providerId="ADAL" clId="{310185D9-583C-4DAD-A386-99E11C00F878}" dt="2024-10-11T08:10:38.414" v="82" actId="26606"/>
          <ac:spMkLst>
            <pc:docMk/>
            <pc:sldMk cId="1225797364" sldId="257"/>
            <ac:spMk id="4" creationId="{606A4AA9-1328-C81D-EF61-612E5E34104E}"/>
          </ac:spMkLst>
        </pc:spChg>
        <pc:spChg chg="add del mod ord">
          <ac:chgData name="Josephine.Lynch" userId="51b32d56-303a-420a-b274-5d996c7f4bc7" providerId="ADAL" clId="{310185D9-583C-4DAD-A386-99E11C00F878}" dt="2024-10-11T08:15:29.517" v="168" actId="26606"/>
          <ac:spMkLst>
            <pc:docMk/>
            <pc:sldMk cId="1225797364" sldId="257"/>
            <ac:spMk id="7" creationId="{38B5FDF1-7A37-576B-E66B-90D61E19AFC1}"/>
          </ac:spMkLst>
        </pc:spChg>
        <pc:spChg chg="add mod">
          <ac:chgData name="Josephine.Lynch" userId="51b32d56-303a-420a-b274-5d996c7f4bc7" providerId="ADAL" clId="{310185D9-583C-4DAD-A386-99E11C00F878}" dt="2024-10-11T08:18:44.269" v="193" actId="14100"/>
          <ac:spMkLst>
            <pc:docMk/>
            <pc:sldMk cId="1225797364" sldId="257"/>
            <ac:spMk id="10" creationId="{2138BD13-A23E-F3CB-5B6D-E9952990A636}"/>
          </ac:spMkLst>
        </pc:spChg>
        <pc:spChg chg="add del">
          <ac:chgData name="Josephine.Lynch" userId="51b32d56-303a-420a-b274-5d996c7f4bc7" providerId="ADAL" clId="{310185D9-583C-4DAD-A386-99E11C00F878}" dt="2024-10-11T08:10:06.995" v="67" actId="26606"/>
          <ac:spMkLst>
            <pc:docMk/>
            <pc:sldMk cId="1225797364" sldId="257"/>
            <ac:spMk id="12" creationId="{04812C46-200A-4DEB-A05E-3ED6C68C2387}"/>
          </ac:spMkLst>
        </pc:spChg>
        <pc:spChg chg="add del">
          <ac:chgData name="Josephine.Lynch" userId="51b32d56-303a-420a-b274-5d996c7f4bc7" providerId="ADAL" clId="{310185D9-583C-4DAD-A386-99E11C00F878}" dt="2024-10-11T08:10:06.995" v="67" actId="26606"/>
          <ac:spMkLst>
            <pc:docMk/>
            <pc:sldMk cId="1225797364" sldId="257"/>
            <ac:spMk id="14" creationId="{D1EA859B-E555-4109-94F3-6700E046E008}"/>
          </ac:spMkLst>
        </pc:spChg>
        <pc:spChg chg="add del">
          <ac:chgData name="Josephine.Lynch" userId="51b32d56-303a-420a-b274-5d996c7f4bc7" providerId="ADAL" clId="{310185D9-583C-4DAD-A386-99E11C00F878}" dt="2024-10-11T08:10:14.621" v="69" actId="26606"/>
          <ac:spMkLst>
            <pc:docMk/>
            <pc:sldMk cId="1225797364" sldId="257"/>
            <ac:spMk id="16" creationId="{23E547B5-89CF-4EC0-96DE-25771AED0799}"/>
          </ac:spMkLst>
        </pc:spChg>
        <pc:spChg chg="add del">
          <ac:chgData name="Josephine.Lynch" userId="51b32d56-303a-420a-b274-5d996c7f4bc7" providerId="ADAL" clId="{310185D9-583C-4DAD-A386-99E11C00F878}" dt="2024-10-11T08:10:14.621" v="69" actId="26606"/>
          <ac:spMkLst>
            <pc:docMk/>
            <pc:sldMk cId="1225797364" sldId="257"/>
            <ac:spMk id="17" creationId="{3F0B8CEB-8279-4E5E-A0CE-1FC9F71736F2}"/>
          </ac:spMkLst>
        </pc:spChg>
        <pc:spChg chg="add del">
          <ac:chgData name="Josephine.Lynch" userId="51b32d56-303a-420a-b274-5d996c7f4bc7" providerId="ADAL" clId="{310185D9-583C-4DAD-A386-99E11C00F878}" dt="2024-10-11T08:10:16.525" v="71" actId="26606"/>
          <ac:spMkLst>
            <pc:docMk/>
            <pc:sldMk cId="1225797364" sldId="257"/>
            <ac:spMk id="19" creationId="{F13C74B1-5B17-4795-BED0-7140497B445A}"/>
          </ac:spMkLst>
        </pc:spChg>
        <pc:spChg chg="add del">
          <ac:chgData name="Josephine.Lynch" userId="51b32d56-303a-420a-b274-5d996c7f4bc7" providerId="ADAL" clId="{310185D9-583C-4DAD-A386-99E11C00F878}" dt="2024-10-11T08:10:16.525" v="71" actId="26606"/>
          <ac:spMkLst>
            <pc:docMk/>
            <pc:sldMk cId="1225797364" sldId="257"/>
            <ac:spMk id="20" creationId="{D4974D33-8DC5-464E-8C6D-BE58F0669C17}"/>
          </ac:spMkLst>
        </pc:spChg>
        <pc:spChg chg="add del">
          <ac:chgData name="Josephine.Lynch" userId="51b32d56-303a-420a-b274-5d996c7f4bc7" providerId="ADAL" clId="{310185D9-583C-4DAD-A386-99E11C00F878}" dt="2024-10-11T08:10:17.870" v="73" actId="26606"/>
          <ac:spMkLst>
            <pc:docMk/>
            <pc:sldMk cId="1225797364" sldId="257"/>
            <ac:spMk id="22" creationId="{D009D6D5-DAC2-4A8B-A17A-E206B9012D09}"/>
          </ac:spMkLst>
        </pc:spChg>
        <pc:spChg chg="add del">
          <ac:chgData name="Josephine.Lynch" userId="51b32d56-303a-420a-b274-5d996c7f4bc7" providerId="ADAL" clId="{310185D9-583C-4DAD-A386-99E11C00F878}" dt="2024-10-11T08:10:19.575" v="75" actId="26606"/>
          <ac:spMkLst>
            <pc:docMk/>
            <pc:sldMk cId="1225797364" sldId="257"/>
            <ac:spMk id="24" creationId="{04812C46-200A-4DEB-A05E-3ED6C68C2387}"/>
          </ac:spMkLst>
        </pc:spChg>
        <pc:spChg chg="add del">
          <ac:chgData name="Josephine.Lynch" userId="51b32d56-303a-420a-b274-5d996c7f4bc7" providerId="ADAL" clId="{310185D9-583C-4DAD-A386-99E11C00F878}" dt="2024-10-11T08:10:21.949" v="77" actId="26606"/>
          <ac:spMkLst>
            <pc:docMk/>
            <pc:sldMk cId="1225797364" sldId="257"/>
            <ac:spMk id="26" creationId="{04812C46-200A-4DEB-A05E-3ED6C68C2387}"/>
          </ac:spMkLst>
        </pc:spChg>
        <pc:spChg chg="add del">
          <ac:chgData name="Josephine.Lynch" userId="51b32d56-303a-420a-b274-5d996c7f4bc7" providerId="ADAL" clId="{310185D9-583C-4DAD-A386-99E11C00F878}" dt="2024-10-11T08:10:21.949" v="77" actId="26606"/>
          <ac:spMkLst>
            <pc:docMk/>
            <pc:sldMk cId="1225797364" sldId="257"/>
            <ac:spMk id="27" creationId="{D1EA859B-E555-4109-94F3-6700E046E008}"/>
          </ac:spMkLst>
        </pc:spChg>
        <pc:spChg chg="add del">
          <ac:chgData name="Josephine.Lynch" userId="51b32d56-303a-420a-b274-5d996c7f4bc7" providerId="ADAL" clId="{310185D9-583C-4DAD-A386-99E11C00F878}" dt="2024-10-11T08:10:38.402" v="81" actId="26606"/>
          <ac:spMkLst>
            <pc:docMk/>
            <pc:sldMk cId="1225797364" sldId="257"/>
            <ac:spMk id="32" creationId="{D009D6D5-DAC2-4A8B-A17A-E206B9012D09}"/>
          </ac:spMkLst>
        </pc:spChg>
        <pc:spChg chg="add">
          <ac:chgData name="Josephine.Lynch" userId="51b32d56-303a-420a-b274-5d996c7f4bc7" providerId="ADAL" clId="{310185D9-583C-4DAD-A386-99E11C00F878}" dt="2024-10-11T08:10:38.414" v="82" actId="26606"/>
          <ac:spMkLst>
            <pc:docMk/>
            <pc:sldMk cId="1225797364" sldId="257"/>
            <ac:spMk id="34" creationId="{23E547B5-89CF-4EC0-96DE-25771AED0799}"/>
          </ac:spMkLst>
        </pc:spChg>
        <pc:spChg chg="add">
          <ac:chgData name="Josephine.Lynch" userId="51b32d56-303a-420a-b274-5d996c7f4bc7" providerId="ADAL" clId="{310185D9-583C-4DAD-A386-99E11C00F878}" dt="2024-10-11T08:10:38.414" v="82" actId="26606"/>
          <ac:spMkLst>
            <pc:docMk/>
            <pc:sldMk cId="1225797364" sldId="257"/>
            <ac:spMk id="35" creationId="{3F0B8CEB-8279-4E5E-A0CE-1FC9F71736F2}"/>
          </ac:spMkLst>
        </pc:spChg>
        <pc:grpChg chg="add del">
          <ac:chgData name="Josephine.Lynch" userId="51b32d56-303a-420a-b274-5d996c7f4bc7" providerId="ADAL" clId="{310185D9-583C-4DAD-A386-99E11C00F878}" dt="2024-10-11T08:10:31.017" v="79" actId="26606"/>
          <ac:grpSpMkLst>
            <pc:docMk/>
            <pc:sldMk cId="1225797364" sldId="257"/>
            <ac:grpSpMk id="29" creationId="{6258F736-B256-8039-9DC6-F4E49A5C5AD5}"/>
          </ac:grpSpMkLst>
        </pc:grpChg>
        <pc:graphicFrameChg chg="add del mod">
          <ac:chgData name="Josephine.Lynch" userId="51b32d56-303a-420a-b274-5d996c7f4bc7" providerId="ADAL" clId="{310185D9-583C-4DAD-A386-99E11C00F878}" dt="2024-10-11T08:18:30.480" v="189" actId="478"/>
          <ac:graphicFrameMkLst>
            <pc:docMk/>
            <pc:sldMk cId="1225797364" sldId="257"/>
            <ac:graphicFrameMk id="37" creationId="{448FD490-FE1B-7160-CD19-6246EEAD5E98}"/>
          </ac:graphicFrameMkLst>
        </pc:graphicFrameChg>
        <pc:picChg chg="add del mod">
          <ac:chgData name="Josephine.Lynch" userId="51b32d56-303a-420a-b274-5d996c7f4bc7" providerId="ADAL" clId="{310185D9-583C-4DAD-A386-99E11C00F878}" dt="2024-10-11T08:17:29.618" v="180" actId="478"/>
          <ac:picMkLst>
            <pc:docMk/>
            <pc:sldMk cId="1225797364" sldId="257"/>
            <ac:picMk id="6" creationId="{966BD89B-469A-0FFA-0A95-C38766C5D7E7}"/>
          </ac:picMkLst>
        </pc:picChg>
        <pc:picChg chg="add mod">
          <ac:chgData name="Josephine.Lynch" userId="51b32d56-303a-420a-b274-5d996c7f4bc7" providerId="ADAL" clId="{310185D9-583C-4DAD-A386-99E11C00F878}" dt="2024-10-11T08:17:55.738" v="184" actId="1076"/>
          <ac:picMkLst>
            <pc:docMk/>
            <pc:sldMk cId="1225797364" sldId="257"/>
            <ac:picMk id="9" creationId="{19E166B5-9151-B5DD-7712-8451D747B8BC}"/>
          </ac:picMkLst>
        </pc:picChg>
      </pc:sldChg>
      <pc:sldChg chg="del">
        <pc:chgData name="Josephine.Lynch" userId="51b32d56-303a-420a-b274-5d996c7f4bc7" providerId="ADAL" clId="{310185D9-583C-4DAD-A386-99E11C00F878}" dt="2024-10-11T09:27:55.598" v="1337" actId="47"/>
        <pc:sldMkLst>
          <pc:docMk/>
          <pc:sldMk cId="1967957898" sldId="259"/>
        </pc:sldMkLst>
      </pc:sldChg>
      <pc:sldChg chg="del">
        <pc:chgData name="Josephine.Lynch" userId="51b32d56-303a-420a-b274-5d996c7f4bc7" providerId="ADAL" clId="{310185D9-583C-4DAD-A386-99E11C00F878}" dt="2024-10-11T09:27:56.350" v="1338" actId="47"/>
        <pc:sldMkLst>
          <pc:docMk/>
          <pc:sldMk cId="2341459952" sldId="260"/>
        </pc:sldMkLst>
      </pc:sldChg>
      <pc:sldChg chg="del">
        <pc:chgData name="Josephine.Lynch" userId="51b32d56-303a-420a-b274-5d996c7f4bc7" providerId="ADAL" clId="{310185D9-583C-4DAD-A386-99E11C00F878}" dt="2024-10-11T09:27:56.910" v="1339" actId="47"/>
        <pc:sldMkLst>
          <pc:docMk/>
          <pc:sldMk cId="2791857586" sldId="261"/>
        </pc:sldMkLst>
      </pc:sldChg>
      <pc:sldChg chg="del">
        <pc:chgData name="Josephine.Lynch" userId="51b32d56-303a-420a-b274-5d996c7f4bc7" providerId="ADAL" clId="{310185D9-583C-4DAD-A386-99E11C00F878}" dt="2024-10-11T09:27:57.574" v="1340" actId="47"/>
        <pc:sldMkLst>
          <pc:docMk/>
          <pc:sldMk cId="2012016111" sldId="262"/>
        </pc:sldMkLst>
      </pc:sldChg>
      <pc:sldChg chg="del">
        <pc:chgData name="Josephine.Lynch" userId="51b32d56-303a-420a-b274-5d996c7f4bc7" providerId="ADAL" clId="{310185D9-583C-4DAD-A386-99E11C00F878}" dt="2024-10-11T09:27:59.799" v="1342" actId="47"/>
        <pc:sldMkLst>
          <pc:docMk/>
          <pc:sldMk cId="521686790" sldId="263"/>
        </pc:sldMkLst>
      </pc:sldChg>
      <pc:sldChg chg="del">
        <pc:chgData name="Josephine.Lynch" userId="51b32d56-303a-420a-b274-5d996c7f4bc7" providerId="ADAL" clId="{310185D9-583C-4DAD-A386-99E11C00F878}" dt="2024-10-11T09:28:02.662" v="1343" actId="47"/>
        <pc:sldMkLst>
          <pc:docMk/>
          <pc:sldMk cId="587021780" sldId="266"/>
        </pc:sldMkLst>
      </pc:sldChg>
      <pc:sldChg chg="addSp delSp modSp mod ord setBg">
        <pc:chgData name="Josephine.Lynch" userId="51b32d56-303a-420a-b274-5d996c7f4bc7" providerId="ADAL" clId="{310185D9-583C-4DAD-A386-99E11C00F878}" dt="2024-10-14T14:30:24.779" v="2292"/>
        <pc:sldMkLst>
          <pc:docMk/>
          <pc:sldMk cId="70812793" sldId="267"/>
        </pc:sldMkLst>
        <pc:spChg chg="mod">
          <ac:chgData name="Josephine.Lynch" userId="51b32d56-303a-420a-b274-5d996c7f4bc7" providerId="ADAL" clId="{310185D9-583C-4DAD-A386-99E11C00F878}" dt="2024-10-14T11:49:05.605" v="1378" actId="20577"/>
          <ac:spMkLst>
            <pc:docMk/>
            <pc:sldMk cId="70812793" sldId="267"/>
            <ac:spMk id="2" creationId="{BE4EE75C-7A52-4A55-A5DF-CB6BFA301AEB}"/>
          </ac:spMkLst>
        </pc:spChg>
        <pc:spChg chg="del mod">
          <ac:chgData name="Josephine.Lynch" userId="51b32d56-303a-420a-b274-5d996c7f4bc7" providerId="ADAL" clId="{310185D9-583C-4DAD-A386-99E11C00F878}" dt="2024-10-11T09:01:07.446" v="675" actId="26606"/>
          <ac:spMkLst>
            <pc:docMk/>
            <pc:sldMk cId="70812793" sldId="267"/>
            <ac:spMk id="3" creationId="{973F36EE-5E46-4615-80C4-0AA06D4AB4DB}"/>
          </ac:spMkLst>
        </pc:spChg>
        <pc:spChg chg="del mod">
          <ac:chgData name="Josephine.Lynch" userId="51b32d56-303a-420a-b274-5d996c7f4bc7" providerId="ADAL" clId="{310185D9-583C-4DAD-A386-99E11C00F878}" dt="2024-10-11T09:01:17.930" v="676" actId="478"/>
          <ac:spMkLst>
            <pc:docMk/>
            <pc:sldMk cId="70812793" sldId="267"/>
            <ac:spMk id="4" creationId="{A45ED180-7237-11A1-82E1-89F2CE0D9191}"/>
          </ac:spMkLst>
        </pc:spChg>
        <pc:spChg chg="add">
          <ac:chgData name="Josephine.Lynch" userId="51b32d56-303a-420a-b274-5d996c7f4bc7" providerId="ADAL" clId="{310185D9-583C-4DAD-A386-99E11C00F878}" dt="2024-10-11T09:01:07.446" v="675" actId="26606"/>
          <ac:spMkLst>
            <pc:docMk/>
            <pc:sldMk cId="70812793" sldId="267"/>
            <ac:spMk id="11" creationId="{D335A262-7106-4571-BE09-CFA60A9DB0FF}"/>
          </ac:spMkLst>
        </pc:spChg>
        <pc:spChg chg="add">
          <ac:chgData name="Josephine.Lynch" userId="51b32d56-303a-420a-b274-5d996c7f4bc7" providerId="ADAL" clId="{310185D9-583C-4DAD-A386-99E11C00F878}" dt="2024-10-11T09:01:07.446" v="675" actId="26606"/>
          <ac:spMkLst>
            <pc:docMk/>
            <pc:sldMk cId="70812793" sldId="267"/>
            <ac:spMk id="13" creationId="{7A6F043C-2A2A-4ECE-99FC-9670FAF956C5}"/>
          </ac:spMkLst>
        </pc:spChg>
        <pc:spChg chg="add">
          <ac:chgData name="Josephine.Lynch" userId="51b32d56-303a-420a-b274-5d996c7f4bc7" providerId="ADAL" clId="{310185D9-583C-4DAD-A386-99E11C00F878}" dt="2024-10-11T09:01:07.446" v="675" actId="26606"/>
          <ac:spMkLst>
            <pc:docMk/>
            <pc:sldMk cId="70812793" sldId="267"/>
            <ac:spMk id="15" creationId="{046FE5A8-8C9A-4D97-A7C4-214929653ACC}"/>
          </ac:spMkLst>
        </pc:spChg>
        <pc:spChg chg="add">
          <ac:chgData name="Josephine.Lynch" userId="51b32d56-303a-420a-b274-5d996c7f4bc7" providerId="ADAL" clId="{310185D9-583C-4DAD-A386-99E11C00F878}" dt="2024-10-11T09:01:07.446" v="675" actId="26606"/>
          <ac:spMkLst>
            <pc:docMk/>
            <pc:sldMk cId="70812793" sldId="267"/>
            <ac:spMk id="17" creationId="{B6297F2B-78AD-4022-83A4-78FC55E1136B}"/>
          </ac:spMkLst>
        </pc:spChg>
        <pc:graphicFrameChg chg="add mod modGraphic">
          <ac:chgData name="Josephine.Lynch" userId="51b32d56-303a-420a-b274-5d996c7f4bc7" providerId="ADAL" clId="{310185D9-583C-4DAD-A386-99E11C00F878}" dt="2024-10-14T11:49:28.279" v="1400" actId="20577"/>
          <ac:graphicFrameMkLst>
            <pc:docMk/>
            <pc:sldMk cId="70812793" sldId="267"/>
            <ac:graphicFrameMk id="6" creationId="{ED5D0823-EAE8-FCE2-2655-63315BF480F3}"/>
          </ac:graphicFrameMkLst>
        </pc:graphicFrameChg>
        <pc:picChg chg="add">
          <ac:chgData name="Josephine.Lynch" userId="51b32d56-303a-420a-b274-5d996c7f4bc7" providerId="ADAL" clId="{310185D9-583C-4DAD-A386-99E11C00F878}" dt="2024-10-11T09:01:07.446" v="675" actId="26606"/>
          <ac:picMkLst>
            <pc:docMk/>
            <pc:sldMk cId="70812793" sldId="267"/>
            <ac:picMk id="7" creationId="{8ED95379-1491-A7CE-E0A5-6158BAF0F4A4}"/>
          </ac:picMkLst>
        </pc:picChg>
      </pc:sldChg>
      <pc:sldChg chg="del">
        <pc:chgData name="Josephine.Lynch" userId="51b32d56-303a-420a-b274-5d996c7f4bc7" providerId="ADAL" clId="{310185D9-583C-4DAD-A386-99E11C00F878}" dt="2024-10-11T09:27:55.027" v="1336" actId="47"/>
        <pc:sldMkLst>
          <pc:docMk/>
          <pc:sldMk cId="4126056360" sldId="268"/>
        </pc:sldMkLst>
      </pc:sldChg>
      <pc:sldChg chg="del">
        <pc:chgData name="Josephine.Lynch" userId="51b32d56-303a-420a-b274-5d996c7f4bc7" providerId="ADAL" clId="{310185D9-583C-4DAD-A386-99E11C00F878}" dt="2024-10-11T09:27:53.822" v="1335" actId="47"/>
        <pc:sldMkLst>
          <pc:docMk/>
          <pc:sldMk cId="1642475373" sldId="269"/>
        </pc:sldMkLst>
      </pc:sldChg>
      <pc:sldChg chg="del">
        <pc:chgData name="Josephine.Lynch" userId="51b32d56-303a-420a-b274-5d996c7f4bc7" providerId="ADAL" clId="{310185D9-583C-4DAD-A386-99E11C00F878}" dt="2024-10-11T09:27:58.328" v="1341" actId="47"/>
        <pc:sldMkLst>
          <pc:docMk/>
          <pc:sldMk cId="607761528" sldId="270"/>
        </pc:sldMkLst>
      </pc:sldChg>
      <pc:sldChg chg="del">
        <pc:chgData name="Josephine.Lynch" userId="51b32d56-303a-420a-b274-5d996c7f4bc7" providerId="ADAL" clId="{310185D9-583C-4DAD-A386-99E11C00F878}" dt="2024-10-11T09:27:41.577" v="1332" actId="47"/>
        <pc:sldMkLst>
          <pc:docMk/>
          <pc:sldMk cId="3247206039" sldId="271"/>
        </pc:sldMkLst>
      </pc:sldChg>
      <pc:sldChg chg="add del">
        <pc:chgData name="Josephine.Lynch" userId="51b32d56-303a-420a-b274-5d996c7f4bc7" providerId="ADAL" clId="{310185D9-583C-4DAD-A386-99E11C00F878}" dt="2024-10-11T09:27:48.962" v="1334" actId="47"/>
        <pc:sldMkLst>
          <pc:docMk/>
          <pc:sldMk cId="3668902618" sldId="272"/>
        </pc:sldMkLst>
      </pc:sldChg>
      <pc:sldChg chg="addSp delSp modSp add del mod setBg setClrOvrMap">
        <pc:chgData name="Josephine.Lynch" userId="51b32d56-303a-420a-b274-5d996c7f4bc7" providerId="ADAL" clId="{310185D9-583C-4DAD-A386-99E11C00F878}" dt="2024-10-14T14:00:32.852" v="1908" actId="2696"/>
        <pc:sldMkLst>
          <pc:docMk/>
          <pc:sldMk cId="871945150" sldId="273"/>
        </pc:sldMkLst>
        <pc:spChg chg="mod ord">
          <ac:chgData name="Josephine.Lynch" userId="51b32d56-303a-420a-b274-5d996c7f4bc7" providerId="ADAL" clId="{310185D9-583C-4DAD-A386-99E11C00F878}" dt="2024-10-14T12:14:25.350" v="1567" actId="207"/>
          <ac:spMkLst>
            <pc:docMk/>
            <pc:sldMk cId="871945150" sldId="273"/>
            <ac:spMk id="2" creationId="{BE4EE75C-7A52-4A55-A5DF-CB6BFA301AEB}"/>
          </ac:spMkLst>
        </pc:spChg>
        <pc:spChg chg="mod ord">
          <ac:chgData name="Josephine.Lynch" userId="51b32d56-303a-420a-b274-5d996c7f4bc7" providerId="ADAL" clId="{310185D9-583C-4DAD-A386-99E11C00F878}" dt="2024-10-14T12:14:22.500" v="1566" actId="207"/>
          <ac:spMkLst>
            <pc:docMk/>
            <pc:sldMk cId="871945150" sldId="273"/>
            <ac:spMk id="3" creationId="{973F36EE-5E46-4615-80C4-0AA06D4AB4DB}"/>
          </ac:spMkLst>
        </pc:spChg>
        <pc:spChg chg="del mod ord">
          <ac:chgData name="Josephine.Lynch" userId="51b32d56-303a-420a-b274-5d996c7f4bc7" providerId="ADAL" clId="{310185D9-583C-4DAD-A386-99E11C00F878}" dt="2024-10-11T08:47:52.892" v="568" actId="478"/>
          <ac:spMkLst>
            <pc:docMk/>
            <pc:sldMk cId="871945150" sldId="273"/>
            <ac:spMk id="4" creationId="{A45ED180-7237-11A1-82E1-89F2CE0D9191}"/>
          </ac:spMkLst>
        </pc:spChg>
        <pc:spChg chg="add del">
          <ac:chgData name="Josephine.Lynch" userId="51b32d56-303a-420a-b274-5d996c7f4bc7" providerId="ADAL" clId="{310185D9-583C-4DAD-A386-99E11C00F878}" dt="2024-10-11T08:45:48.750" v="561" actId="26606"/>
          <ac:spMkLst>
            <pc:docMk/>
            <pc:sldMk cId="871945150" sldId="273"/>
            <ac:spMk id="21" creationId="{0EFD753D-6A49-46DD-9E82-AA6E2C62B461}"/>
          </ac:spMkLst>
        </pc:spChg>
        <pc:spChg chg="add del">
          <ac:chgData name="Josephine.Lynch" userId="51b32d56-303a-420a-b274-5d996c7f4bc7" providerId="ADAL" clId="{310185D9-583C-4DAD-A386-99E11C00F878}" dt="2024-10-11T08:45:48.750" v="561" actId="26606"/>
          <ac:spMkLst>
            <pc:docMk/>
            <pc:sldMk cId="871945150" sldId="273"/>
            <ac:spMk id="23" creationId="{138A5824-1F4A-4EE7-BC13-5BB48FC0809B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25" creationId="{4CA07809-FD84-4293-BEDA-C920BB2A1F3F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26" creationId="{8DF8AE6E-38CD-4B2A-8E02-F099DD30EF40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27" creationId="{A06D4B98-7FBD-4771-9C71-AE026D67023F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28" creationId="{23293907-0F26-4752-BCD0-3AC2C5026383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29" creationId="{1E32D174-F8A9-4FF0-8888-1B4F5E184961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31" creationId="{769201C5-687E-46FB-BA72-23BA40BFEE1E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33" creationId="{339141A8-FDFD-4ABE-A499-72C9669F4BE6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35" creationId="{8A439E11-755A-4258-859D-56A6B6AFCB66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37" creationId="{E916EF49-F958-4F28-A999-F8FA8D09AF86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39" creationId="{A7665D74-DFEA-412C-928C-F090E67084F3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41" creationId="{3E84BD56-679D-4E0C-9C9B-D694ABF07373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43" creationId="{2335FEDF-EF88-4E68-9CF7-5A72EF32AFC2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45" creationId="{03DB71A4-74AA-406D-9553-61C0C6D23689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47" creationId="{DA9994C2-211B-4BF6-B6A0-D67471594EC1}"/>
          </ac:spMkLst>
        </pc:spChg>
        <pc:spChg chg="add del">
          <ac:chgData name="Josephine.Lynch" userId="51b32d56-303a-420a-b274-5d996c7f4bc7" providerId="ADAL" clId="{310185D9-583C-4DAD-A386-99E11C00F878}" dt="2024-10-11T08:45:59.980" v="563" actId="26606"/>
          <ac:spMkLst>
            <pc:docMk/>
            <pc:sldMk cId="871945150" sldId="273"/>
            <ac:spMk id="49" creationId="{837A7BE2-DF08-4ECE-A520-13927DBF4C5E}"/>
          </ac:spMkLst>
        </pc:spChg>
        <pc:spChg chg="add del">
          <ac:chgData name="Josephine.Lynch" userId="51b32d56-303a-420a-b274-5d996c7f4bc7" providerId="ADAL" clId="{310185D9-583C-4DAD-A386-99E11C00F878}" dt="2024-10-11T08:46:11.311" v="565" actId="26606"/>
          <ac:spMkLst>
            <pc:docMk/>
            <pc:sldMk cId="871945150" sldId="273"/>
            <ac:spMk id="51" creationId="{0EFD753D-6A49-46DD-9E82-AA6E2C62B461}"/>
          </ac:spMkLst>
        </pc:spChg>
        <pc:spChg chg="add del">
          <ac:chgData name="Josephine.Lynch" userId="51b32d56-303a-420a-b274-5d996c7f4bc7" providerId="ADAL" clId="{310185D9-583C-4DAD-A386-99E11C00F878}" dt="2024-10-11T08:46:11.311" v="565" actId="26606"/>
          <ac:spMkLst>
            <pc:docMk/>
            <pc:sldMk cId="871945150" sldId="273"/>
            <ac:spMk id="52" creationId="{138A5824-1F4A-4EE7-BC13-5BB48FC0809B}"/>
          </ac:spMkLst>
        </pc:spChg>
        <pc:spChg chg="add del">
          <ac:chgData name="Josephine.Lynch" userId="51b32d56-303a-420a-b274-5d996c7f4bc7" providerId="ADAL" clId="{310185D9-583C-4DAD-A386-99E11C00F878}" dt="2024-10-11T08:48:02.399" v="571" actId="26606"/>
          <ac:spMkLst>
            <pc:docMk/>
            <pc:sldMk cId="871945150" sldId="273"/>
            <ac:spMk id="54" creationId="{891401DC-7AF6-42FA-BE31-CF773B6C8B2E}"/>
          </ac:spMkLst>
        </pc:spChg>
        <pc:spChg chg="add del">
          <ac:chgData name="Josephine.Lynch" userId="51b32d56-303a-420a-b274-5d996c7f4bc7" providerId="ADAL" clId="{310185D9-583C-4DAD-A386-99E11C00F878}" dt="2024-10-11T08:48:02.399" v="571" actId="26606"/>
          <ac:spMkLst>
            <pc:docMk/>
            <pc:sldMk cId="871945150" sldId="273"/>
            <ac:spMk id="55" creationId="{2B7203F0-D9CB-4774-B9D4-B3AB625DFBAD}"/>
          </ac:spMkLst>
        </pc:spChg>
        <pc:spChg chg="add del">
          <ac:chgData name="Josephine.Lynch" userId="51b32d56-303a-420a-b274-5d996c7f4bc7" providerId="ADAL" clId="{310185D9-583C-4DAD-A386-99E11C00F878}" dt="2024-10-11T08:48:02.378" v="570" actId="26606"/>
          <ac:spMkLst>
            <pc:docMk/>
            <pc:sldMk cId="871945150" sldId="273"/>
            <ac:spMk id="65" creationId="{891401DC-7AF6-42FA-BE31-CF773B6C8B2E}"/>
          </ac:spMkLst>
        </pc:spChg>
        <pc:spChg chg="add del">
          <ac:chgData name="Josephine.Lynch" userId="51b32d56-303a-420a-b274-5d996c7f4bc7" providerId="ADAL" clId="{310185D9-583C-4DAD-A386-99E11C00F878}" dt="2024-10-11T08:48:02.378" v="570" actId="26606"/>
          <ac:spMkLst>
            <pc:docMk/>
            <pc:sldMk cId="871945150" sldId="273"/>
            <ac:spMk id="67" creationId="{2B7203F0-D9CB-4774-B9D4-B3AB625DFBAD}"/>
          </ac:spMkLst>
        </pc:spChg>
        <pc:spChg chg="add del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79" creationId="{0EFD753D-6A49-46DD-9E82-AA6E2C62B461}"/>
          </ac:spMkLst>
        </pc:spChg>
        <pc:spChg chg="add del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80" creationId="{138A5824-1F4A-4EE7-BC13-5BB48FC0809B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85" creationId="{81F3642D-13C8-47D1-8141-3F5A7CEBA891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87" creationId="{07977D39-626F-40D7-B00F-16E02602DD5A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89" creationId="{98E915F0-311A-4BDD-94EC-B0A3D6A3C546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91" creationId="{EF1CD662-C732-41EB-A08A-EFB9E7EB8990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93" creationId="{B905CDE4-B751-4B3E-B625-6E59F8903414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95" creationId="{08108C16-F4C0-44AA-999D-17BD39219B24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97" creationId="{CDC29AC1-2821-4FCC-B597-88DAF39C36FE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99" creationId="{0640CCAE-325C-4DD0-BB26-38BF690F3BBB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101" creationId="{49AC9A43-F5C5-4703-A0F0-78CBB9542E37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103" creationId="{BE28351C-7EEF-428E-9B7A-5CC84F336216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105" creationId="{C8F10CB3-3B5E-4C7A-98CF-B87454DDFA39}"/>
          </ac:spMkLst>
        </pc:spChg>
        <pc:spChg chg="add del">
          <ac:chgData name="Josephine.Lynch" userId="51b32d56-303a-420a-b274-5d996c7f4bc7" providerId="ADAL" clId="{310185D9-583C-4DAD-A386-99E11C00F878}" dt="2024-10-14T12:13:46.815" v="1560" actId="26606"/>
          <ac:spMkLst>
            <pc:docMk/>
            <pc:sldMk cId="871945150" sldId="273"/>
            <ac:spMk id="107" creationId="{B0B0DBC8-B5F0-40AE-A3D3-BCD504119D4C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09" creationId="{03DB71A4-74AA-406D-9553-61C0C6D23689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10" creationId="{8DF8AE6E-38CD-4B2A-8E02-F099DD30EF40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11" creationId="{DA9994C2-211B-4BF6-B6A0-D67471594EC1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12" creationId="{23293907-0F26-4752-BCD0-3AC2C5026383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13" creationId="{837A7BE2-DF08-4ECE-A520-13927DBF4C5E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14" creationId="{4CA07809-FD84-4293-BEDA-C920BB2A1F3F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15" creationId="{A06D4B98-7FBD-4771-9C71-AE026D67023F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16" creationId="{1E32D174-F8A9-4FF0-8888-1B4F5E184961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17" creationId="{769201C5-687E-46FB-BA72-23BA40BFEE1E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18" creationId="{339141A8-FDFD-4ABE-A499-72C9669F4BE6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19" creationId="{8A439E11-755A-4258-859D-56A6B6AFCB66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20" creationId="{E916EF49-F958-4F28-A999-F8FA8D09AF86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21" creationId="{A7665D74-DFEA-412C-928C-F090E67084F3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22" creationId="{3E84BD56-679D-4E0C-9C9B-D694ABF07373}"/>
          </ac:spMkLst>
        </pc:spChg>
        <pc:spChg chg="add del">
          <ac:chgData name="Josephine.Lynch" userId="51b32d56-303a-420a-b274-5d996c7f4bc7" providerId="ADAL" clId="{310185D9-583C-4DAD-A386-99E11C00F878}" dt="2024-10-14T12:13:56.346" v="1562" actId="26606"/>
          <ac:spMkLst>
            <pc:docMk/>
            <pc:sldMk cId="871945150" sldId="273"/>
            <ac:spMk id="123" creationId="{2335FEDF-EF88-4E68-9CF7-5A72EF32AFC2}"/>
          </ac:spMkLst>
        </pc:spChg>
        <pc:spChg chg="add del">
          <ac:chgData name="Josephine.Lynch" userId="51b32d56-303a-420a-b274-5d996c7f4bc7" providerId="ADAL" clId="{310185D9-583C-4DAD-A386-99E11C00F878}" dt="2024-10-14T12:13:58.369" v="1564" actId="26606"/>
          <ac:spMkLst>
            <pc:docMk/>
            <pc:sldMk cId="871945150" sldId="273"/>
            <ac:spMk id="125" creationId="{891401DC-7AF6-42FA-BE31-CF773B6C8B2E}"/>
          </ac:spMkLst>
        </pc:spChg>
        <pc:spChg chg="add del">
          <ac:chgData name="Josephine.Lynch" userId="51b32d56-303a-420a-b274-5d996c7f4bc7" providerId="ADAL" clId="{310185D9-583C-4DAD-A386-99E11C00F878}" dt="2024-10-14T12:13:58.369" v="1564" actId="26606"/>
          <ac:spMkLst>
            <pc:docMk/>
            <pc:sldMk cId="871945150" sldId="273"/>
            <ac:spMk id="126" creationId="{2B7203F0-D9CB-4774-B9D4-B3AB625DFBAD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33" creationId="{81F3642D-13C8-47D1-8141-3F5A7CEBA891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34" creationId="{07977D39-626F-40D7-B00F-16E02602DD5A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35" creationId="{98E915F0-311A-4BDD-94EC-B0A3D6A3C546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36" creationId="{EF1CD662-C732-41EB-A08A-EFB9E7EB8990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37" creationId="{B905CDE4-B751-4B3E-B625-6E59F8903414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38" creationId="{08108C16-F4C0-44AA-999D-17BD39219B24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39" creationId="{CDC29AC1-2821-4FCC-B597-88DAF39C36FE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40" creationId="{0640CCAE-325C-4DD0-BB26-38BF690F3BBB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41" creationId="{49AC9A43-F5C5-4703-A0F0-78CBB9542E37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42" creationId="{BE28351C-7EEF-428E-9B7A-5CC84F336216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43" creationId="{C8F10CB3-3B5E-4C7A-98CF-B87454DDFA39}"/>
          </ac:spMkLst>
        </pc:spChg>
        <pc:spChg chg="add">
          <ac:chgData name="Josephine.Lynch" userId="51b32d56-303a-420a-b274-5d996c7f4bc7" providerId="ADAL" clId="{310185D9-583C-4DAD-A386-99E11C00F878}" dt="2024-10-14T12:13:58.391" v="1565" actId="26606"/>
          <ac:spMkLst>
            <pc:docMk/>
            <pc:sldMk cId="871945150" sldId="273"/>
            <ac:spMk id="144" creationId="{B0B0DBC8-B5F0-40AE-A3D3-BCD504119D4C}"/>
          </ac:spMkLst>
        </pc:spChg>
        <pc:picChg chg="add mod ord">
          <ac:chgData name="Josephine.Lynch" userId="51b32d56-303a-420a-b274-5d996c7f4bc7" providerId="ADAL" clId="{310185D9-583C-4DAD-A386-99E11C00F878}" dt="2024-10-14T12:13:58.391" v="1565" actId="26606"/>
          <ac:picMkLst>
            <pc:docMk/>
            <pc:sldMk cId="871945150" sldId="273"/>
            <ac:picMk id="6" creationId="{F64D0213-FC8E-F992-D426-9E7AEEA432BE}"/>
          </ac:picMkLst>
        </pc:picChg>
        <pc:picChg chg="add mod ord">
          <ac:chgData name="Josephine.Lynch" userId="51b32d56-303a-420a-b274-5d996c7f4bc7" providerId="ADAL" clId="{310185D9-583C-4DAD-A386-99E11C00F878}" dt="2024-10-14T12:13:58.391" v="1565" actId="26606"/>
          <ac:picMkLst>
            <pc:docMk/>
            <pc:sldMk cId="871945150" sldId="273"/>
            <ac:picMk id="8" creationId="{F4B75D83-1C0A-2A1E-1F23-E8084EC1A81D}"/>
          </ac:picMkLst>
        </pc:picChg>
        <pc:picChg chg="add mod ord">
          <ac:chgData name="Josephine.Lynch" userId="51b32d56-303a-420a-b274-5d996c7f4bc7" providerId="ADAL" clId="{310185D9-583C-4DAD-A386-99E11C00F878}" dt="2024-10-14T12:13:58.391" v="1565" actId="26606"/>
          <ac:picMkLst>
            <pc:docMk/>
            <pc:sldMk cId="871945150" sldId="273"/>
            <ac:picMk id="10" creationId="{C3BD62AC-D7B6-11AD-A669-63C8BCCB7557}"/>
          </ac:picMkLst>
        </pc:picChg>
        <pc:picChg chg="add mod ord">
          <ac:chgData name="Josephine.Lynch" userId="51b32d56-303a-420a-b274-5d996c7f4bc7" providerId="ADAL" clId="{310185D9-583C-4DAD-A386-99E11C00F878}" dt="2024-10-14T12:13:58.391" v="1565" actId="26606"/>
          <ac:picMkLst>
            <pc:docMk/>
            <pc:sldMk cId="871945150" sldId="273"/>
            <ac:picMk id="12" creationId="{4E2599F0-6F1C-1A04-6340-6544BC0B19FF}"/>
          </ac:picMkLst>
        </pc:picChg>
        <pc:picChg chg="add mod ord">
          <ac:chgData name="Josephine.Lynch" userId="51b32d56-303a-420a-b274-5d996c7f4bc7" providerId="ADAL" clId="{310185D9-583C-4DAD-A386-99E11C00F878}" dt="2024-10-14T12:13:58.391" v="1565" actId="26606"/>
          <ac:picMkLst>
            <pc:docMk/>
            <pc:sldMk cId="871945150" sldId="273"/>
            <ac:picMk id="14" creationId="{A8EC3653-0C02-7479-B2AA-5E6ED9C8EF4E}"/>
          </ac:picMkLst>
        </pc:picChg>
        <pc:picChg chg="add mod ord">
          <ac:chgData name="Josephine.Lynch" userId="51b32d56-303a-420a-b274-5d996c7f4bc7" providerId="ADAL" clId="{310185D9-583C-4DAD-A386-99E11C00F878}" dt="2024-10-14T12:13:58.391" v="1565" actId="26606"/>
          <ac:picMkLst>
            <pc:docMk/>
            <pc:sldMk cId="871945150" sldId="273"/>
            <ac:picMk id="16" creationId="{6045C314-9939-C3FB-1313-F5E2A14C3633}"/>
          </ac:picMkLst>
        </pc:picChg>
        <pc:cxnChg chg="add del">
          <ac:chgData name="Josephine.Lynch" userId="51b32d56-303a-420a-b274-5d996c7f4bc7" providerId="ADAL" clId="{310185D9-583C-4DAD-A386-99E11C00F878}" dt="2024-10-11T08:48:02.399" v="571" actId="26606"/>
          <ac:cxnSpMkLst>
            <pc:docMk/>
            <pc:sldMk cId="871945150" sldId="273"/>
            <ac:cxnSpMk id="56" creationId="{A88CB8AF-5631-45C6-BFEC-971C4D6E5836}"/>
          </ac:cxnSpMkLst>
        </pc:cxnChg>
        <pc:cxnChg chg="add del">
          <ac:chgData name="Josephine.Lynch" userId="51b32d56-303a-420a-b274-5d996c7f4bc7" providerId="ADAL" clId="{310185D9-583C-4DAD-A386-99E11C00F878}" dt="2024-10-11T08:48:02.399" v="571" actId="26606"/>
          <ac:cxnSpMkLst>
            <pc:docMk/>
            <pc:sldMk cId="871945150" sldId="273"/>
            <ac:cxnSpMk id="57" creationId="{9F2EA1AF-73AB-4FCB-B4EE-0E42E7250F64}"/>
          </ac:cxnSpMkLst>
        </pc:cxnChg>
        <pc:cxnChg chg="add del">
          <ac:chgData name="Josephine.Lynch" userId="51b32d56-303a-420a-b274-5d996c7f4bc7" providerId="ADAL" clId="{310185D9-583C-4DAD-A386-99E11C00F878}" dt="2024-10-11T08:48:02.399" v="571" actId="26606"/>
          <ac:cxnSpMkLst>
            <pc:docMk/>
            <pc:sldMk cId="871945150" sldId="273"/>
            <ac:cxnSpMk id="58" creationId="{65A18FBF-6157-4210-BEF2-9A6C31FA89AD}"/>
          </ac:cxnSpMkLst>
        </pc:cxnChg>
        <pc:cxnChg chg="add del">
          <ac:chgData name="Josephine.Lynch" userId="51b32d56-303a-420a-b274-5d996c7f4bc7" providerId="ADAL" clId="{310185D9-583C-4DAD-A386-99E11C00F878}" dt="2024-10-11T08:48:02.399" v="571" actId="26606"/>
          <ac:cxnSpMkLst>
            <pc:docMk/>
            <pc:sldMk cId="871945150" sldId="273"/>
            <ac:cxnSpMk id="59" creationId="{43C9CCA8-3CEC-4CD0-A624-A701C612511D}"/>
          </ac:cxnSpMkLst>
        </pc:cxnChg>
        <pc:cxnChg chg="add del">
          <ac:chgData name="Josephine.Lynch" userId="51b32d56-303a-420a-b274-5d996c7f4bc7" providerId="ADAL" clId="{310185D9-583C-4DAD-A386-99E11C00F878}" dt="2024-10-11T08:48:02.399" v="571" actId="26606"/>
          <ac:cxnSpMkLst>
            <pc:docMk/>
            <pc:sldMk cId="871945150" sldId="273"/>
            <ac:cxnSpMk id="60" creationId="{DDFDA711-2183-447C-AA6C-B1B5643763B1}"/>
          </ac:cxnSpMkLst>
        </pc:cxnChg>
        <pc:cxnChg chg="add del">
          <ac:chgData name="Josephine.Lynch" userId="51b32d56-303a-420a-b274-5d996c7f4bc7" providerId="ADAL" clId="{310185D9-583C-4DAD-A386-99E11C00F878}" dt="2024-10-11T08:48:02.378" v="570" actId="26606"/>
          <ac:cxnSpMkLst>
            <pc:docMk/>
            <pc:sldMk cId="871945150" sldId="273"/>
            <ac:cxnSpMk id="69" creationId="{A88CB8AF-5631-45C6-BFEC-971C4D6E5836}"/>
          </ac:cxnSpMkLst>
        </pc:cxnChg>
        <pc:cxnChg chg="add del">
          <ac:chgData name="Josephine.Lynch" userId="51b32d56-303a-420a-b274-5d996c7f4bc7" providerId="ADAL" clId="{310185D9-583C-4DAD-A386-99E11C00F878}" dt="2024-10-11T08:48:02.378" v="570" actId="26606"/>
          <ac:cxnSpMkLst>
            <pc:docMk/>
            <pc:sldMk cId="871945150" sldId="273"/>
            <ac:cxnSpMk id="71" creationId="{9F2EA1AF-73AB-4FCB-B4EE-0E42E7250F64}"/>
          </ac:cxnSpMkLst>
        </pc:cxnChg>
        <pc:cxnChg chg="add del">
          <ac:chgData name="Josephine.Lynch" userId="51b32d56-303a-420a-b274-5d996c7f4bc7" providerId="ADAL" clId="{310185D9-583C-4DAD-A386-99E11C00F878}" dt="2024-10-11T08:48:02.378" v="570" actId="26606"/>
          <ac:cxnSpMkLst>
            <pc:docMk/>
            <pc:sldMk cId="871945150" sldId="273"/>
            <ac:cxnSpMk id="73" creationId="{65A18FBF-6157-4210-BEF2-9A6C31FA89AD}"/>
          </ac:cxnSpMkLst>
        </pc:cxnChg>
        <pc:cxnChg chg="add del">
          <ac:chgData name="Josephine.Lynch" userId="51b32d56-303a-420a-b274-5d996c7f4bc7" providerId="ADAL" clId="{310185D9-583C-4DAD-A386-99E11C00F878}" dt="2024-10-11T08:48:02.378" v="570" actId="26606"/>
          <ac:cxnSpMkLst>
            <pc:docMk/>
            <pc:sldMk cId="871945150" sldId="273"/>
            <ac:cxnSpMk id="75" creationId="{43C9CCA8-3CEC-4CD0-A624-A701C612511D}"/>
          </ac:cxnSpMkLst>
        </pc:cxnChg>
        <pc:cxnChg chg="add del">
          <ac:chgData name="Josephine.Lynch" userId="51b32d56-303a-420a-b274-5d996c7f4bc7" providerId="ADAL" clId="{310185D9-583C-4DAD-A386-99E11C00F878}" dt="2024-10-11T08:48:02.378" v="570" actId="26606"/>
          <ac:cxnSpMkLst>
            <pc:docMk/>
            <pc:sldMk cId="871945150" sldId="273"/>
            <ac:cxnSpMk id="77" creationId="{DDFDA711-2183-447C-AA6C-B1B5643763B1}"/>
          </ac:cxnSpMkLst>
        </pc:cxnChg>
        <pc:cxnChg chg="add del">
          <ac:chgData name="Josephine.Lynch" userId="51b32d56-303a-420a-b274-5d996c7f4bc7" providerId="ADAL" clId="{310185D9-583C-4DAD-A386-99E11C00F878}" dt="2024-10-14T12:13:58.369" v="1564" actId="26606"/>
          <ac:cxnSpMkLst>
            <pc:docMk/>
            <pc:sldMk cId="871945150" sldId="273"/>
            <ac:cxnSpMk id="127" creationId="{A88CB8AF-5631-45C6-BFEC-971C4D6E5836}"/>
          </ac:cxnSpMkLst>
        </pc:cxnChg>
        <pc:cxnChg chg="add del">
          <ac:chgData name="Josephine.Lynch" userId="51b32d56-303a-420a-b274-5d996c7f4bc7" providerId="ADAL" clId="{310185D9-583C-4DAD-A386-99E11C00F878}" dt="2024-10-14T12:13:58.369" v="1564" actId="26606"/>
          <ac:cxnSpMkLst>
            <pc:docMk/>
            <pc:sldMk cId="871945150" sldId="273"/>
            <ac:cxnSpMk id="128" creationId="{9F2EA1AF-73AB-4FCB-B4EE-0E42E7250F64}"/>
          </ac:cxnSpMkLst>
        </pc:cxnChg>
        <pc:cxnChg chg="add del">
          <ac:chgData name="Josephine.Lynch" userId="51b32d56-303a-420a-b274-5d996c7f4bc7" providerId="ADAL" clId="{310185D9-583C-4DAD-A386-99E11C00F878}" dt="2024-10-14T12:13:58.369" v="1564" actId="26606"/>
          <ac:cxnSpMkLst>
            <pc:docMk/>
            <pc:sldMk cId="871945150" sldId="273"/>
            <ac:cxnSpMk id="129" creationId="{65A18FBF-6157-4210-BEF2-9A6C31FA89AD}"/>
          </ac:cxnSpMkLst>
        </pc:cxnChg>
        <pc:cxnChg chg="add del">
          <ac:chgData name="Josephine.Lynch" userId="51b32d56-303a-420a-b274-5d996c7f4bc7" providerId="ADAL" clId="{310185D9-583C-4DAD-A386-99E11C00F878}" dt="2024-10-14T12:13:58.369" v="1564" actId="26606"/>
          <ac:cxnSpMkLst>
            <pc:docMk/>
            <pc:sldMk cId="871945150" sldId="273"/>
            <ac:cxnSpMk id="130" creationId="{43C9CCA8-3CEC-4CD0-A624-A701C612511D}"/>
          </ac:cxnSpMkLst>
        </pc:cxnChg>
        <pc:cxnChg chg="add del">
          <ac:chgData name="Josephine.Lynch" userId="51b32d56-303a-420a-b274-5d996c7f4bc7" providerId="ADAL" clId="{310185D9-583C-4DAD-A386-99E11C00F878}" dt="2024-10-14T12:13:58.369" v="1564" actId="26606"/>
          <ac:cxnSpMkLst>
            <pc:docMk/>
            <pc:sldMk cId="871945150" sldId="273"/>
            <ac:cxnSpMk id="131" creationId="{DDFDA711-2183-447C-AA6C-B1B5643763B1}"/>
          </ac:cxnSpMkLst>
        </pc:cxnChg>
      </pc:sldChg>
      <pc:sldChg chg="addSp delSp modSp new del mod setBg">
        <pc:chgData name="Josephine.Lynch" userId="51b32d56-303a-420a-b274-5d996c7f4bc7" providerId="ADAL" clId="{310185D9-583C-4DAD-A386-99E11C00F878}" dt="2024-10-25T08:41:50.562" v="3555" actId="47"/>
        <pc:sldMkLst>
          <pc:docMk/>
          <pc:sldMk cId="958073726" sldId="274"/>
        </pc:sldMkLst>
        <pc:spChg chg="mod">
          <ac:chgData name="Josephine.Lynch" userId="51b32d56-303a-420a-b274-5d996c7f4bc7" providerId="ADAL" clId="{310185D9-583C-4DAD-A386-99E11C00F878}" dt="2024-10-14T14:00:23.137" v="1904" actId="2711"/>
          <ac:spMkLst>
            <pc:docMk/>
            <pc:sldMk cId="958073726" sldId="274"/>
            <ac:spMk id="2" creationId="{15494A53-0181-C669-9181-2FA4A337D05E}"/>
          </ac:spMkLst>
        </pc:spChg>
        <pc:spChg chg="add mod">
          <ac:chgData name="Josephine.Lynch" userId="51b32d56-303a-420a-b274-5d996c7f4bc7" providerId="ADAL" clId="{310185D9-583C-4DAD-A386-99E11C00F878}" dt="2024-10-14T14:00:48.273" v="1910" actId="6549"/>
          <ac:spMkLst>
            <pc:docMk/>
            <pc:sldMk cId="958073726" sldId="274"/>
            <ac:spMk id="3" creationId="{A13048EF-98E4-C5C9-8F17-0A6F9C6B5BCB}"/>
          </ac:spMkLst>
        </pc:spChg>
        <pc:spChg chg="del">
          <ac:chgData name="Josephine.Lynch" userId="51b32d56-303a-420a-b274-5d996c7f4bc7" providerId="ADAL" clId="{310185D9-583C-4DAD-A386-99E11C00F878}" dt="2024-10-11T08:19:38.389" v="196" actId="22"/>
          <ac:spMkLst>
            <pc:docMk/>
            <pc:sldMk cId="958073726" sldId="274"/>
            <ac:spMk id="3" creationId="{C145472F-6A97-4BB1-6378-DD6336DFCAD8}"/>
          </ac:spMkLst>
        </pc:spChg>
        <pc:spChg chg="del mod">
          <ac:chgData name="Josephine.Lynch" userId="51b32d56-303a-420a-b274-5d996c7f4bc7" providerId="ADAL" clId="{310185D9-583C-4DAD-A386-99E11C00F878}" dt="2024-10-14T12:12:56.304" v="1558" actId="478"/>
          <ac:spMkLst>
            <pc:docMk/>
            <pc:sldMk cId="958073726" sldId="274"/>
            <ac:spMk id="4" creationId="{301434B0-8142-2E33-D7D4-D2C331266DDB}"/>
          </ac:spMkLst>
        </pc:spChg>
        <pc:spChg chg="add del">
          <ac:chgData name="Josephine.Lynch" userId="51b32d56-303a-420a-b274-5d996c7f4bc7" providerId="ADAL" clId="{310185D9-583C-4DAD-A386-99E11C00F878}" dt="2024-10-11T08:20:05.187" v="203" actId="26606"/>
          <ac:spMkLst>
            <pc:docMk/>
            <pc:sldMk cId="958073726" sldId="274"/>
            <ac:spMk id="10" creationId="{AF164B8B-B94B-C1FD-81CC-80677D8796AD}"/>
          </ac:spMkLst>
        </pc:spChg>
        <pc:spChg chg="add del">
          <ac:chgData name="Josephine.Lynch" userId="51b32d56-303a-420a-b274-5d996c7f4bc7" providerId="ADAL" clId="{310185D9-583C-4DAD-A386-99E11C00F878}" dt="2024-10-11T08:20:05.187" v="203" actId="26606"/>
          <ac:spMkLst>
            <pc:docMk/>
            <pc:sldMk cId="958073726" sldId="274"/>
            <ac:spMk id="13" creationId="{23E547B5-89CF-4EC0-96DE-25771AED0799}"/>
          </ac:spMkLst>
        </pc:spChg>
        <pc:spChg chg="add del">
          <ac:chgData name="Josephine.Lynch" userId="51b32d56-303a-420a-b274-5d996c7f4bc7" providerId="ADAL" clId="{310185D9-583C-4DAD-A386-99E11C00F878}" dt="2024-10-11T08:20:05.187" v="203" actId="26606"/>
          <ac:spMkLst>
            <pc:docMk/>
            <pc:sldMk cId="958073726" sldId="274"/>
            <ac:spMk id="15" creationId="{3F0B8CEB-8279-4E5E-A0CE-1FC9F71736F2}"/>
          </ac:spMkLst>
        </pc:spChg>
        <pc:spChg chg="add del">
          <ac:chgData name="Josephine.Lynch" userId="51b32d56-303a-420a-b274-5d996c7f4bc7" providerId="ADAL" clId="{310185D9-583C-4DAD-A386-99E11C00F878}" dt="2024-10-11T08:19:59.164" v="200" actId="26606"/>
          <ac:spMkLst>
            <pc:docMk/>
            <pc:sldMk cId="958073726" sldId="274"/>
            <ac:spMk id="20" creationId="{9089EED9-F54D-4F20-A2C6-949DE4176959}"/>
          </ac:spMkLst>
        </pc:spChg>
        <pc:spChg chg="add del">
          <ac:chgData name="Josephine.Lynch" userId="51b32d56-303a-420a-b274-5d996c7f4bc7" providerId="ADAL" clId="{310185D9-583C-4DAD-A386-99E11C00F878}" dt="2024-10-11T08:19:59.164" v="200" actId="26606"/>
          <ac:spMkLst>
            <pc:docMk/>
            <pc:sldMk cId="958073726" sldId="274"/>
            <ac:spMk id="22" creationId="{7E46F721-3785-414D-8697-16AF490E6806}"/>
          </ac:spMkLst>
        </pc:spChg>
        <pc:spChg chg="add del">
          <ac:chgData name="Josephine.Lynch" userId="51b32d56-303a-420a-b274-5d996c7f4bc7" providerId="ADAL" clId="{310185D9-583C-4DAD-A386-99E11C00F878}" dt="2024-10-11T08:20:05.175" v="202" actId="26606"/>
          <ac:spMkLst>
            <pc:docMk/>
            <pc:sldMk cId="958073726" sldId="274"/>
            <ac:spMk id="24" creationId="{04812C46-200A-4DEB-A05E-3ED6C68C2387}"/>
          </ac:spMkLst>
        </pc:spChg>
        <pc:spChg chg="add del">
          <ac:chgData name="Josephine.Lynch" userId="51b32d56-303a-420a-b274-5d996c7f4bc7" providerId="ADAL" clId="{310185D9-583C-4DAD-A386-99E11C00F878}" dt="2024-10-11T08:20:05.175" v="202" actId="26606"/>
          <ac:spMkLst>
            <pc:docMk/>
            <pc:sldMk cId="958073726" sldId="274"/>
            <ac:spMk id="25" creationId="{AF164B8B-B94B-C1FD-81CC-80677D8796AD}"/>
          </ac:spMkLst>
        </pc:spChg>
        <pc:spChg chg="add del">
          <ac:chgData name="Josephine.Lynch" userId="51b32d56-303a-420a-b274-5d996c7f4bc7" providerId="ADAL" clId="{310185D9-583C-4DAD-A386-99E11C00F878}" dt="2024-10-11T08:20:29.571" v="234" actId="26606"/>
          <ac:spMkLst>
            <pc:docMk/>
            <pc:sldMk cId="958073726" sldId="274"/>
            <ac:spMk id="27" creationId="{5CC50F2E-EF04-4D7A-A09C-5AEF6E5EAD67}"/>
          </ac:spMkLst>
        </pc:spChg>
        <pc:spChg chg="add del">
          <ac:chgData name="Josephine.Lynch" userId="51b32d56-303a-420a-b274-5d996c7f4bc7" providerId="ADAL" clId="{310185D9-583C-4DAD-A386-99E11C00F878}" dt="2024-10-11T08:20:29.571" v="234" actId="26606"/>
          <ac:spMkLst>
            <pc:docMk/>
            <pc:sldMk cId="958073726" sldId="274"/>
            <ac:spMk id="28" creationId="{A8760E64-5A41-72D1-579F-DC5F0A170A3D}"/>
          </ac:spMkLst>
        </pc:spChg>
        <pc:spChg chg="add del">
          <ac:chgData name="Josephine.Lynch" userId="51b32d56-303a-420a-b274-5d996c7f4bc7" providerId="ADAL" clId="{310185D9-583C-4DAD-A386-99E11C00F878}" dt="2024-10-14T12:12:16.638" v="1549" actId="26606"/>
          <ac:spMkLst>
            <pc:docMk/>
            <pc:sldMk cId="958073726" sldId="274"/>
            <ac:spMk id="33" creationId="{665DBBEF-238B-476B-96AB-8AAC3224ECEA}"/>
          </ac:spMkLst>
        </pc:spChg>
        <pc:spChg chg="add del">
          <ac:chgData name="Josephine.Lynch" userId="51b32d56-303a-420a-b274-5d996c7f4bc7" providerId="ADAL" clId="{310185D9-583C-4DAD-A386-99E11C00F878}" dt="2024-10-14T12:12:16.638" v="1549" actId="26606"/>
          <ac:spMkLst>
            <pc:docMk/>
            <pc:sldMk cId="958073726" sldId="274"/>
            <ac:spMk id="35" creationId="{3FCFB1DE-0B7E-48CC-BA90-B2AB0889F9D6}"/>
          </ac:spMkLst>
        </pc:spChg>
        <pc:spChg chg="add">
          <ac:chgData name="Josephine.Lynch" userId="51b32d56-303a-420a-b274-5d996c7f4bc7" providerId="ADAL" clId="{310185D9-583C-4DAD-A386-99E11C00F878}" dt="2024-10-14T12:12:16.638" v="1549" actId="26606"/>
          <ac:spMkLst>
            <pc:docMk/>
            <pc:sldMk cId="958073726" sldId="274"/>
            <ac:spMk id="40" creationId="{0D7B6173-1D58-48E2-83CF-37350F315F75}"/>
          </ac:spMkLst>
        </pc:spChg>
        <pc:spChg chg="add">
          <ac:chgData name="Josephine.Lynch" userId="51b32d56-303a-420a-b274-5d996c7f4bc7" providerId="ADAL" clId="{310185D9-583C-4DAD-A386-99E11C00F878}" dt="2024-10-14T12:12:16.638" v="1549" actId="26606"/>
          <ac:spMkLst>
            <pc:docMk/>
            <pc:sldMk cId="958073726" sldId="274"/>
            <ac:spMk id="42" creationId="{02EBFA83-D4DB-4CA0-B229-9E44634D7FE9}"/>
          </ac:spMkLst>
        </pc:spChg>
        <pc:spChg chg="add">
          <ac:chgData name="Josephine.Lynch" userId="51b32d56-303a-420a-b274-5d996c7f4bc7" providerId="ADAL" clId="{310185D9-583C-4DAD-A386-99E11C00F878}" dt="2024-10-14T12:12:16.638" v="1549" actId="26606"/>
          <ac:spMkLst>
            <pc:docMk/>
            <pc:sldMk cId="958073726" sldId="274"/>
            <ac:spMk id="46" creationId="{21BDEC81-16A7-4451-B893-C15000083B77}"/>
          </ac:spMkLst>
        </pc:spChg>
        <pc:spChg chg="add">
          <ac:chgData name="Josephine.Lynch" userId="51b32d56-303a-420a-b274-5d996c7f4bc7" providerId="ADAL" clId="{310185D9-583C-4DAD-A386-99E11C00F878}" dt="2024-10-14T12:12:16.638" v="1549" actId="26606"/>
          <ac:spMkLst>
            <pc:docMk/>
            <pc:sldMk cId="958073726" sldId="274"/>
            <ac:spMk id="48" creationId="{26A515A1-4D80-430E-BE0A-71A290516A82}"/>
          </ac:spMkLst>
        </pc:spChg>
        <pc:picChg chg="add mod ord">
          <ac:chgData name="Josephine.Lynch" userId="51b32d56-303a-420a-b274-5d996c7f4bc7" providerId="ADAL" clId="{310185D9-583C-4DAD-A386-99E11C00F878}" dt="2024-10-14T14:00:21.840" v="1901" actId="962"/>
          <ac:picMkLst>
            <pc:docMk/>
            <pc:sldMk cId="958073726" sldId="274"/>
            <ac:picMk id="6" creationId="{908956BC-535E-FB57-2CE2-780EEB264721}"/>
          </ac:picMkLst>
        </pc:picChg>
        <pc:picChg chg="add">
          <ac:chgData name="Josephine.Lynch" userId="51b32d56-303a-420a-b274-5d996c7f4bc7" providerId="ADAL" clId="{310185D9-583C-4DAD-A386-99E11C00F878}" dt="2024-10-14T12:12:16.638" v="1549" actId="26606"/>
          <ac:picMkLst>
            <pc:docMk/>
            <pc:sldMk cId="958073726" sldId="274"/>
            <ac:picMk id="44" creationId="{B0DAC8FB-A162-44E3-A606-C855A03A5B09}"/>
          </ac:picMkLst>
        </pc:picChg>
      </pc:sldChg>
      <pc:sldChg chg="addSp delSp modSp add mod ord setBg">
        <pc:chgData name="Josephine.Lynch" userId="51b32d56-303a-420a-b274-5d996c7f4bc7" providerId="ADAL" clId="{310185D9-583C-4DAD-A386-99E11C00F878}" dt="2024-10-25T09:21:36.689" v="3827"/>
        <pc:sldMkLst>
          <pc:docMk/>
          <pc:sldMk cId="1040070151" sldId="275"/>
        </pc:sldMkLst>
        <pc:spChg chg="mod">
          <ac:chgData name="Josephine.Lynch" userId="51b32d56-303a-420a-b274-5d996c7f4bc7" providerId="ADAL" clId="{310185D9-583C-4DAD-A386-99E11C00F878}" dt="2024-10-14T14:38:42.718" v="2569" actId="20577"/>
          <ac:spMkLst>
            <pc:docMk/>
            <pc:sldMk cId="1040070151" sldId="275"/>
            <ac:spMk id="2" creationId="{BE4EE75C-7A52-4A55-A5DF-CB6BFA301AEB}"/>
          </ac:spMkLst>
        </pc:spChg>
        <pc:spChg chg="add mod">
          <ac:chgData name="Josephine.Lynch" userId="51b32d56-303a-420a-b274-5d996c7f4bc7" providerId="ADAL" clId="{310185D9-583C-4DAD-A386-99E11C00F878}" dt="2024-10-25T09:18:13.348" v="3797" actId="208"/>
          <ac:spMkLst>
            <pc:docMk/>
            <pc:sldMk cId="1040070151" sldId="275"/>
            <ac:spMk id="3" creationId="{32B9FE4D-7FEE-08E2-18BF-003FF4FE187F}"/>
          </ac:spMkLst>
        </pc:spChg>
        <pc:spChg chg="mod">
          <ac:chgData name="Josephine.Lynch" userId="51b32d56-303a-420a-b274-5d996c7f4bc7" providerId="ADAL" clId="{310185D9-583C-4DAD-A386-99E11C00F878}" dt="2024-10-14T11:57:11.721" v="1401" actId="6549"/>
          <ac:spMkLst>
            <pc:docMk/>
            <pc:sldMk cId="1040070151" sldId="275"/>
            <ac:spMk id="3" creationId="{973F36EE-5E46-4615-80C4-0AA06D4AB4DB}"/>
          </ac:spMkLst>
        </pc:spChg>
        <pc:spChg chg="add mod">
          <ac:chgData name="Josephine.Lynch" userId="51b32d56-303a-420a-b274-5d996c7f4bc7" providerId="ADAL" clId="{310185D9-583C-4DAD-A386-99E11C00F878}" dt="2024-10-25T09:21:36.689" v="3827"/>
          <ac:spMkLst>
            <pc:docMk/>
            <pc:sldMk cId="1040070151" sldId="275"/>
            <ac:spMk id="4" creationId="{75220EE3-E14F-853D-F5FF-218DF7F3C226}"/>
          </ac:spMkLst>
        </pc:spChg>
        <pc:spChg chg="del mod">
          <ac:chgData name="Josephine.Lynch" userId="51b32d56-303a-420a-b274-5d996c7f4bc7" providerId="ADAL" clId="{310185D9-583C-4DAD-A386-99E11C00F878}" dt="2024-10-11T09:22:54.621" v="1130" actId="478"/>
          <ac:spMkLst>
            <pc:docMk/>
            <pc:sldMk cId="1040070151" sldId="275"/>
            <ac:spMk id="4" creationId="{A45ED180-7237-11A1-82E1-89F2CE0D9191}"/>
          </ac:spMkLst>
        </pc:spChg>
        <pc:spChg chg="add mod">
          <ac:chgData name="Josephine.Lynch" userId="51b32d56-303a-420a-b274-5d996c7f4bc7" providerId="ADAL" clId="{310185D9-583C-4DAD-A386-99E11C00F878}" dt="2024-10-25T09:21:36.689" v="3827"/>
          <ac:spMkLst>
            <pc:docMk/>
            <pc:sldMk cId="1040070151" sldId="275"/>
            <ac:spMk id="5" creationId="{559E62B1-ACC7-ACD7-5121-EF5D37DA9A86}"/>
          </ac:spMkLst>
        </pc:spChg>
        <pc:spChg chg="add mod">
          <ac:chgData name="Josephine.Lynch" userId="51b32d56-303a-420a-b274-5d996c7f4bc7" providerId="ADAL" clId="{310185D9-583C-4DAD-A386-99E11C00F878}" dt="2024-10-25T09:21:36.689" v="3827"/>
          <ac:spMkLst>
            <pc:docMk/>
            <pc:sldMk cId="1040070151" sldId="275"/>
            <ac:spMk id="6" creationId="{0DE71D6D-3315-0374-2B52-FE0938F4E84C}"/>
          </ac:spMkLst>
        </pc:spChg>
        <pc:spChg chg="add">
          <ac:chgData name="Josephine.Lynch" userId="51b32d56-303a-420a-b274-5d996c7f4bc7" providerId="ADAL" clId="{310185D9-583C-4DAD-A386-99E11C00F878}" dt="2024-10-11T09:22:49.124" v="1128" actId="26606"/>
          <ac:spMkLst>
            <pc:docMk/>
            <pc:sldMk cId="1040070151" sldId="275"/>
            <ac:spMk id="9" creationId="{87BF42CA-AD55-48B4-8949-C4DCA60A6AEE}"/>
          </ac:spMkLst>
        </pc:spChg>
        <pc:spChg chg="add">
          <ac:chgData name="Josephine.Lynch" userId="51b32d56-303a-420a-b274-5d996c7f4bc7" providerId="ADAL" clId="{310185D9-583C-4DAD-A386-99E11C00F878}" dt="2024-10-11T09:22:49.124" v="1128" actId="26606"/>
          <ac:spMkLst>
            <pc:docMk/>
            <pc:sldMk cId="1040070151" sldId="275"/>
            <ac:spMk id="11" creationId="{66AE1D3D-3106-4CB2-AA7C-0C1642AC0F2E}"/>
          </ac:spMkLst>
        </pc:spChg>
        <pc:spChg chg="mod">
          <ac:chgData name="Josephine.Lynch" userId="51b32d56-303a-420a-b274-5d996c7f4bc7" providerId="ADAL" clId="{310185D9-583C-4DAD-A386-99E11C00F878}" dt="2024-10-25T09:19:14.691" v="3823" actId="1038"/>
          <ac:spMkLst>
            <pc:docMk/>
            <pc:sldMk cId="1040070151" sldId="275"/>
            <ac:spMk id="593" creationId="{8D734AE4-5824-60D6-E390-DD99EEA229AC}"/>
          </ac:spMkLst>
        </pc:spChg>
        <pc:grpChg chg="add">
          <ac:chgData name="Josephine.Lynch" userId="51b32d56-303a-420a-b274-5d996c7f4bc7" providerId="ADAL" clId="{310185D9-583C-4DAD-A386-99E11C00F878}" dt="2024-10-11T09:22:49.124" v="1128" actId="26606"/>
          <ac:grpSpMkLst>
            <pc:docMk/>
            <pc:sldMk cId="1040070151" sldId="275"/>
            <ac:grpSpMk id="13" creationId="{0A31B6AF-B711-4CDB-8C2B-16E963DDC4C5}"/>
          </ac:grpSpMkLst>
        </pc:grpChg>
        <pc:picChg chg="add del mod">
          <ac:chgData name="Josephine.Lynch" userId="51b32d56-303a-420a-b274-5d996c7f4bc7" providerId="ADAL" clId="{310185D9-583C-4DAD-A386-99E11C00F878}" dt="2024-10-25T08:48:22.069" v="3566" actId="478"/>
          <ac:picMkLst>
            <pc:docMk/>
            <pc:sldMk cId="1040070151" sldId="275"/>
            <ac:picMk id="4" creationId="{E47890C9-EF2D-583C-9E14-6743ECF31AD5}"/>
          </ac:picMkLst>
        </pc:picChg>
      </pc:sldChg>
      <pc:sldChg chg="addSp delSp modSp add mod setBg">
        <pc:chgData name="Josephine.Lynch" userId="51b32d56-303a-420a-b274-5d996c7f4bc7" providerId="ADAL" clId="{310185D9-583C-4DAD-A386-99E11C00F878}" dt="2024-10-14T14:30:24.779" v="2292"/>
        <pc:sldMkLst>
          <pc:docMk/>
          <pc:sldMk cId="1851623918" sldId="276"/>
        </pc:sldMkLst>
        <pc:spChg chg="mod">
          <ac:chgData name="Josephine.Lynch" userId="51b32d56-303a-420a-b274-5d996c7f4bc7" providerId="ADAL" clId="{310185D9-583C-4DAD-A386-99E11C00F878}" dt="2024-10-11T09:09:08.535" v="696" actId="26606"/>
          <ac:spMkLst>
            <pc:docMk/>
            <pc:sldMk cId="1851623918" sldId="276"/>
            <ac:spMk id="2" creationId="{BE4EE75C-7A52-4A55-A5DF-CB6BFA301AEB}"/>
          </ac:spMkLst>
        </pc:spChg>
        <pc:spChg chg="add del mod">
          <ac:chgData name="Josephine.Lynch" userId="51b32d56-303a-420a-b274-5d996c7f4bc7" providerId="ADAL" clId="{310185D9-583C-4DAD-A386-99E11C00F878}" dt="2024-10-11T09:09:08.535" v="696" actId="26606"/>
          <ac:spMkLst>
            <pc:docMk/>
            <pc:sldMk cId="1851623918" sldId="276"/>
            <ac:spMk id="3" creationId="{973F36EE-5E46-4615-80C4-0AA06D4AB4DB}"/>
          </ac:spMkLst>
        </pc:spChg>
        <pc:spChg chg="del mod">
          <ac:chgData name="Josephine.Lynch" userId="51b32d56-303a-420a-b274-5d996c7f4bc7" providerId="ADAL" clId="{310185D9-583C-4DAD-A386-99E11C00F878}" dt="2024-10-11T09:09:20.377" v="697" actId="478"/>
          <ac:spMkLst>
            <pc:docMk/>
            <pc:sldMk cId="1851623918" sldId="276"/>
            <ac:spMk id="4" creationId="{A45ED180-7237-11A1-82E1-89F2CE0D9191}"/>
          </ac:spMkLst>
        </pc:spChg>
        <pc:spChg chg="add del">
          <ac:chgData name="Josephine.Lynch" userId="51b32d56-303a-420a-b274-5d996c7f4bc7" providerId="ADAL" clId="{310185D9-583C-4DAD-A386-99E11C00F878}" dt="2024-10-11T09:09:07.244" v="693" actId="26606"/>
          <ac:spMkLst>
            <pc:docMk/>
            <pc:sldMk cId="1851623918" sldId="276"/>
            <ac:spMk id="9" creationId="{87BF42CA-AD55-48B4-8949-C4DCA60A6AEE}"/>
          </ac:spMkLst>
        </pc:spChg>
        <pc:spChg chg="add del">
          <ac:chgData name="Josephine.Lynch" userId="51b32d56-303a-420a-b274-5d996c7f4bc7" providerId="ADAL" clId="{310185D9-583C-4DAD-A386-99E11C00F878}" dt="2024-10-11T09:08:49.013" v="689" actId="26606"/>
          <ac:spMkLst>
            <pc:docMk/>
            <pc:sldMk cId="1851623918" sldId="276"/>
            <ac:spMk id="11" creationId="{EDDBB197-D710-4A4F-A9CA-FD2177498BE8}"/>
          </ac:spMkLst>
        </pc:spChg>
        <pc:spChg chg="add del">
          <ac:chgData name="Josephine.Lynch" userId="51b32d56-303a-420a-b274-5d996c7f4bc7" providerId="ADAL" clId="{310185D9-583C-4DAD-A386-99E11C00F878}" dt="2024-10-11T09:08:49.013" v="689" actId="26606"/>
          <ac:spMkLst>
            <pc:docMk/>
            <pc:sldMk cId="1851623918" sldId="276"/>
            <ac:spMk id="13" creationId="{975D1CFA-2CDB-4B64-BD9F-85744E8DA12F}"/>
          </ac:spMkLst>
        </pc:spChg>
        <pc:spChg chg="add del">
          <ac:chgData name="Josephine.Lynch" userId="51b32d56-303a-420a-b274-5d996c7f4bc7" providerId="ADAL" clId="{310185D9-583C-4DAD-A386-99E11C00F878}" dt="2024-10-11T09:09:01.825" v="691" actId="26606"/>
          <ac:spMkLst>
            <pc:docMk/>
            <pc:sldMk cId="1851623918" sldId="276"/>
            <ac:spMk id="21" creationId="{6F4C891B-62D0-4250-AEB7-0F42BAD78D7D}"/>
          </ac:spMkLst>
        </pc:spChg>
        <pc:spChg chg="add del">
          <ac:chgData name="Josephine.Lynch" userId="51b32d56-303a-420a-b274-5d996c7f4bc7" providerId="ADAL" clId="{310185D9-583C-4DAD-A386-99E11C00F878}" dt="2024-10-11T09:09:07.244" v="693" actId="26606"/>
          <ac:spMkLst>
            <pc:docMk/>
            <pc:sldMk cId="1851623918" sldId="276"/>
            <ac:spMk id="24" creationId="{66AE1D3D-3106-4CB2-AA7C-0C1642AC0F2E}"/>
          </ac:spMkLst>
        </pc:spChg>
        <pc:spChg chg="add del">
          <ac:chgData name="Josephine.Lynch" userId="51b32d56-303a-420a-b274-5d996c7f4bc7" providerId="ADAL" clId="{310185D9-583C-4DAD-A386-99E11C00F878}" dt="2024-10-11T09:09:08.510" v="695" actId="26606"/>
          <ac:spMkLst>
            <pc:docMk/>
            <pc:sldMk cId="1851623918" sldId="276"/>
            <ac:spMk id="28" creationId="{39F23E05-E5C5-497C-A842-7BD21B207609}"/>
          </ac:spMkLst>
        </pc:spChg>
        <pc:spChg chg="add">
          <ac:chgData name="Josephine.Lynch" userId="51b32d56-303a-420a-b274-5d996c7f4bc7" providerId="ADAL" clId="{310185D9-583C-4DAD-A386-99E11C00F878}" dt="2024-10-11T09:09:08.535" v="696" actId="26606"/>
          <ac:spMkLst>
            <pc:docMk/>
            <pc:sldMk cId="1851623918" sldId="276"/>
            <ac:spMk id="30" creationId="{87BF42CA-AD55-48B4-8949-C4DCA60A6AEE}"/>
          </ac:spMkLst>
        </pc:spChg>
        <pc:spChg chg="add">
          <ac:chgData name="Josephine.Lynch" userId="51b32d56-303a-420a-b274-5d996c7f4bc7" providerId="ADAL" clId="{310185D9-583C-4DAD-A386-99E11C00F878}" dt="2024-10-11T09:09:08.535" v="696" actId="26606"/>
          <ac:spMkLst>
            <pc:docMk/>
            <pc:sldMk cId="1851623918" sldId="276"/>
            <ac:spMk id="31" creationId="{66AE1D3D-3106-4CB2-AA7C-0C1642AC0F2E}"/>
          </ac:spMkLst>
        </pc:spChg>
        <pc:spChg chg="add mod">
          <ac:chgData name="Josephine.Lynch" userId="51b32d56-303a-420a-b274-5d996c7f4bc7" providerId="ADAL" clId="{310185D9-583C-4DAD-A386-99E11C00F878}" dt="2024-10-11T09:18:12.500" v="710" actId="20577"/>
          <ac:spMkLst>
            <pc:docMk/>
            <pc:sldMk cId="1851623918" sldId="276"/>
            <ac:spMk id="34" creationId="{973F36EE-5E46-4615-80C4-0AA06D4AB4DB}"/>
          </ac:spMkLst>
        </pc:spChg>
        <pc:grpChg chg="add del">
          <ac:chgData name="Josephine.Lynch" userId="51b32d56-303a-420a-b274-5d996c7f4bc7" providerId="ADAL" clId="{310185D9-583C-4DAD-A386-99E11C00F878}" dt="2024-10-11T09:08:49.013" v="689" actId="26606"/>
          <ac:grpSpMkLst>
            <pc:docMk/>
            <pc:sldMk cId="1851623918" sldId="276"/>
            <ac:grpSpMk id="15" creationId="{25EE5136-01F1-466C-962D-BA9B4C6757AA}"/>
          </ac:grpSpMkLst>
        </pc:grpChg>
        <pc:grpChg chg="add del">
          <ac:chgData name="Josephine.Lynch" userId="51b32d56-303a-420a-b274-5d996c7f4bc7" providerId="ADAL" clId="{310185D9-583C-4DAD-A386-99E11C00F878}" dt="2024-10-11T09:09:07.244" v="693" actId="26606"/>
          <ac:grpSpMkLst>
            <pc:docMk/>
            <pc:sldMk cId="1851623918" sldId="276"/>
            <ac:grpSpMk id="25" creationId="{0A31B6AF-B711-4CDB-8C2B-16E963DDC4C5}"/>
          </ac:grpSpMkLst>
        </pc:grpChg>
        <pc:grpChg chg="add">
          <ac:chgData name="Josephine.Lynch" userId="51b32d56-303a-420a-b274-5d996c7f4bc7" providerId="ADAL" clId="{310185D9-583C-4DAD-A386-99E11C00F878}" dt="2024-10-11T09:09:08.535" v="696" actId="26606"/>
          <ac:grpSpMkLst>
            <pc:docMk/>
            <pc:sldMk cId="1851623918" sldId="276"/>
            <ac:grpSpMk id="32" creationId="{0A31B6AF-B711-4CDB-8C2B-16E963DDC4C5}"/>
          </ac:grpSpMkLst>
        </pc:grpChg>
        <pc:graphicFrameChg chg="add del">
          <ac:chgData name="Josephine.Lynch" userId="51b32d56-303a-420a-b274-5d996c7f4bc7" providerId="ADAL" clId="{310185D9-583C-4DAD-A386-99E11C00F878}" dt="2024-10-11T09:09:08.510" v="695" actId="26606"/>
          <ac:graphicFrameMkLst>
            <pc:docMk/>
            <pc:sldMk cId="1851623918" sldId="276"/>
            <ac:graphicFrameMk id="6" creationId="{C97EA60F-0F14-BB24-478F-2CC692B46EA6}"/>
          </ac:graphicFrameMkLst>
        </pc:graphicFrameChg>
        <pc:picChg chg="add del">
          <ac:chgData name="Josephine.Lynch" userId="51b32d56-303a-420a-b274-5d996c7f4bc7" providerId="ADAL" clId="{310185D9-583C-4DAD-A386-99E11C00F878}" dt="2024-10-11T09:09:08.510" v="695" actId="26606"/>
          <ac:picMkLst>
            <pc:docMk/>
            <pc:sldMk cId="1851623918" sldId="276"/>
            <ac:picMk id="7" creationId="{F3050BEE-BD1A-FFE2-9647-A7451751A94F}"/>
          </ac:picMkLst>
        </pc:picChg>
        <pc:picChg chg="add del">
          <ac:chgData name="Josephine.Lynch" userId="51b32d56-303a-420a-b274-5d996c7f4bc7" providerId="ADAL" clId="{310185D9-583C-4DAD-A386-99E11C00F878}" dt="2024-10-11T09:08:49.013" v="689" actId="26606"/>
          <ac:picMkLst>
            <pc:docMk/>
            <pc:sldMk cId="1851623918" sldId="276"/>
            <ac:picMk id="8" creationId="{DBBFB9F2-4A6D-BE44-B680-24BC6704687F}"/>
          </ac:picMkLst>
        </pc:picChg>
        <pc:picChg chg="add del">
          <ac:chgData name="Josephine.Lynch" userId="51b32d56-303a-420a-b274-5d996c7f4bc7" providerId="ADAL" clId="{310185D9-583C-4DAD-A386-99E11C00F878}" dt="2024-10-11T09:09:01.825" v="691" actId="26606"/>
          <ac:picMkLst>
            <pc:docMk/>
            <pc:sldMk cId="1851623918" sldId="276"/>
            <ac:picMk id="22" creationId="{ACA4165F-33FC-6F2A-E885-67A2761AB8E4}"/>
          </ac:picMkLst>
        </pc:picChg>
      </pc:sldChg>
      <pc:sldChg chg="addSp delSp modSp add del mod setBg">
        <pc:chgData name="Josephine.Lynch" userId="51b32d56-303a-420a-b274-5d996c7f4bc7" providerId="ADAL" clId="{310185D9-583C-4DAD-A386-99E11C00F878}" dt="2024-10-22T11:18:38.230" v="2592" actId="2696"/>
        <pc:sldMkLst>
          <pc:docMk/>
          <pc:sldMk cId="548755151" sldId="277"/>
        </pc:sldMkLst>
        <pc:spChg chg="mod">
          <ac:chgData name="Josephine.Lynch" userId="51b32d56-303a-420a-b274-5d996c7f4bc7" providerId="ADAL" clId="{310185D9-583C-4DAD-A386-99E11C00F878}" dt="2024-10-14T14:37:55.195" v="2510" actId="20577"/>
          <ac:spMkLst>
            <pc:docMk/>
            <pc:sldMk cId="548755151" sldId="277"/>
            <ac:spMk id="2" creationId="{BE4EE75C-7A52-4A55-A5DF-CB6BFA301AEB}"/>
          </ac:spMkLst>
        </pc:spChg>
        <pc:spChg chg="mod">
          <ac:chgData name="Josephine.Lynch" userId="51b32d56-303a-420a-b274-5d996c7f4bc7" providerId="ADAL" clId="{310185D9-583C-4DAD-A386-99E11C00F878}" dt="2024-10-14T14:39:16.760" v="2583" actId="20577"/>
          <ac:spMkLst>
            <pc:docMk/>
            <pc:sldMk cId="548755151" sldId="277"/>
            <ac:spMk id="3" creationId="{973F36EE-5E46-4615-80C4-0AA06D4AB4DB}"/>
          </ac:spMkLst>
        </pc:spChg>
        <pc:spChg chg="del">
          <ac:chgData name="Josephine.Lynch" userId="51b32d56-303a-420a-b274-5d996c7f4bc7" providerId="ADAL" clId="{310185D9-583C-4DAD-A386-99E11C00F878}" dt="2024-10-11T09:27:11.381" v="1316" actId="26606"/>
          <ac:spMkLst>
            <pc:docMk/>
            <pc:sldMk cId="548755151" sldId="277"/>
            <ac:spMk id="9" creationId="{87BF42CA-AD55-48B4-8949-C4DCA60A6AEE}"/>
          </ac:spMkLst>
        </pc:spChg>
        <pc:spChg chg="del">
          <ac:chgData name="Josephine.Lynch" userId="51b32d56-303a-420a-b274-5d996c7f4bc7" providerId="ADAL" clId="{310185D9-583C-4DAD-A386-99E11C00F878}" dt="2024-10-11T09:27:11.381" v="1316" actId="26606"/>
          <ac:spMkLst>
            <pc:docMk/>
            <pc:sldMk cId="548755151" sldId="277"/>
            <ac:spMk id="11" creationId="{66AE1D3D-3106-4CB2-AA7C-0C1642AC0F2E}"/>
          </ac:spMkLst>
        </pc:spChg>
        <pc:spChg chg="add">
          <ac:chgData name="Josephine.Lynch" userId="51b32d56-303a-420a-b274-5d996c7f4bc7" providerId="ADAL" clId="{310185D9-583C-4DAD-A386-99E11C00F878}" dt="2024-10-11T09:27:11.381" v="1316" actId="26606"/>
          <ac:spMkLst>
            <pc:docMk/>
            <pc:sldMk cId="548755151" sldId="277"/>
            <ac:spMk id="23" creationId="{889C5E17-24D0-4696-A3C5-A2261FB455FA}"/>
          </ac:spMkLst>
        </pc:spChg>
        <pc:spChg chg="add">
          <ac:chgData name="Josephine.Lynch" userId="51b32d56-303a-420a-b274-5d996c7f4bc7" providerId="ADAL" clId="{310185D9-583C-4DAD-A386-99E11C00F878}" dt="2024-10-11T09:27:11.381" v="1316" actId="26606"/>
          <ac:spMkLst>
            <pc:docMk/>
            <pc:sldMk cId="548755151" sldId="277"/>
            <ac:spMk id="25" creationId="{6929B58F-2358-44CC-ACE5-EF1BD3C6C824}"/>
          </ac:spMkLst>
        </pc:spChg>
        <pc:grpChg chg="del">
          <ac:chgData name="Josephine.Lynch" userId="51b32d56-303a-420a-b274-5d996c7f4bc7" providerId="ADAL" clId="{310185D9-583C-4DAD-A386-99E11C00F878}" dt="2024-10-11T09:27:11.381" v="1316" actId="26606"/>
          <ac:grpSpMkLst>
            <pc:docMk/>
            <pc:sldMk cId="548755151" sldId="277"/>
            <ac:grpSpMk id="13" creationId="{0A31B6AF-B711-4CDB-8C2B-16E963DDC4C5}"/>
          </ac:grpSpMkLst>
        </pc:grpChg>
        <pc:grpChg chg="add">
          <ac:chgData name="Josephine.Lynch" userId="51b32d56-303a-420a-b274-5d996c7f4bc7" providerId="ADAL" clId="{310185D9-583C-4DAD-A386-99E11C00F878}" dt="2024-10-11T09:27:11.381" v="1316" actId="26606"/>
          <ac:grpSpMkLst>
            <pc:docMk/>
            <pc:sldMk cId="548755151" sldId="277"/>
            <ac:grpSpMk id="27" creationId="{09DA5303-A1AF-4830-806C-51FCD96188B7}"/>
          </ac:grpSpMkLst>
        </pc:grpChg>
      </pc:sldChg>
      <pc:sldChg chg="addSp delSp modSp add mod setBg">
        <pc:chgData name="Josephine.Lynch" userId="51b32d56-303a-420a-b274-5d996c7f4bc7" providerId="ADAL" clId="{310185D9-583C-4DAD-A386-99E11C00F878}" dt="2024-10-14T14:30:24.779" v="2292"/>
        <pc:sldMkLst>
          <pc:docMk/>
          <pc:sldMk cId="79918144" sldId="278"/>
        </pc:sldMkLst>
        <pc:spChg chg="mod">
          <ac:chgData name="Josephine.Lynch" userId="51b32d56-303a-420a-b274-5d996c7f4bc7" providerId="ADAL" clId="{310185D9-583C-4DAD-A386-99E11C00F878}" dt="2024-10-11T09:28:18.855" v="1354" actId="26606"/>
          <ac:spMkLst>
            <pc:docMk/>
            <pc:sldMk cId="79918144" sldId="278"/>
            <ac:spMk id="2" creationId="{BE4EE75C-7A52-4A55-A5DF-CB6BFA301AEB}"/>
          </ac:spMkLst>
        </pc:spChg>
        <pc:spChg chg="mod">
          <ac:chgData name="Josephine.Lynch" userId="51b32d56-303a-420a-b274-5d996c7f4bc7" providerId="ADAL" clId="{310185D9-583C-4DAD-A386-99E11C00F878}" dt="2024-10-11T09:28:18.855" v="1354" actId="26606"/>
          <ac:spMkLst>
            <pc:docMk/>
            <pc:sldMk cId="79918144" sldId="278"/>
            <ac:spMk id="3" creationId="{973F36EE-5E46-4615-80C4-0AA06D4AB4DB}"/>
          </ac:spMkLst>
        </pc:spChg>
        <pc:spChg chg="del">
          <ac:chgData name="Josephine.Lynch" userId="51b32d56-303a-420a-b274-5d996c7f4bc7" providerId="ADAL" clId="{310185D9-583C-4DAD-A386-99E11C00F878}" dt="2024-10-11T09:28:18.855" v="1354" actId="26606"/>
          <ac:spMkLst>
            <pc:docMk/>
            <pc:sldMk cId="79918144" sldId="278"/>
            <ac:spMk id="23" creationId="{889C5E17-24D0-4696-A3C5-A2261FB455FA}"/>
          </ac:spMkLst>
        </pc:spChg>
        <pc:spChg chg="del">
          <ac:chgData name="Josephine.Lynch" userId="51b32d56-303a-420a-b274-5d996c7f4bc7" providerId="ADAL" clId="{310185D9-583C-4DAD-A386-99E11C00F878}" dt="2024-10-11T09:28:18.855" v="1354" actId="26606"/>
          <ac:spMkLst>
            <pc:docMk/>
            <pc:sldMk cId="79918144" sldId="278"/>
            <ac:spMk id="25" creationId="{6929B58F-2358-44CC-ACE5-EF1BD3C6C824}"/>
          </ac:spMkLst>
        </pc:spChg>
        <pc:spChg chg="add">
          <ac:chgData name="Josephine.Lynch" userId="51b32d56-303a-420a-b274-5d996c7f4bc7" providerId="ADAL" clId="{310185D9-583C-4DAD-A386-99E11C00F878}" dt="2024-10-11T09:28:18.855" v="1354" actId="26606"/>
          <ac:spMkLst>
            <pc:docMk/>
            <pc:sldMk cId="79918144" sldId="278"/>
            <ac:spMk id="35" creationId="{5A292AEA-2528-46C0-B426-95822B6141FB}"/>
          </ac:spMkLst>
        </pc:spChg>
        <pc:spChg chg="add">
          <ac:chgData name="Josephine.Lynch" userId="51b32d56-303a-420a-b274-5d996c7f4bc7" providerId="ADAL" clId="{310185D9-583C-4DAD-A386-99E11C00F878}" dt="2024-10-11T09:28:18.855" v="1354" actId="26606"/>
          <ac:spMkLst>
            <pc:docMk/>
            <pc:sldMk cId="79918144" sldId="278"/>
            <ac:spMk id="37" creationId="{D8B7B198-E4DF-43CD-AD8C-199884323745}"/>
          </ac:spMkLst>
        </pc:spChg>
        <pc:spChg chg="add">
          <ac:chgData name="Josephine.Lynch" userId="51b32d56-303a-420a-b274-5d996c7f4bc7" providerId="ADAL" clId="{310185D9-583C-4DAD-A386-99E11C00F878}" dt="2024-10-11T09:28:18.855" v="1354" actId="26606"/>
          <ac:spMkLst>
            <pc:docMk/>
            <pc:sldMk cId="79918144" sldId="278"/>
            <ac:spMk id="39" creationId="{2BE67753-EA0E-4819-8D22-0B6600CF7231}"/>
          </ac:spMkLst>
        </pc:spChg>
        <pc:grpChg chg="del">
          <ac:chgData name="Josephine.Lynch" userId="51b32d56-303a-420a-b274-5d996c7f4bc7" providerId="ADAL" clId="{310185D9-583C-4DAD-A386-99E11C00F878}" dt="2024-10-11T09:28:18.855" v="1354" actId="26606"/>
          <ac:grpSpMkLst>
            <pc:docMk/>
            <pc:sldMk cId="79918144" sldId="278"/>
            <ac:grpSpMk id="27" creationId="{09DA5303-A1AF-4830-806C-51FCD96188B7}"/>
          </ac:grpSpMkLst>
        </pc:grpChg>
        <pc:grpChg chg="add">
          <ac:chgData name="Josephine.Lynch" userId="51b32d56-303a-420a-b274-5d996c7f4bc7" providerId="ADAL" clId="{310185D9-583C-4DAD-A386-99E11C00F878}" dt="2024-10-11T09:28:18.855" v="1354" actId="26606"/>
          <ac:grpSpMkLst>
            <pc:docMk/>
            <pc:sldMk cId="79918144" sldId="278"/>
            <ac:grpSpMk id="41" creationId="{D76D63AC-0421-45EC-B383-E79A61A78C6B}"/>
          </ac:grpSpMkLst>
        </pc:grpChg>
        <pc:grpChg chg="add">
          <ac:chgData name="Josephine.Lynch" userId="51b32d56-303a-420a-b274-5d996c7f4bc7" providerId="ADAL" clId="{310185D9-583C-4DAD-A386-99E11C00F878}" dt="2024-10-11T09:28:18.855" v="1354" actId="26606"/>
          <ac:grpSpMkLst>
            <pc:docMk/>
            <pc:sldMk cId="79918144" sldId="278"/>
            <ac:grpSpMk id="50" creationId="{87F87F1B-42BA-4AC7-A4E2-41544DDB2CE3}"/>
          </ac:grpSpMkLst>
        </pc:grpChg>
        <pc:grpChg chg="add">
          <ac:chgData name="Josephine.Lynch" userId="51b32d56-303a-420a-b274-5d996c7f4bc7" providerId="ADAL" clId="{310185D9-583C-4DAD-A386-99E11C00F878}" dt="2024-10-11T09:28:18.855" v="1354" actId="26606"/>
          <ac:grpSpMkLst>
            <pc:docMk/>
            <pc:sldMk cId="79918144" sldId="278"/>
            <ac:grpSpMk id="56" creationId="{967346A5-7569-4F15-AB5D-BE3DADF192C0}"/>
          </ac:grpSpMkLst>
        </pc:grpChg>
      </pc:sldChg>
      <pc:sldChg chg="modSp add del mod setBg">
        <pc:chgData name="Josephine.Lynch" userId="51b32d56-303a-420a-b274-5d996c7f4bc7" providerId="ADAL" clId="{310185D9-583C-4DAD-A386-99E11C00F878}" dt="2024-10-25T08:42:16.452" v="3557" actId="47"/>
        <pc:sldMkLst>
          <pc:docMk/>
          <pc:sldMk cId="2824050795" sldId="279"/>
        </pc:sldMkLst>
        <pc:spChg chg="mod">
          <ac:chgData name="Josephine.Lynch" userId="51b32d56-303a-420a-b274-5d996c7f4bc7" providerId="ADAL" clId="{310185D9-583C-4DAD-A386-99E11C00F878}" dt="2024-10-14T12:16:56.372" v="1599" actId="20577"/>
          <ac:spMkLst>
            <pc:docMk/>
            <pc:sldMk cId="2824050795" sldId="279"/>
            <ac:spMk id="2" creationId="{BE4EE75C-7A52-4A55-A5DF-CB6BFA301AEB}"/>
          </ac:spMkLst>
        </pc:spChg>
        <pc:spChg chg="mod">
          <ac:chgData name="Josephine.Lynch" userId="51b32d56-303a-420a-b274-5d996c7f4bc7" providerId="ADAL" clId="{310185D9-583C-4DAD-A386-99E11C00F878}" dt="2024-10-24T18:01:04.657" v="3294" actId="403"/>
          <ac:spMkLst>
            <pc:docMk/>
            <pc:sldMk cId="2824050795" sldId="279"/>
            <ac:spMk id="34" creationId="{973F36EE-5E46-4615-80C4-0AA06D4AB4DB}"/>
          </ac:spMkLst>
        </pc:spChg>
      </pc:sldChg>
      <pc:sldChg chg="addSp delSp modSp add del mod setBg setClrOvrMap">
        <pc:chgData name="Josephine.Lynch" userId="51b32d56-303a-420a-b274-5d996c7f4bc7" providerId="ADAL" clId="{310185D9-583C-4DAD-A386-99E11C00F878}" dt="2024-10-14T14:33:39.772" v="2381" actId="2696"/>
        <pc:sldMkLst>
          <pc:docMk/>
          <pc:sldMk cId="2874478433" sldId="280"/>
        </pc:sldMkLst>
        <pc:spChg chg="mod">
          <ac:chgData name="Josephine.Lynch" userId="51b32d56-303a-420a-b274-5d996c7f4bc7" providerId="ADAL" clId="{310185D9-583C-4DAD-A386-99E11C00F878}" dt="2024-10-14T14:06:18.660" v="1991" actId="1076"/>
          <ac:spMkLst>
            <pc:docMk/>
            <pc:sldMk cId="2874478433" sldId="280"/>
            <ac:spMk id="2" creationId="{BE4EE75C-7A52-4A55-A5DF-CB6BFA301AEB}"/>
          </ac:spMkLst>
        </pc:spChg>
        <pc:spChg chg="del mod ord">
          <ac:chgData name="Josephine.Lynch" userId="51b32d56-303a-420a-b274-5d996c7f4bc7" providerId="ADAL" clId="{310185D9-583C-4DAD-A386-99E11C00F878}" dt="2024-10-14T14:06:04.512" v="1987" actId="478"/>
          <ac:spMkLst>
            <pc:docMk/>
            <pc:sldMk cId="2874478433" sldId="280"/>
            <ac:spMk id="3" creationId="{973F36EE-5E46-4615-80C4-0AA06D4AB4DB}"/>
          </ac:spMkLst>
        </pc:spChg>
        <pc:spChg chg="add mod">
          <ac:chgData name="Josephine.Lynch" userId="51b32d56-303a-420a-b274-5d996c7f4bc7" providerId="ADAL" clId="{310185D9-583C-4DAD-A386-99E11C00F878}" dt="2024-10-14T14:04:56.533" v="1965" actId="404"/>
          <ac:spMkLst>
            <pc:docMk/>
            <pc:sldMk cId="2874478433" sldId="280"/>
            <ac:spMk id="25" creationId="{AE6CD6A5-BEA3-60CC-087E-C65A37A6CB16}"/>
          </ac:spMkLst>
        </pc:spChg>
        <pc:spChg chg="add mod">
          <ac:chgData name="Josephine.Lynch" userId="51b32d56-303a-420a-b274-5d996c7f4bc7" providerId="ADAL" clId="{310185D9-583C-4DAD-A386-99E11C00F878}" dt="2024-10-14T14:05:59.912" v="1984" actId="404"/>
          <ac:spMkLst>
            <pc:docMk/>
            <pc:sldMk cId="2874478433" sldId="280"/>
            <ac:spMk id="26" creationId="{027F4370-F8A3-180E-6FA0-714CAFBC05DB}"/>
          </ac:spMkLst>
        </pc:spChg>
        <pc:spChg chg="add mod">
          <ac:chgData name="Josephine.Lynch" userId="51b32d56-303a-420a-b274-5d996c7f4bc7" providerId="ADAL" clId="{310185D9-583C-4DAD-A386-99E11C00F878}" dt="2024-10-14T14:05:26.728" v="1972" actId="404"/>
          <ac:spMkLst>
            <pc:docMk/>
            <pc:sldMk cId="2874478433" sldId="280"/>
            <ac:spMk id="27" creationId="{EAF5A489-D5A6-945E-05EB-B36F10E12522}"/>
          </ac:spMkLst>
        </pc:spChg>
        <pc:spChg chg="add mod">
          <ac:chgData name="Josephine.Lynch" userId="51b32d56-303a-420a-b274-5d996c7f4bc7" providerId="ADAL" clId="{310185D9-583C-4DAD-A386-99E11C00F878}" dt="2024-10-14T14:04:53.431" v="1963" actId="1076"/>
          <ac:spMkLst>
            <pc:docMk/>
            <pc:sldMk cId="2874478433" sldId="280"/>
            <ac:spMk id="28" creationId="{66F26302-A282-3DAA-6043-AE25454C31AD}"/>
          </ac:spMkLst>
        </pc:spChg>
        <pc:spChg chg="add mod">
          <ac:chgData name="Josephine.Lynch" userId="51b32d56-303a-420a-b274-5d996c7f4bc7" providerId="ADAL" clId="{310185D9-583C-4DAD-A386-99E11C00F878}" dt="2024-10-14T14:05:31.040" v="1974" actId="404"/>
          <ac:spMkLst>
            <pc:docMk/>
            <pc:sldMk cId="2874478433" sldId="280"/>
            <ac:spMk id="29" creationId="{F6F1B9C0-FE40-2A5B-379D-5151500BB981}"/>
          </ac:spMkLst>
        </pc:spChg>
        <pc:spChg chg="add mod">
          <ac:chgData name="Josephine.Lynch" userId="51b32d56-303a-420a-b274-5d996c7f4bc7" providerId="ADAL" clId="{310185D9-583C-4DAD-A386-99E11C00F878}" dt="2024-10-14T14:05:49.534" v="1980" actId="1076"/>
          <ac:spMkLst>
            <pc:docMk/>
            <pc:sldMk cId="2874478433" sldId="280"/>
            <ac:spMk id="30" creationId="{9BDCABBE-5970-4D14-A48C-442D8591E4A4}"/>
          </ac:spMkLst>
        </pc:spChg>
        <pc:spChg chg="add del mod">
          <ac:chgData name="Josephine.Lynch" userId="51b32d56-303a-420a-b274-5d996c7f4bc7" providerId="ADAL" clId="{310185D9-583C-4DAD-A386-99E11C00F878}" dt="2024-10-14T14:06:06.584" v="1988" actId="478"/>
          <ac:spMkLst>
            <pc:docMk/>
            <pc:sldMk cId="2874478433" sldId="280"/>
            <ac:spMk id="32" creationId="{2E56DA47-F028-11E5-C60E-DE3FD7D85A44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33" creationId="{81F3642D-13C8-47D1-8141-3F5A7CEBA891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34" creationId="{07977D39-626F-40D7-B00F-16E02602DD5A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35" creationId="{98E915F0-311A-4BDD-94EC-B0A3D6A3C546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36" creationId="{EF1CD662-C732-41EB-A08A-EFB9E7EB8990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37" creationId="{B905CDE4-B751-4B3E-B625-6E59F8903414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38" creationId="{08108C16-F4C0-44AA-999D-17BD39219B24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39" creationId="{CDC29AC1-2821-4FCC-B597-88DAF39C36FE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40" creationId="{0640CCAE-325C-4DD0-BB26-38BF690F3BBB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41" creationId="{49AC9A43-F5C5-4703-A0F0-78CBB9542E37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42" creationId="{BE28351C-7EEF-428E-9B7A-5CC84F336216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43" creationId="{C8F10CB3-3B5E-4C7A-98CF-B87454DDFA39}"/>
          </ac:spMkLst>
        </pc:spChg>
        <pc:spChg chg="add del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44" creationId="{B0B0DBC8-B5F0-40AE-A3D3-BCD504119D4C}"/>
          </ac:spMkLst>
        </pc:spChg>
        <pc:spChg chg="add del">
          <ac:chgData name="Josephine.Lynch" userId="51b32d56-303a-420a-b274-5d996c7f4bc7" providerId="ADAL" clId="{310185D9-583C-4DAD-A386-99E11C00F878}" dt="2024-10-14T14:01:17.584" v="1916" actId="26606"/>
          <ac:spMkLst>
            <pc:docMk/>
            <pc:sldMk cId="2874478433" sldId="280"/>
            <ac:spMk id="146" creationId="{FF93924A-10DF-4647-8C7A-115C0175774D}"/>
          </ac:spMkLst>
        </pc:spChg>
        <pc:spChg chg="add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47" creationId="{0EFD753D-6A49-46DD-9E82-AA6E2C62B461}"/>
          </ac:spMkLst>
        </pc:spChg>
        <pc:spChg chg="add del">
          <ac:chgData name="Josephine.Lynch" userId="51b32d56-303a-420a-b274-5d996c7f4bc7" providerId="ADAL" clId="{310185D9-583C-4DAD-A386-99E11C00F878}" dt="2024-10-14T14:01:43.249" v="1928" actId="26606"/>
          <ac:spMkLst>
            <pc:docMk/>
            <pc:sldMk cId="2874478433" sldId="280"/>
            <ac:spMk id="148" creationId="{AB902CB9-C7DC-4673-B7D5-F22DCF0EC54E}"/>
          </ac:spMkLst>
        </pc:spChg>
        <pc:spChg chg="add del">
          <ac:chgData name="Josephine.Lynch" userId="51b32d56-303a-420a-b274-5d996c7f4bc7" providerId="ADAL" clId="{310185D9-583C-4DAD-A386-99E11C00F878}" dt="2024-10-14T14:01:12.328" v="1914" actId="26606"/>
          <ac:spMkLst>
            <pc:docMk/>
            <pc:sldMk cId="2874478433" sldId="280"/>
            <ac:spMk id="149" creationId="{33E5684F-9524-414B-ADBE-BAE7E0D73098}"/>
          </ac:spMkLst>
        </pc:spChg>
        <pc:spChg chg="add">
          <ac:chgData name="Josephine.Lynch" userId="51b32d56-303a-420a-b274-5d996c7f4bc7" providerId="ADAL" clId="{310185D9-583C-4DAD-A386-99E11C00F878}" dt="2024-10-14T14:02:16.347" v="1929" actId="26606"/>
          <ac:spMkLst>
            <pc:docMk/>
            <pc:sldMk cId="2874478433" sldId="280"/>
            <ac:spMk id="151" creationId="{138A5824-1F4A-4EE7-BC13-5BB48FC0809B}"/>
          </ac:spMkLst>
        </pc:spChg>
        <pc:picChg chg="add del mod">
          <ac:chgData name="Josephine.Lynch" userId="51b32d56-303a-420a-b274-5d996c7f4bc7" providerId="ADAL" clId="{310185D9-583C-4DAD-A386-99E11C00F878}" dt="2024-10-14T13:49:13.593" v="1680" actId="478"/>
          <ac:picMkLst>
            <pc:docMk/>
            <pc:sldMk cId="2874478433" sldId="280"/>
            <ac:picMk id="5" creationId="{36F4FD40-2E9F-1F3B-7A60-C0CD0A3EE7B3}"/>
          </ac:picMkLst>
        </pc:picChg>
        <pc:picChg chg="del">
          <ac:chgData name="Josephine.Lynch" userId="51b32d56-303a-420a-b274-5d996c7f4bc7" providerId="ADAL" clId="{310185D9-583C-4DAD-A386-99E11C00F878}" dt="2024-10-14T13:48:52.149" v="1643" actId="478"/>
          <ac:picMkLst>
            <pc:docMk/>
            <pc:sldMk cId="2874478433" sldId="280"/>
            <ac:picMk id="6" creationId="{F64D0213-FC8E-F992-D426-9E7AEEA432BE}"/>
          </ac:picMkLst>
        </pc:picChg>
        <pc:picChg chg="mod ord">
          <ac:chgData name="Josephine.Lynch" userId="51b32d56-303a-420a-b274-5d996c7f4bc7" providerId="ADAL" clId="{310185D9-583C-4DAD-A386-99E11C00F878}" dt="2024-10-14T14:02:54.057" v="1936" actId="1076"/>
          <ac:picMkLst>
            <pc:docMk/>
            <pc:sldMk cId="2874478433" sldId="280"/>
            <ac:picMk id="8" creationId="{F4B75D83-1C0A-2A1E-1F23-E8084EC1A81D}"/>
          </ac:picMkLst>
        </pc:picChg>
        <pc:picChg chg="add mod">
          <ac:chgData name="Josephine.Lynch" userId="51b32d56-303a-420a-b274-5d996c7f4bc7" providerId="ADAL" clId="{310185D9-583C-4DAD-A386-99E11C00F878}" dt="2024-10-14T14:02:16.347" v="1929" actId="26606"/>
          <ac:picMkLst>
            <pc:docMk/>
            <pc:sldMk cId="2874478433" sldId="280"/>
            <ac:picMk id="9" creationId="{0BA63E54-75ED-2CC1-DDE3-404AADF24A32}"/>
          </ac:picMkLst>
        </pc:picChg>
        <pc:picChg chg="mod ord">
          <ac:chgData name="Josephine.Lynch" userId="51b32d56-303a-420a-b274-5d996c7f4bc7" providerId="ADAL" clId="{310185D9-583C-4DAD-A386-99E11C00F878}" dt="2024-10-14T14:03:00.491" v="1938" actId="1076"/>
          <ac:picMkLst>
            <pc:docMk/>
            <pc:sldMk cId="2874478433" sldId="280"/>
            <ac:picMk id="10" creationId="{C3BD62AC-D7B6-11AD-A669-63C8BCCB7557}"/>
          </ac:picMkLst>
        </pc:picChg>
        <pc:picChg chg="mod ord">
          <ac:chgData name="Josephine.Lynch" userId="51b32d56-303a-420a-b274-5d996c7f4bc7" providerId="ADAL" clId="{310185D9-583C-4DAD-A386-99E11C00F878}" dt="2024-10-14T14:02:16.347" v="1929" actId="26606"/>
          <ac:picMkLst>
            <pc:docMk/>
            <pc:sldMk cId="2874478433" sldId="280"/>
            <ac:picMk id="12" creationId="{4E2599F0-6F1C-1A04-6340-6544BC0B19FF}"/>
          </ac:picMkLst>
        </pc:picChg>
        <pc:picChg chg="add mod ord">
          <ac:chgData name="Josephine.Lynch" userId="51b32d56-303a-420a-b274-5d996c7f4bc7" providerId="ADAL" clId="{310185D9-583C-4DAD-A386-99E11C00F878}" dt="2024-10-14T14:03:04.860" v="1939" actId="14100"/>
          <ac:picMkLst>
            <pc:docMk/>
            <pc:sldMk cId="2874478433" sldId="280"/>
            <ac:picMk id="13" creationId="{CA897A7E-CA54-DB39-6516-1C76268A027E}"/>
          </ac:picMkLst>
        </pc:picChg>
        <pc:picChg chg="del">
          <ac:chgData name="Josephine.Lynch" userId="51b32d56-303a-420a-b274-5d996c7f4bc7" providerId="ADAL" clId="{310185D9-583C-4DAD-A386-99E11C00F878}" dt="2024-10-14T13:57:34.348" v="1820" actId="478"/>
          <ac:picMkLst>
            <pc:docMk/>
            <pc:sldMk cId="2874478433" sldId="280"/>
            <ac:picMk id="14" creationId="{A8EC3653-0C02-7479-B2AA-5E6ED9C8EF4E}"/>
          </ac:picMkLst>
        </pc:picChg>
        <pc:picChg chg="del">
          <ac:chgData name="Josephine.Lynch" userId="51b32d56-303a-420a-b274-5d996c7f4bc7" providerId="ADAL" clId="{310185D9-583C-4DAD-A386-99E11C00F878}" dt="2024-10-14T13:49:19.357" v="1681" actId="478"/>
          <ac:picMkLst>
            <pc:docMk/>
            <pc:sldMk cId="2874478433" sldId="280"/>
            <ac:picMk id="16" creationId="{6045C314-9939-C3FB-1313-F5E2A14C3633}"/>
          </ac:picMkLst>
        </pc:picChg>
        <pc:picChg chg="add del mod">
          <ac:chgData name="Josephine.Lynch" userId="51b32d56-303a-420a-b274-5d996c7f4bc7" providerId="ADAL" clId="{310185D9-583C-4DAD-A386-99E11C00F878}" dt="2024-10-14T13:58:12.289" v="1859" actId="478"/>
          <ac:picMkLst>
            <pc:docMk/>
            <pc:sldMk cId="2874478433" sldId="280"/>
            <ac:picMk id="17" creationId="{A950CB46-2DFA-0BDC-C8E5-99F8BD45C2D8}"/>
          </ac:picMkLst>
        </pc:picChg>
        <pc:picChg chg="add del mod">
          <ac:chgData name="Josephine.Lynch" userId="51b32d56-303a-420a-b274-5d996c7f4bc7" providerId="ADAL" clId="{310185D9-583C-4DAD-A386-99E11C00F878}" dt="2024-10-14T13:58:15.851" v="1865" actId="478"/>
          <ac:picMkLst>
            <pc:docMk/>
            <pc:sldMk cId="2874478433" sldId="280"/>
            <ac:picMk id="19" creationId="{BE6A1C27-807F-4095-960E-D3DA481D5C5D}"/>
          </ac:picMkLst>
        </pc:picChg>
        <pc:picChg chg="add del mod">
          <ac:chgData name="Josephine.Lynch" userId="51b32d56-303a-420a-b274-5d996c7f4bc7" providerId="ADAL" clId="{310185D9-583C-4DAD-A386-99E11C00F878}" dt="2024-10-14T13:58:39.213" v="1874" actId="478"/>
          <ac:picMkLst>
            <pc:docMk/>
            <pc:sldMk cId="2874478433" sldId="280"/>
            <ac:picMk id="21" creationId="{C86A5EAA-6DB6-AE97-71C8-2049BDB10F94}"/>
          </ac:picMkLst>
        </pc:picChg>
        <pc:picChg chg="add mod">
          <ac:chgData name="Josephine.Lynch" userId="51b32d56-303a-420a-b274-5d996c7f4bc7" providerId="ADAL" clId="{310185D9-583C-4DAD-A386-99E11C00F878}" dt="2024-10-14T14:02:52.860" v="1935" actId="1076"/>
          <ac:picMkLst>
            <pc:docMk/>
            <pc:sldMk cId="2874478433" sldId="280"/>
            <ac:picMk id="23" creationId="{E04C7C6D-4A6E-C3D9-27CD-58317FDC5676}"/>
          </ac:picMkLst>
        </pc:picChg>
      </pc:sldChg>
      <pc:sldChg chg="add del setBg">
        <pc:chgData name="Josephine.Lynch" userId="51b32d56-303a-420a-b274-5d996c7f4bc7" providerId="ADAL" clId="{310185D9-583C-4DAD-A386-99E11C00F878}" dt="2024-10-14T14:33:42.494" v="2382" actId="2696"/>
        <pc:sldMkLst>
          <pc:docMk/>
          <pc:sldMk cId="214783607" sldId="281"/>
        </pc:sldMkLst>
      </pc:sldChg>
      <pc:sldChg chg="addSp delSp modSp new del mod">
        <pc:chgData name="Josephine.Lynch" userId="51b32d56-303a-420a-b274-5d996c7f4bc7" providerId="ADAL" clId="{310185D9-583C-4DAD-A386-99E11C00F878}" dt="2024-10-14T14:33:50.938" v="2385" actId="2696"/>
        <pc:sldMkLst>
          <pc:docMk/>
          <pc:sldMk cId="3973638150" sldId="282"/>
        </pc:sldMkLst>
        <pc:spChg chg="del">
          <ac:chgData name="Josephine.Lynch" userId="51b32d56-303a-420a-b274-5d996c7f4bc7" providerId="ADAL" clId="{310185D9-583C-4DAD-A386-99E11C00F878}" dt="2024-10-14T14:07:21.124" v="1994" actId="478"/>
          <ac:spMkLst>
            <pc:docMk/>
            <pc:sldMk cId="3973638150" sldId="282"/>
            <ac:spMk id="2" creationId="{54B9CC35-C112-FAE5-2736-830903BBC783}"/>
          </ac:spMkLst>
        </pc:spChg>
        <pc:spChg chg="del">
          <ac:chgData name="Josephine.Lynch" userId="51b32d56-303a-420a-b274-5d996c7f4bc7" providerId="ADAL" clId="{310185D9-583C-4DAD-A386-99E11C00F878}" dt="2024-10-14T14:07:35.558" v="2014" actId="478"/>
          <ac:spMkLst>
            <pc:docMk/>
            <pc:sldMk cId="3973638150" sldId="282"/>
            <ac:spMk id="3" creationId="{C72B6AA0-13AC-71D9-AEE7-F7D9137E08C5}"/>
          </ac:spMkLst>
        </pc:spChg>
        <pc:spChg chg="del">
          <ac:chgData name="Josephine.Lynch" userId="51b32d56-303a-420a-b274-5d996c7f4bc7" providerId="ADAL" clId="{310185D9-583C-4DAD-A386-99E11C00F878}" dt="2024-10-14T14:07:37.999" v="2015" actId="478"/>
          <ac:spMkLst>
            <pc:docMk/>
            <pc:sldMk cId="3973638150" sldId="282"/>
            <ac:spMk id="4" creationId="{8CC2D47D-5D59-A9D0-AFA8-652369A15D70}"/>
          </ac:spMkLst>
        </pc:spChg>
        <pc:spChg chg="add mod">
          <ac:chgData name="Josephine.Lynch" userId="51b32d56-303a-420a-b274-5d996c7f4bc7" providerId="ADAL" clId="{310185D9-583C-4DAD-A386-99E11C00F878}" dt="2024-10-14T14:13:17.992" v="2268" actId="1076"/>
          <ac:spMkLst>
            <pc:docMk/>
            <pc:sldMk cId="3973638150" sldId="282"/>
            <ac:spMk id="6" creationId="{16A2354A-D652-6A77-AF9B-C6E1A8776C78}"/>
          </ac:spMkLst>
        </pc:spChg>
        <pc:spChg chg="add mod">
          <ac:chgData name="Josephine.Lynch" userId="51b32d56-303a-420a-b274-5d996c7f4bc7" providerId="ADAL" clId="{310185D9-583C-4DAD-A386-99E11C00F878}" dt="2024-10-14T14:13:28.573" v="2273" actId="20577"/>
          <ac:spMkLst>
            <pc:docMk/>
            <pc:sldMk cId="3973638150" sldId="282"/>
            <ac:spMk id="8" creationId="{9F137986-A44A-21AD-8633-4B0EBA2C58B2}"/>
          </ac:spMkLst>
        </pc:spChg>
        <pc:spChg chg="add mod">
          <ac:chgData name="Josephine.Lynch" userId="51b32d56-303a-420a-b274-5d996c7f4bc7" providerId="ADAL" clId="{310185D9-583C-4DAD-A386-99E11C00F878}" dt="2024-10-14T14:23:45.206" v="2285" actId="6549"/>
          <ac:spMkLst>
            <pc:docMk/>
            <pc:sldMk cId="3973638150" sldId="282"/>
            <ac:spMk id="10" creationId="{581C364A-C1C6-C180-28AB-CE7706B5D9D9}"/>
          </ac:spMkLst>
        </pc:spChg>
        <pc:spChg chg="add mod">
          <ac:chgData name="Josephine.Lynch" userId="51b32d56-303a-420a-b274-5d996c7f4bc7" providerId="ADAL" clId="{310185D9-583C-4DAD-A386-99E11C00F878}" dt="2024-10-14T14:19:02.833" v="2277" actId="6549"/>
          <ac:spMkLst>
            <pc:docMk/>
            <pc:sldMk cId="3973638150" sldId="282"/>
            <ac:spMk id="12" creationId="{588C191E-7FDE-C356-1E4E-E14A61E9489D}"/>
          </ac:spMkLst>
        </pc:spChg>
        <pc:spChg chg="add mod">
          <ac:chgData name="Josephine.Lynch" userId="51b32d56-303a-420a-b274-5d996c7f4bc7" providerId="ADAL" clId="{310185D9-583C-4DAD-A386-99E11C00F878}" dt="2024-10-14T14:12:16.351" v="2213" actId="403"/>
          <ac:spMkLst>
            <pc:docMk/>
            <pc:sldMk cId="3973638150" sldId="282"/>
            <ac:spMk id="14" creationId="{9893E0F1-FA4F-6CA7-0273-63031C8C03E5}"/>
          </ac:spMkLst>
        </pc:spChg>
        <pc:spChg chg="add mod">
          <ac:chgData name="Josephine.Lynch" userId="51b32d56-303a-420a-b274-5d996c7f4bc7" providerId="ADAL" clId="{310185D9-583C-4DAD-A386-99E11C00F878}" dt="2024-10-14T14:12:43.332" v="2242" actId="14100"/>
          <ac:spMkLst>
            <pc:docMk/>
            <pc:sldMk cId="3973638150" sldId="282"/>
            <ac:spMk id="16" creationId="{C817A11C-EAD2-BDFA-C2EB-B98BAD2965C6}"/>
          </ac:spMkLst>
        </pc:spChg>
        <pc:picChg chg="add mod">
          <ac:chgData name="Josephine.Lynch" userId="51b32d56-303a-420a-b274-5d996c7f4bc7" providerId="ADAL" clId="{310185D9-583C-4DAD-A386-99E11C00F878}" dt="2024-10-14T14:13:17.992" v="2268" actId="1076"/>
          <ac:picMkLst>
            <pc:docMk/>
            <pc:sldMk cId="3973638150" sldId="282"/>
            <ac:picMk id="5" creationId="{EF31BCAB-E579-F5AD-6AA1-F9A2D28963A0}"/>
          </ac:picMkLst>
        </pc:picChg>
        <pc:picChg chg="add mod">
          <ac:chgData name="Josephine.Lynch" userId="51b32d56-303a-420a-b274-5d996c7f4bc7" providerId="ADAL" clId="{310185D9-583C-4DAD-A386-99E11C00F878}" dt="2024-10-14T14:13:20.705" v="2269" actId="1076"/>
          <ac:picMkLst>
            <pc:docMk/>
            <pc:sldMk cId="3973638150" sldId="282"/>
            <ac:picMk id="7" creationId="{5775FE2A-F440-7E85-E031-C2F224AC3170}"/>
          </ac:picMkLst>
        </pc:picChg>
        <pc:picChg chg="add mod">
          <ac:chgData name="Josephine.Lynch" userId="51b32d56-303a-420a-b274-5d996c7f4bc7" providerId="ADAL" clId="{310185D9-583C-4DAD-A386-99E11C00F878}" dt="2024-10-14T14:12:22.013" v="2221" actId="1035"/>
          <ac:picMkLst>
            <pc:docMk/>
            <pc:sldMk cId="3973638150" sldId="282"/>
            <ac:picMk id="9" creationId="{FF2150E9-EC09-E1D1-FFF2-97E4AF85AEC2}"/>
          </ac:picMkLst>
        </pc:picChg>
        <pc:picChg chg="add mod">
          <ac:chgData name="Josephine.Lynch" userId="51b32d56-303a-420a-b274-5d996c7f4bc7" providerId="ADAL" clId="{310185D9-583C-4DAD-A386-99E11C00F878}" dt="2024-10-14T14:11:37.070" v="2176" actId="1076"/>
          <ac:picMkLst>
            <pc:docMk/>
            <pc:sldMk cId="3973638150" sldId="282"/>
            <ac:picMk id="11" creationId="{7047E617-6D5A-0059-1D83-7ABFB56528FF}"/>
          </ac:picMkLst>
        </pc:picChg>
        <pc:picChg chg="add mod">
          <ac:chgData name="Josephine.Lynch" userId="51b32d56-303a-420a-b274-5d996c7f4bc7" providerId="ADAL" clId="{310185D9-583C-4DAD-A386-99E11C00F878}" dt="2024-10-14T14:12:18.979" v="2214" actId="1076"/>
          <ac:picMkLst>
            <pc:docMk/>
            <pc:sldMk cId="3973638150" sldId="282"/>
            <ac:picMk id="13" creationId="{0FF84FB9-3619-FD93-8B50-E1EDF1917AB1}"/>
          </ac:picMkLst>
        </pc:picChg>
        <pc:picChg chg="add mod">
          <ac:chgData name="Josephine.Lynch" userId="51b32d56-303a-420a-b274-5d996c7f4bc7" providerId="ADAL" clId="{310185D9-583C-4DAD-A386-99E11C00F878}" dt="2024-10-14T14:12:50.610" v="2266" actId="962"/>
          <ac:picMkLst>
            <pc:docMk/>
            <pc:sldMk cId="3973638150" sldId="282"/>
            <ac:picMk id="15" creationId="{FC9083F6-32DF-7190-BCB9-00C9E83A4558}"/>
          </ac:picMkLst>
        </pc:picChg>
      </pc:sldChg>
      <pc:sldChg chg="add del setBg">
        <pc:chgData name="Josephine.Lynch" userId="51b32d56-303a-420a-b274-5d996c7f4bc7" providerId="ADAL" clId="{310185D9-583C-4DAD-A386-99E11C00F878}" dt="2024-10-14T14:36:11.400" v="2448" actId="2696"/>
        <pc:sldMkLst>
          <pc:docMk/>
          <pc:sldMk cId="717562104" sldId="283"/>
        </pc:sldMkLst>
      </pc:sldChg>
      <pc:sldChg chg="add del">
        <pc:chgData name="Josephine.Lynch" userId="51b32d56-303a-420a-b274-5d996c7f4bc7" providerId="ADAL" clId="{310185D9-583C-4DAD-A386-99E11C00F878}" dt="2024-10-14T14:08:08.408" v="2017" actId="2696"/>
        <pc:sldMkLst>
          <pc:docMk/>
          <pc:sldMk cId="4171723507" sldId="283"/>
        </pc:sldMkLst>
      </pc:sldChg>
      <pc:sldChg chg="addSp delSp modSp add del mod ord setBg modClrScheme chgLayout">
        <pc:chgData name="Josephine.Lynch" userId="51b32d56-303a-420a-b274-5d996c7f4bc7" providerId="ADAL" clId="{310185D9-583C-4DAD-A386-99E11C00F878}" dt="2024-10-25T08:41:56.300" v="3556" actId="47"/>
        <pc:sldMkLst>
          <pc:docMk/>
          <pc:sldMk cId="414674714" sldId="284"/>
        </pc:sldMkLst>
        <pc:spChg chg="mod ord">
          <ac:chgData name="Josephine.Lynch" userId="51b32d56-303a-420a-b274-5d996c7f4bc7" providerId="ADAL" clId="{310185D9-583C-4DAD-A386-99E11C00F878}" dt="2024-10-14T14:32:25.249" v="2316" actId="403"/>
          <ac:spMkLst>
            <pc:docMk/>
            <pc:sldMk cId="414674714" sldId="284"/>
            <ac:spMk id="2" creationId="{5B9CD7D1-0DCF-2DC7-27CB-0F83BE7353B3}"/>
          </ac:spMkLst>
        </pc:spChg>
        <pc:spChg chg="add del mod">
          <ac:chgData name="Josephine.Lynch" userId="51b32d56-303a-420a-b274-5d996c7f4bc7" providerId="ADAL" clId="{310185D9-583C-4DAD-A386-99E11C00F878}" dt="2024-10-14T14:31:03.435" v="2293" actId="6264"/>
          <ac:spMkLst>
            <pc:docMk/>
            <pc:sldMk cId="414674714" sldId="284"/>
            <ac:spMk id="3" creationId="{2869E7A8-CAE8-7B25-0FF7-5438A1AD0D91}"/>
          </ac:spMkLst>
        </pc:spChg>
        <pc:spChg chg="add del mod ord">
          <ac:chgData name="Josephine.Lynch" userId="51b32d56-303a-420a-b274-5d996c7f4bc7" providerId="ADAL" clId="{310185D9-583C-4DAD-A386-99E11C00F878}" dt="2024-10-14T14:31:11.724" v="2294" actId="700"/>
          <ac:spMkLst>
            <pc:docMk/>
            <pc:sldMk cId="414674714" sldId="284"/>
            <ac:spMk id="4" creationId="{B82CB257-BDC9-B01E-81DE-245B7A9F78BD}"/>
          </ac:spMkLst>
        </pc:spChg>
        <pc:spChg chg="mod">
          <ac:chgData name="Josephine.Lynch" userId="51b32d56-303a-420a-b274-5d996c7f4bc7" providerId="ADAL" clId="{310185D9-583C-4DAD-A386-99E11C00F878}" dt="2024-10-14T14:35:04.408" v="2421" actId="404"/>
          <ac:spMkLst>
            <pc:docMk/>
            <pc:sldMk cId="414674714" sldId="284"/>
            <ac:spMk id="5" creationId="{0625323A-520A-E045-AE72-8238F273DD4F}"/>
          </ac:spMkLst>
        </pc:spChg>
        <pc:spChg chg="mod">
          <ac:chgData name="Josephine.Lynch" userId="51b32d56-303a-420a-b274-5d996c7f4bc7" providerId="ADAL" clId="{310185D9-583C-4DAD-A386-99E11C00F878}" dt="2024-10-14T14:34:58.290" v="2420" actId="404"/>
          <ac:spMkLst>
            <pc:docMk/>
            <pc:sldMk cId="414674714" sldId="284"/>
            <ac:spMk id="6" creationId="{4A9E410B-C6F7-1172-3E80-89B8E9892594}"/>
          </ac:spMkLst>
        </pc:spChg>
        <pc:spChg chg="mod">
          <ac:chgData name="Josephine.Lynch" userId="51b32d56-303a-420a-b274-5d996c7f4bc7" providerId="ADAL" clId="{310185D9-583C-4DAD-A386-99E11C00F878}" dt="2024-10-24T18:22:50.735" v="3548" actId="20577"/>
          <ac:spMkLst>
            <pc:docMk/>
            <pc:sldMk cId="414674714" sldId="284"/>
            <ac:spMk id="8" creationId="{D80C0436-CE69-4788-7B2E-450772165C7C}"/>
          </ac:spMkLst>
        </pc:spChg>
        <pc:spChg chg="mod">
          <ac:chgData name="Josephine.Lynch" userId="51b32d56-303a-420a-b274-5d996c7f4bc7" providerId="ADAL" clId="{310185D9-583C-4DAD-A386-99E11C00F878}" dt="2024-10-14T14:34:38.248" v="2417" actId="404"/>
          <ac:spMkLst>
            <pc:docMk/>
            <pc:sldMk cId="414674714" sldId="284"/>
            <ac:spMk id="13" creationId="{8B7F944C-98D6-74C8-1CD6-72165896D5AB}"/>
          </ac:spMkLst>
        </pc:spChg>
        <pc:spChg chg="mod">
          <ac:chgData name="Josephine.Lynch" userId="51b32d56-303a-420a-b274-5d996c7f4bc7" providerId="ADAL" clId="{310185D9-583C-4DAD-A386-99E11C00F878}" dt="2024-10-14T14:34:43.980" v="2418" actId="404"/>
          <ac:spMkLst>
            <pc:docMk/>
            <pc:sldMk cId="414674714" sldId="284"/>
            <ac:spMk id="15" creationId="{ED9E58E3-4301-D09C-21F6-C3080D42A01B}"/>
          </ac:spMkLst>
        </pc:spChg>
        <pc:spChg chg="mod">
          <ac:chgData name="Josephine.Lynch" userId="51b32d56-303a-420a-b274-5d996c7f4bc7" providerId="ADAL" clId="{310185D9-583C-4DAD-A386-99E11C00F878}" dt="2024-10-14T14:34:25.877" v="2416" actId="1038"/>
          <ac:spMkLst>
            <pc:docMk/>
            <pc:sldMk cId="414674714" sldId="284"/>
            <ac:spMk id="19" creationId="{B1ED4C5D-8A9F-4282-C0C9-7E9A6C6BB938}"/>
          </ac:spMkLst>
        </pc:spChg>
        <pc:picChg chg="mod">
          <ac:chgData name="Josephine.Lynch" userId="51b32d56-303a-420a-b274-5d996c7f4bc7" providerId="ADAL" clId="{310185D9-583C-4DAD-A386-99E11C00F878}" dt="2024-10-14T14:33:07.294" v="2366" actId="1038"/>
          <ac:picMkLst>
            <pc:docMk/>
            <pc:sldMk cId="414674714" sldId="284"/>
            <ac:picMk id="7" creationId="{156B7FC6-31E9-84D4-BD39-4136C1C20222}"/>
          </ac:picMkLst>
        </pc:picChg>
        <pc:picChg chg="mod">
          <ac:chgData name="Josephine.Lynch" userId="51b32d56-303a-420a-b274-5d996c7f4bc7" providerId="ADAL" clId="{310185D9-583C-4DAD-A386-99E11C00F878}" dt="2024-10-14T14:33:08.959" v="2367" actId="1038"/>
          <ac:picMkLst>
            <pc:docMk/>
            <pc:sldMk cId="414674714" sldId="284"/>
            <ac:picMk id="9" creationId="{A98AD9DC-6139-045F-3BF3-1D434FC5792B}"/>
          </ac:picMkLst>
        </pc:picChg>
        <pc:picChg chg="mod">
          <ac:chgData name="Josephine.Lynch" userId="51b32d56-303a-420a-b274-5d996c7f4bc7" providerId="ADAL" clId="{310185D9-583C-4DAD-A386-99E11C00F878}" dt="2024-10-14T14:35:30.767" v="2441" actId="1038"/>
          <ac:picMkLst>
            <pc:docMk/>
            <pc:sldMk cId="414674714" sldId="284"/>
            <ac:picMk id="14" creationId="{83B74C75-85A1-FFCF-6978-F784DE8CB326}"/>
          </ac:picMkLst>
        </pc:picChg>
        <pc:picChg chg="mod">
          <ac:chgData name="Josephine.Lynch" userId="51b32d56-303a-420a-b274-5d996c7f4bc7" providerId="ADAL" clId="{310185D9-583C-4DAD-A386-99E11C00F878}" dt="2024-10-14T14:35:32.388" v="2447" actId="1038"/>
          <ac:picMkLst>
            <pc:docMk/>
            <pc:sldMk cId="414674714" sldId="284"/>
            <ac:picMk id="16" creationId="{D3F38DA7-ADB4-63E2-EBA3-A28FB3746B18}"/>
          </ac:picMkLst>
        </pc:picChg>
        <pc:picChg chg="mod">
          <ac:chgData name="Josephine.Lynch" userId="51b32d56-303a-420a-b274-5d996c7f4bc7" providerId="ADAL" clId="{310185D9-583C-4DAD-A386-99E11C00F878}" dt="2024-10-14T14:35:28.149" v="2433" actId="1038"/>
          <ac:picMkLst>
            <pc:docMk/>
            <pc:sldMk cId="414674714" sldId="284"/>
            <ac:picMk id="20" creationId="{7F39874F-598E-38B5-D4DB-3C48F473D030}"/>
          </ac:picMkLst>
        </pc:picChg>
        <pc:picChg chg="mod ord">
          <ac:chgData name="Josephine.Lynch" userId="51b32d56-303a-420a-b274-5d996c7f4bc7" providerId="ADAL" clId="{310185D9-583C-4DAD-A386-99E11C00F878}" dt="2024-10-14T14:33:02.187" v="2360" actId="1035"/>
          <ac:picMkLst>
            <pc:docMk/>
            <pc:sldMk cId="414674714" sldId="284"/>
            <ac:picMk id="22" creationId="{37EE0354-7A4D-E201-79A9-AF6D22461FCA}"/>
          </ac:picMkLst>
        </pc:picChg>
      </pc:sldChg>
      <pc:sldChg chg="addSp delSp modSp add mod delDesignElem chgLayout">
        <pc:chgData name="Josephine.Lynch" userId="51b32d56-303a-420a-b274-5d996c7f4bc7" providerId="ADAL" clId="{310185D9-583C-4DAD-A386-99E11C00F878}" dt="2024-10-14T14:40:14.560" v="2587" actId="113"/>
        <pc:sldMkLst>
          <pc:docMk/>
          <pc:sldMk cId="2274312419" sldId="285"/>
        </pc:sldMkLst>
        <pc:spChg chg="mod ord">
          <ac:chgData name="Josephine.Lynch" userId="51b32d56-303a-420a-b274-5d996c7f4bc7" providerId="ADAL" clId="{310185D9-583C-4DAD-A386-99E11C00F878}" dt="2024-10-14T14:39:56.852" v="2585" actId="6264"/>
          <ac:spMkLst>
            <pc:docMk/>
            <pc:sldMk cId="2274312419" sldId="285"/>
            <ac:spMk id="2" creationId="{BE4EE75C-7A52-4A55-A5DF-CB6BFA301AEB}"/>
          </ac:spMkLst>
        </pc:spChg>
        <pc:spChg chg="add del mod">
          <ac:chgData name="Josephine.Lynch" userId="51b32d56-303a-420a-b274-5d996c7f4bc7" providerId="ADAL" clId="{310185D9-583C-4DAD-A386-99E11C00F878}" dt="2024-10-14T14:39:56.852" v="2585" actId="6264"/>
          <ac:spMkLst>
            <pc:docMk/>
            <pc:sldMk cId="2274312419" sldId="285"/>
            <ac:spMk id="3" creationId="{C9B966C2-F723-4A37-946F-93FBE4CA74C5}"/>
          </ac:spMkLst>
        </pc:spChg>
        <pc:spChg chg="add del mod">
          <ac:chgData name="Josephine.Lynch" userId="51b32d56-303a-420a-b274-5d996c7f4bc7" providerId="ADAL" clId="{310185D9-583C-4DAD-A386-99E11C00F878}" dt="2024-10-14T14:39:56.852" v="2585" actId="6264"/>
          <ac:spMkLst>
            <pc:docMk/>
            <pc:sldMk cId="2274312419" sldId="285"/>
            <ac:spMk id="4" creationId="{3DEDC119-40F4-FFBA-B44D-576D678CE3E7}"/>
          </ac:spMkLst>
        </pc:spChg>
        <pc:spChg chg="del">
          <ac:chgData name="Josephine.Lynch" userId="51b32d56-303a-420a-b274-5d996c7f4bc7" providerId="ADAL" clId="{310185D9-583C-4DAD-A386-99E11C00F878}" dt="2024-10-14T14:39:56.852" v="2585" actId="6264"/>
          <ac:spMkLst>
            <pc:docMk/>
            <pc:sldMk cId="2274312419" sldId="285"/>
            <ac:spMk id="30" creationId="{87BF42CA-AD55-48B4-8949-C4DCA60A6AEE}"/>
          </ac:spMkLst>
        </pc:spChg>
        <pc:spChg chg="del">
          <ac:chgData name="Josephine.Lynch" userId="51b32d56-303a-420a-b274-5d996c7f4bc7" providerId="ADAL" clId="{310185D9-583C-4DAD-A386-99E11C00F878}" dt="2024-10-14T14:39:56.852" v="2585" actId="6264"/>
          <ac:spMkLst>
            <pc:docMk/>
            <pc:sldMk cId="2274312419" sldId="285"/>
            <ac:spMk id="31" creationId="{66AE1D3D-3106-4CB2-AA7C-0C1642AC0F2E}"/>
          </ac:spMkLst>
        </pc:spChg>
        <pc:spChg chg="mod ord">
          <ac:chgData name="Josephine.Lynch" userId="51b32d56-303a-420a-b274-5d996c7f4bc7" providerId="ADAL" clId="{310185D9-583C-4DAD-A386-99E11C00F878}" dt="2024-10-14T14:40:14.560" v="2587" actId="113"/>
          <ac:spMkLst>
            <pc:docMk/>
            <pc:sldMk cId="2274312419" sldId="285"/>
            <ac:spMk id="34" creationId="{973F36EE-5E46-4615-80C4-0AA06D4AB4DB}"/>
          </ac:spMkLst>
        </pc:spChg>
        <pc:grpChg chg="del">
          <ac:chgData name="Josephine.Lynch" userId="51b32d56-303a-420a-b274-5d996c7f4bc7" providerId="ADAL" clId="{310185D9-583C-4DAD-A386-99E11C00F878}" dt="2024-10-14T14:39:56.852" v="2585" actId="6264"/>
          <ac:grpSpMkLst>
            <pc:docMk/>
            <pc:sldMk cId="2274312419" sldId="285"/>
            <ac:grpSpMk id="32" creationId="{0A31B6AF-B711-4CDB-8C2B-16E963DDC4C5}"/>
          </ac:grpSpMkLst>
        </pc:grpChg>
      </pc:sldChg>
      <pc:sldChg chg="addSp delSp modSp mod">
        <pc:chgData name="Josephine.Lynch" userId="51b32d56-303a-420a-b274-5d996c7f4bc7" providerId="ADAL" clId="{310185D9-583C-4DAD-A386-99E11C00F878}" dt="2024-10-25T09:24:38.739" v="3852" actId="478"/>
        <pc:sldMkLst>
          <pc:docMk/>
          <pc:sldMk cId="2784156455" sldId="285"/>
        </pc:sldMkLst>
        <pc:spChg chg="add del mod">
          <ac:chgData name="Josephine.Lynch" userId="51b32d56-303a-420a-b274-5d996c7f4bc7" providerId="ADAL" clId="{310185D9-583C-4DAD-A386-99E11C00F878}" dt="2024-10-25T09:24:36.500" v="3849" actId="478"/>
          <ac:spMkLst>
            <pc:docMk/>
            <pc:sldMk cId="2784156455" sldId="285"/>
            <ac:spMk id="3" creationId="{D6D0495A-9D22-4D4F-FF13-789F9F9F8F90}"/>
          </ac:spMkLst>
        </pc:spChg>
        <pc:spChg chg="add del mod">
          <ac:chgData name="Josephine.Lynch" userId="51b32d56-303a-420a-b274-5d996c7f4bc7" providerId="ADAL" clId="{310185D9-583C-4DAD-A386-99E11C00F878}" dt="2024-10-25T09:24:37.340" v="3850" actId="478"/>
          <ac:spMkLst>
            <pc:docMk/>
            <pc:sldMk cId="2784156455" sldId="285"/>
            <ac:spMk id="4" creationId="{3298710D-5B84-D635-F14F-7A43701D35FC}"/>
          </ac:spMkLst>
        </pc:spChg>
        <pc:spChg chg="add del mod">
          <ac:chgData name="Josephine.Lynch" userId="51b32d56-303a-420a-b274-5d996c7f4bc7" providerId="ADAL" clId="{310185D9-583C-4DAD-A386-99E11C00F878}" dt="2024-10-25T09:24:38.051" v="3851" actId="478"/>
          <ac:spMkLst>
            <pc:docMk/>
            <pc:sldMk cId="2784156455" sldId="285"/>
            <ac:spMk id="5" creationId="{08E616DE-81E6-4984-2053-8AC4E23EE236}"/>
          </ac:spMkLst>
        </pc:spChg>
        <pc:spChg chg="add del mod ord">
          <ac:chgData name="Josephine.Lynch" userId="51b32d56-303a-420a-b274-5d996c7f4bc7" providerId="ADAL" clId="{310185D9-583C-4DAD-A386-99E11C00F878}" dt="2024-10-25T09:24:38.739" v="3852" actId="478"/>
          <ac:spMkLst>
            <pc:docMk/>
            <pc:sldMk cId="2784156455" sldId="285"/>
            <ac:spMk id="6" creationId="{A97F454A-B9C3-2A94-BFD3-9B6E1DCD2738}"/>
          </ac:spMkLst>
        </pc:spChg>
        <pc:spChg chg="mod">
          <ac:chgData name="Josephine.Lynch" userId="51b32d56-303a-420a-b274-5d996c7f4bc7" providerId="ADAL" clId="{310185D9-583C-4DAD-A386-99E11C00F878}" dt="2024-10-25T09:17:35.542" v="3756" actId="1076"/>
          <ac:spMkLst>
            <pc:docMk/>
            <pc:sldMk cId="2784156455" sldId="285"/>
            <ac:spMk id="34" creationId="{A8E88347-E356-DC54-7CE4-187AA467814C}"/>
          </ac:spMkLst>
        </pc:spChg>
        <pc:graphicFrameChg chg="mod">
          <ac:chgData name="Josephine.Lynch" userId="51b32d56-303a-420a-b274-5d996c7f4bc7" providerId="ADAL" clId="{310185D9-583C-4DAD-A386-99E11C00F878}" dt="2024-10-22T11:28:10.945" v="2718" actId="20577"/>
          <ac:graphicFrameMkLst>
            <pc:docMk/>
            <pc:sldMk cId="2784156455" sldId="285"/>
            <ac:graphicFrameMk id="36" creationId="{120B846C-AC01-E0EE-CEFB-081DAEAA6CF7}"/>
          </ac:graphicFrameMkLst>
        </pc:graphicFrameChg>
      </pc:sldChg>
      <pc:sldChg chg="addSp delSp modSp del mod">
        <pc:chgData name="Josephine.Lynch" userId="51b32d56-303a-420a-b274-5d996c7f4bc7" providerId="ADAL" clId="{310185D9-583C-4DAD-A386-99E11C00F878}" dt="2024-10-25T08:42:31.358" v="3559" actId="47"/>
        <pc:sldMkLst>
          <pc:docMk/>
          <pc:sldMk cId="3713505752" sldId="286"/>
        </pc:sldMkLst>
        <pc:spChg chg="mod">
          <ac:chgData name="Josephine.Lynch" userId="51b32d56-303a-420a-b274-5d996c7f4bc7" providerId="ADAL" clId="{310185D9-583C-4DAD-A386-99E11C00F878}" dt="2024-10-24T18:04:33.155" v="3311" actId="20577"/>
          <ac:spMkLst>
            <pc:docMk/>
            <pc:sldMk cId="3713505752" sldId="286"/>
            <ac:spMk id="2" creationId="{BE4EE75C-7A52-4A55-A5DF-CB6BFA301AEB}"/>
          </ac:spMkLst>
        </pc:spChg>
        <pc:spChg chg="mod">
          <ac:chgData name="Josephine.Lynch" userId="51b32d56-303a-420a-b274-5d996c7f4bc7" providerId="ADAL" clId="{310185D9-583C-4DAD-A386-99E11C00F878}" dt="2024-10-24T16:06:47.822" v="2909" actId="20577"/>
          <ac:spMkLst>
            <pc:docMk/>
            <pc:sldMk cId="3713505752" sldId="286"/>
            <ac:spMk id="3" creationId="{973F36EE-5E46-4615-80C4-0AA06D4AB4DB}"/>
          </ac:spMkLst>
        </pc:spChg>
        <pc:picChg chg="add del">
          <ac:chgData name="Josephine.Lynch" userId="51b32d56-303a-420a-b274-5d996c7f4bc7" providerId="ADAL" clId="{310185D9-583C-4DAD-A386-99E11C00F878}" dt="2024-10-22T11:29:43.123" v="2732" actId="478"/>
          <ac:picMkLst>
            <pc:docMk/>
            <pc:sldMk cId="3713505752" sldId="286"/>
            <ac:picMk id="5" creationId="{99D72996-EAF2-8158-7B82-49E94C62F9AD}"/>
          </ac:picMkLst>
        </pc:picChg>
      </pc:sldChg>
      <pc:sldChg chg="modSp del mod">
        <pc:chgData name="Josephine.Lynch" userId="51b32d56-303a-420a-b274-5d996c7f4bc7" providerId="ADAL" clId="{310185D9-583C-4DAD-A386-99E11C00F878}" dt="2024-10-25T08:42:52.751" v="3560" actId="47"/>
        <pc:sldMkLst>
          <pc:docMk/>
          <pc:sldMk cId="68653222" sldId="287"/>
        </pc:sldMkLst>
        <pc:spChg chg="mod">
          <ac:chgData name="Josephine.Lynch" userId="51b32d56-303a-420a-b274-5d996c7f4bc7" providerId="ADAL" clId="{310185D9-583C-4DAD-A386-99E11C00F878}" dt="2024-10-24T18:04:40.415" v="3314" actId="403"/>
          <ac:spMkLst>
            <pc:docMk/>
            <pc:sldMk cId="68653222" sldId="287"/>
            <ac:spMk id="2" creationId="{BE4EE75C-7A52-4A55-A5DF-CB6BFA301AEB}"/>
          </ac:spMkLst>
        </pc:spChg>
        <pc:spChg chg="mod">
          <ac:chgData name="Josephine.Lynch" userId="51b32d56-303a-420a-b274-5d996c7f4bc7" providerId="ADAL" clId="{310185D9-583C-4DAD-A386-99E11C00F878}" dt="2024-10-24T18:17:39.335" v="3545" actId="27636"/>
          <ac:spMkLst>
            <pc:docMk/>
            <pc:sldMk cId="68653222" sldId="287"/>
            <ac:spMk id="3" creationId="{973F36EE-5E46-4615-80C4-0AA06D4AB4DB}"/>
          </ac:spMkLst>
        </pc:spChg>
      </pc:sldChg>
      <pc:sldChg chg="del">
        <pc:chgData name="Josephine.Lynch" userId="51b32d56-303a-420a-b274-5d996c7f4bc7" providerId="ADAL" clId="{310185D9-583C-4DAD-A386-99E11C00F878}" dt="2024-10-25T08:42:54.997" v="3561" actId="47"/>
        <pc:sldMkLst>
          <pc:docMk/>
          <pc:sldMk cId="3810559220" sldId="288"/>
        </pc:sldMkLst>
      </pc:sldChg>
      <pc:sldChg chg="addSp modSp mod">
        <pc:chgData name="Josephine.Lynch" userId="51b32d56-303a-420a-b274-5d996c7f4bc7" providerId="ADAL" clId="{310185D9-583C-4DAD-A386-99E11C00F878}" dt="2024-10-25T08:43:57.225" v="3563" actId="14100"/>
        <pc:sldMkLst>
          <pc:docMk/>
          <pc:sldMk cId="2339307182" sldId="291"/>
        </pc:sldMkLst>
        <pc:picChg chg="add mod">
          <ac:chgData name="Josephine.Lynch" userId="51b32d56-303a-420a-b274-5d996c7f4bc7" providerId="ADAL" clId="{310185D9-583C-4DAD-A386-99E11C00F878}" dt="2024-10-25T08:43:57.225" v="3563" actId="14100"/>
          <ac:picMkLst>
            <pc:docMk/>
            <pc:sldMk cId="2339307182" sldId="291"/>
            <ac:picMk id="9" creationId="{8DD13994-B872-5C4D-DC8E-336F7B00FAE2}"/>
          </ac:picMkLst>
        </pc:picChg>
      </pc:sldChg>
      <pc:sldChg chg="del">
        <pc:chgData name="Josephine.Lynch" userId="51b32d56-303a-420a-b274-5d996c7f4bc7" providerId="ADAL" clId="{310185D9-583C-4DAD-A386-99E11C00F878}" dt="2024-10-25T08:49:30.715" v="3574" actId="2696"/>
        <pc:sldMkLst>
          <pc:docMk/>
          <pc:sldMk cId="1136766968" sldId="293"/>
        </pc:sldMkLst>
      </pc:sldChg>
      <pc:sldChg chg="addSp modSp mod">
        <pc:chgData name="Josephine.Lynch" userId="51b32d56-303a-420a-b274-5d996c7f4bc7" providerId="ADAL" clId="{310185D9-583C-4DAD-A386-99E11C00F878}" dt="2024-10-25T09:21:07.377" v="3826"/>
        <pc:sldMkLst>
          <pc:docMk/>
          <pc:sldMk cId="1690723901" sldId="294"/>
        </pc:sldMkLst>
        <pc:spChg chg="add mod">
          <ac:chgData name="Josephine.Lynch" userId="51b32d56-303a-420a-b274-5d996c7f4bc7" providerId="ADAL" clId="{310185D9-583C-4DAD-A386-99E11C00F878}" dt="2024-10-25T09:20:38.215" v="3825"/>
          <ac:spMkLst>
            <pc:docMk/>
            <pc:sldMk cId="1690723901" sldId="294"/>
            <ac:spMk id="3" creationId="{EEC9CB9D-8272-7A22-283D-93E0F6C97A7B}"/>
          </ac:spMkLst>
        </pc:spChg>
        <pc:spChg chg="add mod">
          <ac:chgData name="Josephine.Lynch" userId="51b32d56-303a-420a-b274-5d996c7f4bc7" providerId="ADAL" clId="{310185D9-583C-4DAD-A386-99E11C00F878}" dt="2024-10-25T09:21:07.377" v="3826"/>
          <ac:spMkLst>
            <pc:docMk/>
            <pc:sldMk cId="1690723901" sldId="294"/>
            <ac:spMk id="4" creationId="{6B47E315-EAB1-6F3E-A73D-42C16F59C981}"/>
          </ac:spMkLst>
        </pc:spChg>
        <pc:spChg chg="mod">
          <ac:chgData name="Josephine.Lynch" userId="51b32d56-303a-420a-b274-5d996c7f4bc7" providerId="ADAL" clId="{310185D9-583C-4DAD-A386-99E11C00F878}" dt="2024-10-22T11:16:31.419" v="2590" actId="20577"/>
          <ac:spMkLst>
            <pc:docMk/>
            <pc:sldMk cId="1690723901" sldId="294"/>
            <ac:spMk id="8" creationId="{D80C0436-CE69-4788-7B2E-450772165C7C}"/>
          </ac:spMkLst>
        </pc:spChg>
        <pc:spChg chg="add mod">
          <ac:chgData name="Josephine.Lynch" userId="51b32d56-303a-420a-b274-5d996c7f4bc7" providerId="ADAL" clId="{310185D9-583C-4DAD-A386-99E11C00F878}" dt="2024-10-25T09:21:07.377" v="3826"/>
          <ac:spMkLst>
            <pc:docMk/>
            <pc:sldMk cId="1690723901" sldId="294"/>
            <ac:spMk id="10" creationId="{51C935CB-CDA4-246F-7F02-1280E54EB0C9}"/>
          </ac:spMkLst>
        </pc:spChg>
        <pc:spChg chg="add mod">
          <ac:chgData name="Josephine.Lynch" userId="51b32d56-303a-420a-b274-5d996c7f4bc7" providerId="ADAL" clId="{310185D9-583C-4DAD-A386-99E11C00F878}" dt="2024-10-25T09:21:07.377" v="3826"/>
          <ac:spMkLst>
            <pc:docMk/>
            <pc:sldMk cId="1690723901" sldId="294"/>
            <ac:spMk id="11" creationId="{F7E32013-6519-DB7D-D1D3-398217AA72E2}"/>
          </ac:spMkLst>
        </pc:spChg>
      </pc:sldChg>
      <pc:sldChg chg="addSp delSp modSp add mod">
        <pc:chgData name="Josephine.Lynch" userId="51b32d56-303a-420a-b274-5d996c7f4bc7" providerId="ADAL" clId="{310185D9-583C-4DAD-A386-99E11C00F878}" dt="2024-10-25T09:22:09.127" v="3838" actId="208"/>
        <pc:sldMkLst>
          <pc:docMk/>
          <pc:sldMk cId="4251910326" sldId="295"/>
        </pc:sldMkLst>
        <pc:spChg chg="mod">
          <ac:chgData name="Josephine.Lynch" userId="51b32d56-303a-420a-b274-5d996c7f4bc7" providerId="ADAL" clId="{310185D9-583C-4DAD-A386-99E11C00F878}" dt="2024-10-25T09:08:40.948" v="3639" actId="1035"/>
          <ac:spMkLst>
            <pc:docMk/>
            <pc:sldMk cId="4251910326" sldId="295"/>
            <ac:spMk id="2" creationId="{BE4EE75C-7A52-4A55-A5DF-CB6BFA301AEB}"/>
          </ac:spMkLst>
        </pc:spChg>
        <pc:spChg chg="add mod">
          <ac:chgData name="Josephine.Lynch" userId="51b32d56-303a-420a-b274-5d996c7f4bc7" providerId="ADAL" clId="{310185D9-583C-4DAD-A386-99E11C00F878}" dt="2024-10-25T09:21:42.101" v="3828"/>
          <ac:spMkLst>
            <pc:docMk/>
            <pc:sldMk cId="4251910326" sldId="295"/>
            <ac:spMk id="3" creationId="{1D896FEC-683C-D3F5-88AA-0A4BEA76FBBB}"/>
          </ac:spMkLst>
        </pc:spChg>
        <pc:spChg chg="mod">
          <ac:chgData name="Josephine.Lynch" userId="51b32d56-303a-420a-b274-5d996c7f4bc7" providerId="ADAL" clId="{310185D9-583C-4DAD-A386-99E11C00F878}" dt="2024-10-22T11:18:58.290" v="2627" actId="20577"/>
          <ac:spMkLst>
            <pc:docMk/>
            <pc:sldMk cId="4251910326" sldId="295"/>
            <ac:spMk id="3" creationId="{973F36EE-5E46-4615-80C4-0AA06D4AB4DB}"/>
          </ac:spMkLst>
        </pc:spChg>
        <pc:spChg chg="add mod">
          <ac:chgData name="Josephine.Lynch" userId="51b32d56-303a-420a-b274-5d996c7f4bc7" providerId="ADAL" clId="{310185D9-583C-4DAD-A386-99E11C00F878}" dt="2024-10-25T09:21:42.101" v="3828"/>
          <ac:spMkLst>
            <pc:docMk/>
            <pc:sldMk cId="4251910326" sldId="295"/>
            <ac:spMk id="5" creationId="{1EBDC4C0-8C81-80C9-FA10-B8358E05FC07}"/>
          </ac:spMkLst>
        </pc:spChg>
        <pc:spChg chg="add mod">
          <ac:chgData name="Josephine.Lynch" userId="51b32d56-303a-420a-b274-5d996c7f4bc7" providerId="ADAL" clId="{310185D9-583C-4DAD-A386-99E11C00F878}" dt="2024-10-25T09:21:42.101" v="3828"/>
          <ac:spMkLst>
            <pc:docMk/>
            <pc:sldMk cId="4251910326" sldId="295"/>
            <ac:spMk id="6" creationId="{DF1BA854-5273-6C3E-9139-87C8B8E9CC1E}"/>
          </ac:spMkLst>
        </pc:spChg>
        <pc:spChg chg="add mod">
          <ac:chgData name="Josephine.Lynch" userId="51b32d56-303a-420a-b274-5d996c7f4bc7" providerId="ADAL" clId="{310185D9-583C-4DAD-A386-99E11C00F878}" dt="2024-10-25T09:22:09.127" v="3838" actId="208"/>
          <ac:spMkLst>
            <pc:docMk/>
            <pc:sldMk cId="4251910326" sldId="295"/>
            <ac:spMk id="7" creationId="{B58F31B2-8638-B7A7-696D-1DE495252592}"/>
          </ac:spMkLst>
        </pc:spChg>
        <pc:graphicFrameChg chg="mod">
          <ac:chgData name="Josephine.Lynch" userId="51b32d56-303a-420a-b274-5d996c7f4bc7" providerId="ADAL" clId="{310185D9-583C-4DAD-A386-99E11C00F878}" dt="2024-10-25T09:16:22.971" v="3646" actId="14100"/>
          <ac:graphicFrameMkLst>
            <pc:docMk/>
            <pc:sldMk cId="4251910326" sldId="295"/>
            <ac:graphicFrameMk id="60" creationId="{477DC21C-3875-F1C4-FC75-AFC8EE7C4CEC}"/>
          </ac:graphicFrameMkLst>
        </pc:graphicFrameChg>
        <pc:picChg chg="del mod">
          <ac:chgData name="Josephine.Lynch" userId="51b32d56-303a-420a-b274-5d996c7f4bc7" providerId="ADAL" clId="{310185D9-583C-4DAD-A386-99E11C00F878}" dt="2024-10-25T09:16:14.308" v="3643" actId="478"/>
          <ac:picMkLst>
            <pc:docMk/>
            <pc:sldMk cId="4251910326" sldId="295"/>
            <ac:picMk id="4" creationId="{F2599D21-9DF3-88D3-8B9E-7C58D0A05F87}"/>
          </ac:picMkLst>
        </pc:picChg>
        <pc:picChg chg="mod">
          <ac:chgData name="Josephine.Lynch" userId="51b32d56-303a-420a-b274-5d996c7f4bc7" providerId="ADAL" clId="{310185D9-583C-4DAD-A386-99E11C00F878}" dt="2024-10-25T09:16:37.499" v="3745" actId="1038"/>
          <ac:picMkLst>
            <pc:docMk/>
            <pc:sldMk cId="4251910326" sldId="295"/>
            <ac:picMk id="46" creationId="{2C51E42D-3D2D-E6D7-437E-712A59FD5C48}"/>
          </ac:picMkLst>
        </pc:picChg>
      </pc:sldChg>
      <pc:sldChg chg="addSp delSp modSp new mod setBg">
        <pc:chgData name="Josephine.Lynch" userId="51b32d56-303a-420a-b274-5d996c7f4bc7" providerId="ADAL" clId="{310185D9-583C-4DAD-A386-99E11C00F878}" dt="2024-10-24T16:13:24.896" v="2947"/>
        <pc:sldMkLst>
          <pc:docMk/>
          <pc:sldMk cId="334830755" sldId="296"/>
        </pc:sldMkLst>
        <pc:spChg chg="add del mod">
          <ac:chgData name="Josephine.Lynch" userId="51b32d56-303a-420a-b274-5d996c7f4bc7" providerId="ADAL" clId="{310185D9-583C-4DAD-A386-99E11C00F878}" dt="2024-10-24T16:12:23.515" v="2945" actId="26606"/>
          <ac:spMkLst>
            <pc:docMk/>
            <pc:sldMk cId="334830755" sldId="296"/>
            <ac:spMk id="2" creationId="{8D05C982-6FAA-F09F-4768-3746F6B66D2A}"/>
          </ac:spMkLst>
        </pc:spChg>
        <pc:spChg chg="del">
          <ac:chgData name="Josephine.Lynch" userId="51b32d56-303a-420a-b274-5d996c7f4bc7" providerId="ADAL" clId="{310185D9-583C-4DAD-A386-99E11C00F878}" dt="2024-10-24T16:12:00.949" v="2940" actId="931"/>
          <ac:spMkLst>
            <pc:docMk/>
            <pc:sldMk cId="334830755" sldId="296"/>
            <ac:spMk id="3" creationId="{2CACB229-5CF2-ED9B-3250-FA122044E8BA}"/>
          </ac:spMkLst>
        </pc:spChg>
        <pc:spChg chg="mod">
          <ac:chgData name="Josephine.Lynch" userId="51b32d56-303a-420a-b274-5d996c7f4bc7" providerId="ADAL" clId="{310185D9-583C-4DAD-A386-99E11C00F878}" dt="2024-10-24T16:12:23.515" v="2945" actId="26606"/>
          <ac:spMkLst>
            <pc:docMk/>
            <pc:sldMk cId="334830755" sldId="296"/>
            <ac:spMk id="4" creationId="{56F78618-FE2F-8CEF-4D64-1FD1AB218A56}"/>
          </ac:spMkLst>
        </pc:spChg>
        <pc:spChg chg="add del">
          <ac:chgData name="Josephine.Lynch" userId="51b32d56-303a-420a-b274-5d996c7f4bc7" providerId="ADAL" clId="{310185D9-583C-4DAD-A386-99E11C00F878}" dt="2024-10-24T16:12:18.817" v="2942" actId="26606"/>
          <ac:spMkLst>
            <pc:docMk/>
            <pc:sldMk cId="334830755" sldId="296"/>
            <ac:spMk id="10" creationId="{2E245777-279F-1CEB-7B16-C14A4E0A7F48}"/>
          </ac:spMkLst>
        </pc:spChg>
        <pc:spChg chg="add del">
          <ac:chgData name="Josephine.Lynch" userId="51b32d56-303a-420a-b274-5d996c7f4bc7" providerId="ADAL" clId="{310185D9-583C-4DAD-A386-99E11C00F878}" dt="2024-10-24T16:12:23.500" v="2944" actId="26606"/>
          <ac:spMkLst>
            <pc:docMk/>
            <pc:sldMk cId="334830755" sldId="296"/>
            <ac:spMk id="11" creationId="{11B2B030-4738-4359-9E46-144B7C8BFF8B}"/>
          </ac:spMkLst>
        </pc:spChg>
        <pc:spChg chg="add del">
          <ac:chgData name="Josephine.Lynch" userId="51b32d56-303a-420a-b274-5d996c7f4bc7" providerId="ADAL" clId="{310185D9-583C-4DAD-A386-99E11C00F878}" dt="2024-10-24T16:12:18.817" v="2942" actId="26606"/>
          <ac:spMkLst>
            <pc:docMk/>
            <pc:sldMk cId="334830755" sldId="296"/>
            <ac:spMk id="13" creationId="{327D73B4-9F5C-4A64-A179-51B9500CB8B5}"/>
          </ac:spMkLst>
        </pc:spChg>
        <pc:spChg chg="add del">
          <ac:chgData name="Josephine.Lynch" userId="51b32d56-303a-420a-b274-5d996c7f4bc7" providerId="ADAL" clId="{310185D9-583C-4DAD-A386-99E11C00F878}" dt="2024-10-24T16:12:18.817" v="2942" actId="26606"/>
          <ac:spMkLst>
            <pc:docMk/>
            <pc:sldMk cId="334830755" sldId="296"/>
            <ac:spMk id="15" creationId="{C1F06963-6374-4B48-844F-071A9BAAAE02}"/>
          </ac:spMkLst>
        </pc:spChg>
        <pc:spChg chg="add del">
          <ac:chgData name="Josephine.Lynch" userId="51b32d56-303a-420a-b274-5d996c7f4bc7" providerId="ADAL" clId="{310185D9-583C-4DAD-A386-99E11C00F878}" dt="2024-10-24T16:12:18.817" v="2942" actId="26606"/>
          <ac:spMkLst>
            <pc:docMk/>
            <pc:sldMk cId="334830755" sldId="296"/>
            <ac:spMk id="17" creationId="{6CB927A4-E432-4310-9CD5-E89FF5063179}"/>
          </ac:spMkLst>
        </pc:spChg>
        <pc:spChg chg="add del">
          <ac:chgData name="Josephine.Lynch" userId="51b32d56-303a-420a-b274-5d996c7f4bc7" providerId="ADAL" clId="{310185D9-583C-4DAD-A386-99E11C00F878}" dt="2024-10-24T16:12:18.817" v="2942" actId="26606"/>
          <ac:spMkLst>
            <pc:docMk/>
            <pc:sldMk cId="334830755" sldId="296"/>
            <ac:spMk id="19" creationId="{1453BF6C-B012-48B7-B4E8-6D7AC7C27D02}"/>
          </ac:spMkLst>
        </pc:spChg>
        <pc:spChg chg="add del">
          <ac:chgData name="Josephine.Lynch" userId="51b32d56-303a-420a-b274-5d996c7f4bc7" providerId="ADAL" clId="{310185D9-583C-4DAD-A386-99E11C00F878}" dt="2024-10-24T16:12:18.817" v="2942" actId="26606"/>
          <ac:spMkLst>
            <pc:docMk/>
            <pc:sldMk cId="334830755" sldId="296"/>
            <ac:spMk id="21" creationId="{E3020543-B24B-4EC4-8FFC-8DD88EEA91A8}"/>
          </ac:spMkLst>
        </pc:spChg>
        <pc:spChg chg="add del">
          <ac:chgData name="Josephine.Lynch" userId="51b32d56-303a-420a-b274-5d996c7f4bc7" providerId="ADAL" clId="{310185D9-583C-4DAD-A386-99E11C00F878}" dt="2024-10-24T16:12:23.500" v="2944" actId="26606"/>
          <ac:spMkLst>
            <pc:docMk/>
            <pc:sldMk cId="334830755" sldId="296"/>
            <ac:spMk id="25" creationId="{E722B2DD-E14D-4972-9D98-5D6E61B1B2D2}"/>
          </ac:spMkLst>
        </pc:spChg>
        <pc:spChg chg="add">
          <ac:chgData name="Josephine.Lynch" userId="51b32d56-303a-420a-b274-5d996c7f4bc7" providerId="ADAL" clId="{310185D9-583C-4DAD-A386-99E11C00F878}" dt="2024-10-24T16:12:23.515" v="2945" actId="26606"/>
          <ac:spMkLst>
            <pc:docMk/>
            <pc:sldMk cId="334830755" sldId="296"/>
            <ac:spMk id="27" creationId="{2EB492CD-616E-47F8-933B-5E2D952A0593}"/>
          </ac:spMkLst>
        </pc:spChg>
        <pc:spChg chg="add">
          <ac:chgData name="Josephine.Lynch" userId="51b32d56-303a-420a-b274-5d996c7f4bc7" providerId="ADAL" clId="{310185D9-583C-4DAD-A386-99E11C00F878}" dt="2024-10-24T16:12:23.515" v="2945" actId="26606"/>
          <ac:spMkLst>
            <pc:docMk/>
            <pc:sldMk cId="334830755" sldId="296"/>
            <ac:spMk id="28" creationId="{59383CF9-23B5-4335-9B21-1791C4CF1C75}"/>
          </ac:spMkLst>
        </pc:spChg>
        <pc:spChg chg="add">
          <ac:chgData name="Josephine.Lynch" userId="51b32d56-303a-420a-b274-5d996c7f4bc7" providerId="ADAL" clId="{310185D9-583C-4DAD-A386-99E11C00F878}" dt="2024-10-24T16:12:23.515" v="2945" actId="26606"/>
          <ac:spMkLst>
            <pc:docMk/>
            <pc:sldMk cId="334830755" sldId="296"/>
            <ac:spMk id="29" creationId="{8D05C982-6FAA-F09F-4768-3746F6B66D2A}"/>
          </ac:spMkLst>
        </pc:spChg>
        <pc:spChg chg="add">
          <ac:chgData name="Josephine.Lynch" userId="51b32d56-303a-420a-b274-5d996c7f4bc7" providerId="ADAL" clId="{310185D9-583C-4DAD-A386-99E11C00F878}" dt="2024-10-24T16:12:23.515" v="2945" actId="26606"/>
          <ac:spMkLst>
            <pc:docMk/>
            <pc:sldMk cId="334830755" sldId="296"/>
            <ac:spMk id="30" creationId="{0007FE00-9498-4706-B255-6437B0252C02}"/>
          </ac:spMkLst>
        </pc:spChg>
        <pc:spChg chg="add del">
          <ac:chgData name="Josephine.Lynch" userId="51b32d56-303a-420a-b274-5d996c7f4bc7" providerId="ADAL" clId="{310185D9-583C-4DAD-A386-99E11C00F878}" dt="2024-10-24T16:13:05.663" v="2946" actId="1032"/>
          <ac:spMkLst>
            <pc:docMk/>
            <pc:sldMk cId="334830755" sldId="296"/>
            <ac:spMk id="31" creationId="{CD32516B-64A0-2775-F4EB-2CECACF4D76A}"/>
          </ac:spMkLst>
        </pc:spChg>
        <pc:graphicFrameChg chg="add mod modGraphic">
          <ac:chgData name="Josephine.Lynch" userId="51b32d56-303a-420a-b274-5d996c7f4bc7" providerId="ADAL" clId="{310185D9-583C-4DAD-A386-99E11C00F878}" dt="2024-10-24T16:13:24.896" v="2947"/>
          <ac:graphicFrameMkLst>
            <pc:docMk/>
            <pc:sldMk cId="334830755" sldId="296"/>
            <ac:graphicFrameMk id="7" creationId="{1F21AD61-0DB2-9A99-839A-30B69A936DF0}"/>
          </ac:graphicFrameMkLst>
        </pc:graphicFrameChg>
        <pc:picChg chg="add mod">
          <ac:chgData name="Josephine.Lynch" userId="51b32d56-303a-420a-b274-5d996c7f4bc7" providerId="ADAL" clId="{310185D9-583C-4DAD-A386-99E11C00F878}" dt="2024-10-24T16:12:23.515" v="2945" actId="26606"/>
          <ac:picMkLst>
            <pc:docMk/>
            <pc:sldMk cId="334830755" sldId="296"/>
            <ac:picMk id="6" creationId="{2CADD1B5-9DC1-EA42-F0F8-058B3189B1C2}"/>
          </ac:picMkLst>
        </pc:picChg>
        <pc:cxnChg chg="add del">
          <ac:chgData name="Josephine.Lynch" userId="51b32d56-303a-420a-b274-5d996c7f4bc7" providerId="ADAL" clId="{310185D9-583C-4DAD-A386-99E11C00F878}" dt="2024-10-24T16:12:18.817" v="2942" actId="26606"/>
          <ac:cxnSpMkLst>
            <pc:docMk/>
            <pc:sldMk cId="334830755" sldId="296"/>
            <ac:cxnSpMk id="23" creationId="{C49DA8F6-BCC1-4447-B54C-57856834B94B}"/>
          </ac:cxnSpMkLst>
        </pc:cxnChg>
      </pc:sldChg>
      <pc:sldChg chg="add del">
        <pc:chgData name="Josephine.Lynch" userId="51b32d56-303a-420a-b274-5d996c7f4bc7" providerId="ADAL" clId="{310185D9-583C-4DAD-A386-99E11C00F878}" dt="2024-10-25T08:42:22.762" v="3558" actId="47"/>
        <pc:sldMkLst>
          <pc:docMk/>
          <pc:sldMk cId="1568144340" sldId="296"/>
        </pc:sldMkLst>
      </pc:sldChg>
      <pc:sldChg chg="modSp add mod ord">
        <pc:chgData name="Josephine.Lynch" userId="51b32d56-303a-420a-b274-5d996c7f4bc7" providerId="ADAL" clId="{310185D9-583C-4DAD-A386-99E11C00F878}" dt="2024-10-25T08:49:12.740" v="3573" actId="6549"/>
        <pc:sldMkLst>
          <pc:docMk/>
          <pc:sldMk cId="2555988144" sldId="296"/>
        </pc:sldMkLst>
        <pc:spChg chg="mod">
          <ac:chgData name="Josephine.Lynch" userId="51b32d56-303a-420a-b274-5d996c7f4bc7" providerId="ADAL" clId="{310185D9-583C-4DAD-A386-99E11C00F878}" dt="2024-10-25T08:49:12.740" v="3573" actId="6549"/>
          <ac:spMkLst>
            <pc:docMk/>
            <pc:sldMk cId="2555988144" sldId="296"/>
            <ac:spMk id="5" creationId="{63DEC57B-76E8-652F-79E6-8918B5D2DD24}"/>
          </ac:spMkLst>
        </pc:spChg>
      </pc:sldChg>
      <pc:sldChg chg="addSp delSp modSp add del mod">
        <pc:chgData name="Josephine.Lynch" userId="51b32d56-303a-420a-b274-5d996c7f4bc7" providerId="ADAL" clId="{310185D9-583C-4DAD-A386-99E11C00F878}" dt="2024-10-25T08:36:20.789" v="3553" actId="2696"/>
        <pc:sldMkLst>
          <pc:docMk/>
          <pc:sldMk cId="3130932680" sldId="296"/>
        </pc:sldMkLst>
        <pc:picChg chg="add del mod">
          <ac:chgData name="Josephine.Lynch" userId="51b32d56-303a-420a-b274-5d996c7f4bc7" providerId="ADAL" clId="{310185D9-583C-4DAD-A386-99E11C00F878}" dt="2024-10-25T08:32:35.516" v="3551" actId="478"/>
          <ac:picMkLst>
            <pc:docMk/>
            <pc:sldMk cId="3130932680" sldId="296"/>
            <ac:picMk id="5" creationId="{0375FA9C-28A8-CD06-FF71-3C0A762B5879}"/>
          </ac:picMkLst>
        </pc:picChg>
        <pc:picChg chg="add mod">
          <ac:chgData name="Josephine.Lynch" userId="51b32d56-303a-420a-b274-5d996c7f4bc7" providerId="ADAL" clId="{310185D9-583C-4DAD-A386-99E11C00F878}" dt="2024-10-25T08:33:47.284" v="3552" actId="931"/>
          <ac:picMkLst>
            <pc:docMk/>
            <pc:sldMk cId="3130932680" sldId="296"/>
            <ac:picMk id="7" creationId="{46EDD4B3-9FE5-A99F-866E-4F34EF49ED82}"/>
          </ac:picMkLst>
        </pc:picChg>
      </pc:sldChg>
      <pc:sldChg chg="add del ord">
        <pc:chgData name="Josephine.Lynch" userId="51b32d56-303a-420a-b274-5d996c7f4bc7" providerId="ADAL" clId="{310185D9-583C-4DAD-A386-99E11C00F878}" dt="2024-10-25T09:20:11.025" v="3824" actId="2696"/>
        <pc:sldMkLst>
          <pc:docMk/>
          <pc:sldMk cId="3361503364" sldId="297"/>
        </pc:sldMkLst>
      </pc:sldChg>
      <pc:sldMasterChg chg="modSldLayout">
        <pc:chgData name="Josephine.Lynch" userId="51b32d56-303a-420a-b274-5d996c7f4bc7" providerId="ADAL" clId="{310185D9-583C-4DAD-A386-99E11C00F878}" dt="2024-10-14T14:30:24.779" v="2292"/>
        <pc:sldMasterMkLst>
          <pc:docMk/>
          <pc:sldMasterMk cId="2379604799" sldId="2147483648"/>
        </pc:sldMasterMkLst>
        <pc:sldLayoutChg chg="setBg">
          <pc:chgData name="Josephine.Lynch" userId="51b32d56-303a-420a-b274-5d996c7f4bc7" providerId="ADAL" clId="{310185D9-583C-4DAD-A386-99E11C00F878}" dt="2024-10-14T14:30:24.779" v="2292"/>
          <pc:sldLayoutMkLst>
            <pc:docMk/>
            <pc:sldMasterMk cId="2379604799" sldId="2147483648"/>
            <pc:sldLayoutMk cId="1871729887" sldId="2147483649"/>
          </pc:sldLayoutMkLst>
        </pc:sldLayoutChg>
        <pc:sldLayoutChg chg="setBg">
          <pc:chgData name="Josephine.Lynch" userId="51b32d56-303a-420a-b274-5d996c7f4bc7" providerId="ADAL" clId="{310185D9-583C-4DAD-A386-99E11C00F878}" dt="2024-10-14T14:30:24.779" v="2292"/>
          <pc:sldLayoutMkLst>
            <pc:docMk/>
            <pc:sldMasterMk cId="2379604799" sldId="2147483648"/>
            <pc:sldLayoutMk cId="62337047" sldId="2147483651"/>
          </pc:sldLayoutMkLst>
        </pc:sldLayoutChg>
        <pc:sldLayoutChg chg="setBg">
          <pc:chgData name="Josephine.Lynch" userId="51b32d56-303a-420a-b274-5d996c7f4bc7" providerId="ADAL" clId="{310185D9-583C-4DAD-A386-99E11C00F878}" dt="2024-10-14T14:30:24.779" v="2292"/>
          <pc:sldLayoutMkLst>
            <pc:docMk/>
            <pc:sldMasterMk cId="2379604799" sldId="2147483648"/>
            <pc:sldLayoutMk cId="2674066515" sldId="2147483657"/>
          </pc:sldLayoutMkLst>
        </pc:sldLayoutChg>
        <pc:sldLayoutChg chg="setBg">
          <pc:chgData name="Josephine.Lynch" userId="51b32d56-303a-420a-b274-5d996c7f4bc7" providerId="ADAL" clId="{310185D9-583C-4DAD-A386-99E11C00F878}" dt="2024-10-14T14:30:24.779" v="2292"/>
          <pc:sldLayoutMkLst>
            <pc:docMk/>
            <pc:sldMasterMk cId="2379604799" sldId="2147483648"/>
            <pc:sldLayoutMk cId="2032108818" sldId="2147483658"/>
          </pc:sldLayoutMkLst>
        </pc:sldLayoutChg>
        <pc:sldLayoutChg chg="setBg">
          <pc:chgData name="Josephine.Lynch" userId="51b32d56-303a-420a-b274-5d996c7f4bc7" providerId="ADAL" clId="{310185D9-583C-4DAD-A386-99E11C00F878}" dt="2024-10-14T14:30:24.779" v="2292"/>
          <pc:sldLayoutMkLst>
            <pc:docMk/>
            <pc:sldMasterMk cId="2379604799" sldId="2147483648"/>
            <pc:sldLayoutMk cId="3525516308" sldId="2147483659"/>
          </pc:sldLayoutMkLst>
        </pc:sldLayoutChg>
        <pc:sldLayoutChg chg="setBg">
          <pc:chgData name="Josephine.Lynch" userId="51b32d56-303a-420a-b274-5d996c7f4bc7" providerId="ADAL" clId="{310185D9-583C-4DAD-A386-99E11C00F878}" dt="2024-10-14T14:30:24.779" v="2292"/>
          <pc:sldLayoutMkLst>
            <pc:docMk/>
            <pc:sldMasterMk cId="2379604799" sldId="2147483648"/>
            <pc:sldLayoutMk cId="3356823675" sldId="2147483660"/>
          </pc:sldLayoutMkLst>
        </pc:sldLayoutChg>
        <pc:sldLayoutChg chg="setBg">
          <pc:chgData name="Josephine.Lynch" userId="51b32d56-303a-420a-b274-5d996c7f4bc7" providerId="ADAL" clId="{310185D9-583C-4DAD-A386-99E11C00F878}" dt="2024-10-14T14:30:24.779" v="2292"/>
          <pc:sldLayoutMkLst>
            <pc:docMk/>
            <pc:sldMasterMk cId="2379604799" sldId="2147483648"/>
            <pc:sldLayoutMk cId="746292707" sldId="2147483661"/>
          </pc:sldLayoutMkLst>
        </pc:sldLayoutChg>
        <pc:sldLayoutChg chg="setBg">
          <pc:chgData name="Josephine.Lynch" userId="51b32d56-303a-420a-b274-5d996c7f4bc7" providerId="ADAL" clId="{310185D9-583C-4DAD-A386-99E11C00F878}" dt="2024-10-14T14:30:24.779" v="2292"/>
          <pc:sldLayoutMkLst>
            <pc:docMk/>
            <pc:sldMasterMk cId="2379604799" sldId="2147483648"/>
            <pc:sldLayoutMk cId="2321185186" sldId="2147483663"/>
          </pc:sldLayoutMkLst>
        </pc:sldLayoutChg>
      </pc:sldMasterChg>
    </pc:docChg>
  </pc:docChgLst>
  <pc:docChgLst>
    <pc:chgData name="Niamh.C.Dillon" userId="S::niamh.c.dillon@ul.ie::e6c26154-7957-4e5d-8b1f-4e9551d1975e" providerId="AD" clId="Web-{CF350CD4-E6D8-037F-9EB5-306942E2CA6B}"/>
    <pc:docChg chg="modSld">
      <pc:chgData name="Niamh.C.Dillon" userId="S::niamh.c.dillon@ul.ie::e6c26154-7957-4e5d-8b1f-4e9551d1975e" providerId="AD" clId="Web-{CF350CD4-E6D8-037F-9EB5-306942E2CA6B}" dt="2024-10-25T07:35:31.456" v="0"/>
      <pc:docMkLst>
        <pc:docMk/>
      </pc:docMkLst>
      <pc:sldChg chg="delSp">
        <pc:chgData name="Niamh.C.Dillon" userId="S::niamh.c.dillon@ul.ie::e6c26154-7957-4e5d-8b1f-4e9551d1975e" providerId="AD" clId="Web-{CF350CD4-E6D8-037F-9EB5-306942E2CA6B}" dt="2024-10-25T07:35:31.456" v="0"/>
        <pc:sldMkLst>
          <pc:docMk/>
          <pc:sldMk cId="2784156455" sldId="285"/>
        </pc:sldMkLst>
        <pc:picChg chg="del">
          <ac:chgData name="Niamh.C.Dillon" userId="S::niamh.c.dillon@ul.ie::e6c26154-7957-4e5d-8b1f-4e9551d1975e" providerId="AD" clId="Web-{CF350CD4-E6D8-037F-9EB5-306942E2CA6B}" dt="2024-10-25T07:35:31.456" v="0"/>
          <ac:picMkLst>
            <pc:docMk/>
            <pc:sldMk cId="2784156455" sldId="285"/>
            <ac:picMk id="37" creationId="{C17AB250-A543-A751-8149-51FE94CB4C08}"/>
          </ac:picMkLst>
        </pc:picChg>
      </pc:sldChg>
    </pc:docChg>
  </pc:docChgLst>
  <pc:docChgLst>
    <pc:chgData name="Niamh.C.Dillon" userId="S::niamh.c.dillon@ul.ie::e6c26154-7957-4e5d-8b1f-4e9551d1975e" providerId="AD" clId="Web-{D7801480-2F28-01A1-B93C-84F16D2F56B9}"/>
    <pc:docChg chg="addSld">
      <pc:chgData name="Niamh.C.Dillon" userId="S::niamh.c.dillon@ul.ie::e6c26154-7957-4e5d-8b1f-4e9551d1975e" providerId="AD" clId="Web-{D7801480-2F28-01A1-B93C-84F16D2F56B9}" dt="2024-10-15T15:20:22.614" v="0"/>
      <pc:docMkLst>
        <pc:docMk/>
      </pc:docMkLst>
      <pc:sldChg chg="add replId">
        <pc:chgData name="Niamh.C.Dillon" userId="S::niamh.c.dillon@ul.ie::e6c26154-7957-4e5d-8b1f-4e9551d1975e" providerId="AD" clId="Web-{D7801480-2F28-01A1-B93C-84F16D2F56B9}" dt="2024-10-15T15:20:22.614" v="0"/>
        <pc:sldMkLst>
          <pc:docMk/>
          <pc:sldMk cId="1335865872" sldId="286"/>
        </pc:sldMkLst>
      </pc:sldChg>
    </pc:docChg>
  </pc:docChgLst>
  <pc:docChgLst>
    <pc:chgData name="Niamh.C.Dillon" userId="S::niamh.c.dillon@ul.ie::e6c26154-7957-4e5d-8b1f-4e9551d1975e" providerId="AD" clId="Web-{50C518F7-DB28-6F65-F588-781270FF3F81}"/>
    <pc:docChg chg="modSld">
      <pc:chgData name="Niamh.C.Dillon" userId="S::niamh.c.dillon@ul.ie::e6c26154-7957-4e5d-8b1f-4e9551d1975e" providerId="AD" clId="Web-{50C518F7-DB28-6F65-F588-781270FF3F81}" dt="2024-10-25T07:33:00.951" v="100" actId="14100"/>
      <pc:docMkLst>
        <pc:docMk/>
      </pc:docMkLst>
      <pc:sldChg chg="addSp delSp modSp">
        <pc:chgData name="Niamh.C.Dillon" userId="S::niamh.c.dillon@ul.ie::e6c26154-7957-4e5d-8b1f-4e9551d1975e" providerId="AD" clId="Web-{50C518F7-DB28-6F65-F588-781270FF3F81}" dt="2024-10-25T07:33:00.951" v="100" actId="14100"/>
        <pc:sldMkLst>
          <pc:docMk/>
          <pc:sldMk cId="2784156455" sldId="285"/>
        </pc:sldMkLst>
        <pc:spChg chg="add mod">
          <ac:chgData name="Niamh.C.Dillon" userId="S::niamh.c.dillon@ul.ie::e6c26154-7957-4e5d-8b1f-4e9551d1975e" providerId="AD" clId="Web-{50C518F7-DB28-6F65-F588-781270FF3F81}" dt="2024-10-25T07:33:00.951" v="100" actId="14100"/>
          <ac:spMkLst>
            <pc:docMk/>
            <pc:sldMk cId="2784156455" sldId="285"/>
            <ac:spMk id="34" creationId="{A8E88347-E356-DC54-7CE4-187AA467814C}"/>
          </ac:spMkLst>
        </pc:spChg>
        <pc:graphicFrameChg chg="del mod">
          <ac:chgData name="Niamh.C.Dillon" userId="S::niamh.c.dillon@ul.ie::e6c26154-7957-4e5d-8b1f-4e9551d1975e" providerId="AD" clId="Web-{50C518F7-DB28-6F65-F588-781270FF3F81}" dt="2024-10-25T07:32:52.857" v="97"/>
          <ac:graphicFrameMkLst>
            <pc:docMk/>
            <pc:sldMk cId="2784156455" sldId="285"/>
            <ac:graphicFrameMk id="36" creationId="{120B846C-AC01-E0EE-CEFB-081DAEAA6CF7}"/>
          </ac:graphicFrameMkLst>
        </pc:graphicFrameChg>
      </pc:sldChg>
      <pc:sldChg chg="addSp delSp modSp mod setBg">
        <pc:chgData name="Niamh.C.Dillon" userId="S::niamh.c.dillon@ul.ie::e6c26154-7957-4e5d-8b1f-4e9551d1975e" providerId="AD" clId="Web-{50C518F7-DB28-6F65-F588-781270FF3F81}" dt="2024-10-25T07:32:11.106" v="95" actId="1076"/>
        <pc:sldMkLst>
          <pc:docMk/>
          <pc:sldMk cId="2339307182" sldId="291"/>
        </pc:sldMkLst>
        <pc:spChg chg="del mod">
          <ac:chgData name="Niamh.C.Dillon" userId="S::niamh.c.dillon@ul.ie::e6c26154-7957-4e5d-8b1f-4e9551d1975e" providerId="AD" clId="Web-{50C518F7-DB28-6F65-F588-781270FF3F81}" dt="2024-10-25T07:25:57.890" v="53"/>
          <ac:spMkLst>
            <pc:docMk/>
            <pc:sldMk cId="2339307182" sldId="291"/>
            <ac:spMk id="2" creationId="{15494A53-0181-C669-9181-2FA4A337D05E}"/>
          </ac:spMkLst>
        </pc:spChg>
        <pc:spChg chg="add mod">
          <ac:chgData name="Niamh.C.Dillon" userId="S::niamh.c.dillon@ul.ie::e6c26154-7957-4e5d-8b1f-4e9551d1975e" providerId="AD" clId="Web-{50C518F7-DB28-6F65-F588-781270FF3F81}" dt="2024-10-25T07:26:29.375" v="68" actId="20577"/>
          <ac:spMkLst>
            <pc:docMk/>
            <pc:sldMk cId="2339307182" sldId="291"/>
            <ac:spMk id="5" creationId="{63DEC57B-76E8-652F-79E6-8918B5D2DD24}"/>
          </ac:spMkLst>
        </pc:spChg>
        <pc:spChg chg="add del mod">
          <ac:chgData name="Niamh.C.Dillon" userId="S::niamh.c.dillon@ul.ie::e6c26154-7957-4e5d-8b1f-4e9551d1975e" providerId="AD" clId="Web-{50C518F7-DB28-6F65-F588-781270FF3F81}" dt="2024-10-25T07:29:58.335" v="79"/>
          <ac:spMkLst>
            <pc:docMk/>
            <pc:sldMk cId="2339307182" sldId="291"/>
            <ac:spMk id="7" creationId="{61923EE7-D8F5-D7A2-218B-192D2E0616FD}"/>
          </ac:spMkLst>
        </pc:spChg>
        <pc:spChg chg="add del">
          <ac:chgData name="Niamh.C.Dillon" userId="S::niamh.c.dillon@ul.ie::e6c26154-7957-4e5d-8b1f-4e9551d1975e" providerId="AD" clId="Web-{50C518F7-DB28-6F65-F588-781270FF3F81}" dt="2024-10-25T07:31:33.151" v="90"/>
          <ac:spMkLst>
            <pc:docMk/>
            <pc:sldMk cId="2339307182" sldId="291"/>
            <ac:spMk id="8" creationId="{F564955A-9E54-86E0-BA51-CC109D1B9335}"/>
          </ac:spMkLst>
        </pc:spChg>
        <pc:picChg chg="add mod">
          <ac:chgData name="Niamh.C.Dillon" userId="S::niamh.c.dillon@ul.ie::e6c26154-7957-4e5d-8b1f-4e9551d1975e" providerId="AD" clId="Web-{50C518F7-DB28-6F65-F588-781270FF3F81}" dt="2024-10-25T07:24:40.387" v="23" actId="14100"/>
          <ac:picMkLst>
            <pc:docMk/>
            <pc:sldMk cId="2339307182" sldId="291"/>
            <ac:picMk id="3" creationId="{D1D9E6C7-267B-DDE7-5F9D-B7BC32B61613}"/>
          </ac:picMkLst>
        </pc:picChg>
        <pc:picChg chg="add del mod">
          <ac:chgData name="Niamh.C.Dillon" userId="S::niamh.c.dillon@ul.ie::e6c26154-7957-4e5d-8b1f-4e9551d1975e" providerId="AD" clId="Web-{50C518F7-DB28-6F65-F588-781270FF3F81}" dt="2024-10-25T07:31:53.667" v="91"/>
          <ac:picMkLst>
            <pc:docMk/>
            <pc:sldMk cId="2339307182" sldId="291"/>
            <ac:picMk id="6" creationId="{9619920F-D3FD-E6E3-C3B3-2E2DB3A6A117}"/>
          </ac:picMkLst>
        </pc:picChg>
        <pc:picChg chg="del mod">
          <ac:chgData name="Niamh.C.Dillon" userId="S::niamh.c.dillon@ul.ie::e6c26154-7957-4e5d-8b1f-4e9551d1975e" providerId="AD" clId="Web-{50C518F7-DB28-6F65-F588-781270FF3F81}" dt="2024-10-25T07:28:34.036" v="73"/>
          <ac:picMkLst>
            <pc:docMk/>
            <pc:sldMk cId="2339307182" sldId="291"/>
            <ac:picMk id="9" creationId="{8A759498-8D3D-E37E-DEFE-33A87CF25A27}"/>
          </ac:picMkLst>
        </pc:picChg>
        <pc:picChg chg="add mod">
          <ac:chgData name="Niamh.C.Dillon" userId="S::niamh.c.dillon@ul.ie::e6c26154-7957-4e5d-8b1f-4e9551d1975e" providerId="AD" clId="Web-{50C518F7-DB28-6F65-F588-781270FF3F81}" dt="2024-10-25T07:32:11.106" v="95" actId="1076"/>
          <ac:picMkLst>
            <pc:docMk/>
            <pc:sldMk cId="2339307182" sldId="291"/>
            <ac:picMk id="10" creationId="{D562E5AA-17DB-D2C2-6C42-C5D31F2B6AE7}"/>
          </ac:picMkLst>
        </pc:picChg>
      </pc:sldChg>
    </pc:docChg>
  </pc:docChgLst>
  <pc:docChgLst>
    <pc:chgData name="Niamh.C.Dillon" userId="S::niamh.c.dillon@ul.ie::e6c26154-7957-4e5d-8b1f-4e9551d1975e" providerId="AD" clId="Web-{971B950F-85C4-EB2C-209C-7EBE11E66F64}"/>
    <pc:docChg chg="addSld delSld modSld sldOrd">
      <pc:chgData name="Niamh.C.Dillon" userId="S::niamh.c.dillon@ul.ie::e6c26154-7957-4e5d-8b1f-4e9551d1975e" providerId="AD" clId="Web-{971B950F-85C4-EB2C-209C-7EBE11E66F64}" dt="2024-10-21T11:03:16.671" v="477"/>
      <pc:docMkLst>
        <pc:docMk/>
      </pc:docMkLst>
      <pc:sldChg chg="addSp delSp modSp">
        <pc:chgData name="Niamh.C.Dillon" userId="S::niamh.c.dillon@ul.ie::e6c26154-7957-4e5d-8b1f-4e9551d1975e" providerId="AD" clId="Web-{971B950F-85C4-EB2C-209C-7EBE11E66F64}" dt="2024-10-21T10:45:29.858" v="392"/>
        <pc:sldMkLst>
          <pc:docMk/>
          <pc:sldMk cId="1040070151" sldId="275"/>
        </pc:sldMkLst>
        <pc:spChg chg="mod ord">
          <ac:chgData name="Niamh.C.Dillon" userId="S::niamh.c.dillon@ul.ie::e6c26154-7957-4e5d-8b1f-4e9551d1975e" providerId="AD" clId="Web-{971B950F-85C4-EB2C-209C-7EBE11E66F64}" dt="2024-10-21T09:10:20.679" v="140" actId="14100"/>
          <ac:spMkLst>
            <pc:docMk/>
            <pc:sldMk cId="1040070151" sldId="275"/>
            <ac:spMk id="2" creationId="{BE4EE75C-7A52-4A55-A5DF-CB6BFA301AEB}"/>
          </ac:spMkLst>
        </pc:spChg>
        <pc:spChg chg="add del">
          <ac:chgData name="Niamh.C.Dillon" userId="S::niamh.c.dillon@ul.ie::e6c26154-7957-4e5d-8b1f-4e9551d1975e" providerId="AD" clId="Web-{971B950F-85C4-EB2C-209C-7EBE11E66F64}" dt="2024-10-21T08:21:30.400" v="59"/>
          <ac:spMkLst>
            <pc:docMk/>
            <pc:sldMk cId="1040070151" sldId="275"/>
            <ac:spMk id="3" creationId="{973F36EE-5E46-4615-80C4-0AA06D4AB4DB}"/>
          </ac:spMkLst>
        </pc:spChg>
        <pc:spChg chg="add del">
          <ac:chgData name="Niamh.C.Dillon" userId="S::niamh.c.dillon@ul.ie::e6c26154-7957-4e5d-8b1f-4e9551d1975e" providerId="AD" clId="Web-{971B950F-85C4-EB2C-209C-7EBE11E66F64}" dt="2024-10-21T08:21:30.400" v="59"/>
          <ac:spMkLst>
            <pc:docMk/>
            <pc:sldMk cId="1040070151" sldId="275"/>
            <ac:spMk id="9" creationId="{87BF42CA-AD55-48B4-8949-C4DCA60A6AEE}"/>
          </ac:spMkLst>
        </pc:spChg>
        <pc:spChg chg="add del">
          <ac:chgData name="Niamh.C.Dillon" userId="S::niamh.c.dillon@ul.ie::e6c26154-7957-4e5d-8b1f-4e9551d1975e" providerId="AD" clId="Web-{971B950F-85C4-EB2C-209C-7EBE11E66F64}" dt="2024-10-21T08:21:30.400" v="59"/>
          <ac:spMkLst>
            <pc:docMk/>
            <pc:sldMk cId="1040070151" sldId="275"/>
            <ac:spMk id="11" creationId="{66AE1D3D-3106-4CB2-AA7C-0C1642AC0F2E}"/>
          </ac:spMkLst>
        </pc:spChg>
        <pc:spChg chg="add del">
          <ac:chgData name="Niamh.C.Dillon" userId="S::niamh.c.dillon@ul.ie::e6c26154-7957-4e5d-8b1f-4e9551d1975e" providerId="AD" clId="Web-{971B950F-85C4-EB2C-209C-7EBE11E66F64}" dt="2024-10-21T09:09:01.754" v="124"/>
          <ac:spMkLst>
            <pc:docMk/>
            <pc:sldMk cId="1040070151" sldId="275"/>
            <ac:spMk id="23" creationId="{B26419BB-9C22-FDB5-4817-EFA80802514B}"/>
          </ac:spMkLst>
        </pc:spChg>
        <pc:spChg chg="add del">
          <ac:chgData name="Niamh.C.Dillon" userId="S::niamh.c.dillon@ul.ie::e6c26154-7957-4e5d-8b1f-4e9551d1975e" providerId="AD" clId="Web-{971B950F-85C4-EB2C-209C-7EBE11E66F64}" dt="2024-10-21T08:21:30.322" v="58"/>
          <ac:spMkLst>
            <pc:docMk/>
            <pc:sldMk cId="1040070151" sldId="275"/>
            <ac:spMk id="24" creationId="{35DB3719-6FDC-4E5D-891D-FF40B7300F64}"/>
          </ac:spMkLst>
        </pc:spChg>
        <pc:spChg chg="add mod ord">
          <ac:chgData name="Niamh.C.Dillon" userId="S::niamh.c.dillon@ul.ie::e6c26154-7957-4e5d-8b1f-4e9551d1975e" providerId="AD" clId="Web-{971B950F-85C4-EB2C-209C-7EBE11E66F64}" dt="2024-10-21T09:09:56.694" v="129"/>
          <ac:spMkLst>
            <pc:docMk/>
            <pc:sldMk cId="1040070151" sldId="275"/>
            <ac:spMk id="24" creationId="{6689B97F-68E1-2143-675E-ABB1618B7AB5}"/>
          </ac:spMkLst>
        </pc:spChg>
        <pc:spChg chg="add del">
          <ac:chgData name="Niamh.C.Dillon" userId="S::niamh.c.dillon@ul.ie::e6c26154-7957-4e5d-8b1f-4e9551d1975e" providerId="AD" clId="Web-{971B950F-85C4-EB2C-209C-7EBE11E66F64}" dt="2024-10-21T08:21:30.322" v="58"/>
          <ac:spMkLst>
            <pc:docMk/>
            <pc:sldMk cId="1040070151" sldId="275"/>
            <ac:spMk id="26" creationId="{E0CBAC23-2E3F-4A90-BA59-F8299F6A5439}"/>
          </ac:spMkLst>
        </pc:spChg>
        <pc:spChg chg="add ord">
          <ac:chgData name="Niamh.C.Dillon" userId="S::niamh.c.dillon@ul.ie::e6c26154-7957-4e5d-8b1f-4e9551d1975e" providerId="AD" clId="Web-{971B950F-85C4-EB2C-209C-7EBE11E66F64}" dt="2024-10-21T10:44:23.434" v="381"/>
          <ac:spMkLst>
            <pc:docMk/>
            <pc:sldMk cId="1040070151" sldId="275"/>
            <ac:spMk id="28" creationId="{6E895C8D-1379-40B8-8B1B-B6F5AEAF0A6C}"/>
          </ac:spMkLst>
        </pc:spChg>
        <pc:spChg chg="add">
          <ac:chgData name="Niamh.C.Dillon" userId="S::niamh.c.dillon@ul.ie::e6c26154-7957-4e5d-8b1f-4e9551d1975e" providerId="AD" clId="Web-{971B950F-85C4-EB2C-209C-7EBE11E66F64}" dt="2024-10-21T08:21:30.400" v="59"/>
          <ac:spMkLst>
            <pc:docMk/>
            <pc:sldMk cId="1040070151" sldId="275"/>
            <ac:spMk id="29" creationId="{545D489D-16E1-484D-867B-144368D74B83}"/>
          </ac:spMkLst>
        </pc:spChg>
        <pc:spChg chg="add del ord">
          <ac:chgData name="Niamh.C.Dillon" userId="S::niamh.c.dillon@ul.ie::e6c26154-7957-4e5d-8b1f-4e9551d1975e" providerId="AD" clId="Web-{971B950F-85C4-EB2C-209C-7EBE11E66F64}" dt="2024-10-21T08:22:43.402" v="67"/>
          <ac:spMkLst>
            <pc:docMk/>
            <pc:sldMk cId="1040070151" sldId="275"/>
            <ac:spMk id="30" creationId="{49A496F5-B01E-4BF8-9D1E-C4E53B6F9652}"/>
          </ac:spMkLst>
        </pc:spChg>
        <pc:spChg chg="add del">
          <ac:chgData name="Niamh.C.Dillon" userId="S::niamh.c.dillon@ul.ie::e6c26154-7957-4e5d-8b1f-4e9551d1975e" providerId="AD" clId="Web-{971B950F-85C4-EB2C-209C-7EBE11E66F64}" dt="2024-10-21T09:10:07.788" v="131"/>
          <ac:spMkLst>
            <pc:docMk/>
            <pc:sldMk cId="1040070151" sldId="275"/>
            <ac:spMk id="45" creationId="{53B98DF6-47BE-8279-EBC0-2B3428C79DBD}"/>
          </ac:spMkLst>
        </pc:spChg>
        <pc:spChg chg="add mod ord">
          <ac:chgData name="Niamh.C.Dillon" userId="S::niamh.c.dillon@ul.ie::e6c26154-7957-4e5d-8b1f-4e9551d1975e" providerId="AD" clId="Web-{971B950F-85C4-EB2C-209C-7EBE11E66F64}" dt="2024-10-21T09:10:09.460" v="136"/>
          <ac:spMkLst>
            <pc:docMk/>
            <pc:sldMk cId="1040070151" sldId="275"/>
            <ac:spMk id="46" creationId="{30E7C050-007C-C464-FCDC-307A6FD258CB}"/>
          </ac:spMkLst>
        </pc:spChg>
        <pc:spChg chg="add mod ord">
          <ac:chgData name="Niamh.C.Dillon" userId="S::niamh.c.dillon@ul.ie::e6c26154-7957-4e5d-8b1f-4e9551d1975e" providerId="AD" clId="Web-{971B950F-85C4-EB2C-209C-7EBE11E66F64}" dt="2024-10-21T10:45:29.858" v="392"/>
          <ac:spMkLst>
            <pc:docMk/>
            <pc:sldMk cId="1040070151" sldId="275"/>
            <ac:spMk id="132" creationId="{D8E5D670-8536-86BC-3F68-BFF2E93F0F67}"/>
          </ac:spMkLst>
        </pc:spChg>
        <pc:grpChg chg="add del">
          <ac:chgData name="Niamh.C.Dillon" userId="S::niamh.c.dillon@ul.ie::e6c26154-7957-4e5d-8b1f-4e9551d1975e" providerId="AD" clId="Web-{971B950F-85C4-EB2C-209C-7EBE11E66F64}" dt="2024-10-21T08:21:30.400" v="59"/>
          <ac:grpSpMkLst>
            <pc:docMk/>
            <pc:sldMk cId="1040070151" sldId="275"/>
            <ac:grpSpMk id="13" creationId="{0A31B6AF-B711-4CDB-8C2B-16E963DDC4C5}"/>
          </ac:grpSpMkLst>
        </pc:grpChg>
        <pc:graphicFrameChg chg="add del">
          <ac:chgData name="Niamh.C.Dillon" userId="S::niamh.c.dillon@ul.ie::e6c26154-7957-4e5d-8b1f-4e9551d1975e" providerId="AD" clId="Web-{971B950F-85C4-EB2C-209C-7EBE11E66F64}" dt="2024-10-21T08:21:30.322" v="58"/>
          <ac:graphicFrameMkLst>
            <pc:docMk/>
            <pc:sldMk cId="1040070151" sldId="275"/>
            <ac:graphicFrameMk id="20" creationId="{681514AD-A19D-A2E7-C8BA-6CBB105A333F}"/>
          </ac:graphicFrameMkLst>
        </pc:graphicFrameChg>
        <pc:graphicFrameChg chg="add ord modGraphic">
          <ac:chgData name="Niamh.C.Dillon" userId="S::niamh.c.dillon@ul.ie::e6c26154-7957-4e5d-8b1f-4e9551d1975e" providerId="AD" clId="Web-{971B950F-85C4-EB2C-209C-7EBE11E66F64}" dt="2024-10-21T10:44:30.778" v="382"/>
          <ac:graphicFrameMkLst>
            <pc:docMk/>
            <pc:sldMk cId="1040070151" sldId="275"/>
            <ac:graphicFrameMk id="31" creationId="{A8E2367A-9CED-B401-9A5F-07CD05DE631F}"/>
          </ac:graphicFrameMkLst>
        </pc:graphicFrameChg>
        <pc:picChg chg="add del mod">
          <ac:chgData name="Niamh.C.Dillon" userId="S::niamh.c.dillon@ul.ie::e6c26154-7957-4e5d-8b1f-4e9551d1975e" providerId="AD" clId="Web-{971B950F-85C4-EB2C-209C-7EBE11E66F64}" dt="2024-10-21T09:03:26.649" v="107"/>
          <ac:picMkLst>
            <pc:docMk/>
            <pc:sldMk cId="1040070151" sldId="275"/>
            <ac:picMk id="20" creationId="{431F5504-0EB4-4E4C-9899-BBAA63A46D8E}"/>
          </ac:picMkLst>
        </pc:picChg>
        <pc:picChg chg="add mod">
          <ac:chgData name="Niamh.C.Dillon" userId="S::niamh.c.dillon@ul.ie::e6c26154-7957-4e5d-8b1f-4e9551d1975e" providerId="AD" clId="Web-{971B950F-85C4-EB2C-209C-7EBE11E66F64}" dt="2024-10-21T09:04:03.744" v="112" actId="1076"/>
          <ac:picMkLst>
            <pc:docMk/>
            <pc:sldMk cId="1040070151" sldId="275"/>
            <ac:picMk id="21" creationId="{F051A66D-9C96-6F67-FB6F-98C522F71D4E}"/>
          </ac:picMkLst>
        </pc:picChg>
        <pc:picChg chg="add mod ord">
          <ac:chgData name="Niamh.C.Dillon" userId="S::niamh.c.dillon@ul.ie::e6c26154-7957-4e5d-8b1f-4e9551d1975e" providerId="AD" clId="Web-{971B950F-85C4-EB2C-209C-7EBE11E66F64}" dt="2024-10-21T10:44:39.044" v="383"/>
          <ac:picMkLst>
            <pc:docMk/>
            <pc:sldMk cId="1040070151" sldId="275"/>
            <ac:picMk id="22" creationId="{8FFF03A6-700E-06F8-6B0F-754AE25CB409}"/>
          </ac:picMkLst>
        </pc:picChg>
        <pc:picChg chg="add del mod ord">
          <ac:chgData name="Niamh.C.Dillon" userId="S::niamh.c.dillon@ul.ie::e6c26154-7957-4e5d-8b1f-4e9551d1975e" providerId="AD" clId="Web-{971B950F-85C4-EB2C-209C-7EBE11E66F64}" dt="2024-10-21T08:22:42.011" v="66"/>
          <ac:picMkLst>
            <pc:docMk/>
            <pc:sldMk cId="1040070151" sldId="275"/>
            <ac:picMk id="51" creationId="{2EDDD405-0972-F46C-424F-25325244F6D5}"/>
          </ac:picMkLst>
        </pc:picChg>
        <pc:picChg chg="add mod ord">
          <ac:chgData name="Niamh.C.Dillon" userId="S::niamh.c.dillon@ul.ie::e6c26154-7957-4e5d-8b1f-4e9551d1975e" providerId="AD" clId="Web-{971B950F-85C4-EB2C-209C-7EBE11E66F64}" dt="2024-10-21T08:23:39.435" v="76"/>
          <ac:picMkLst>
            <pc:docMk/>
            <pc:sldMk cId="1040070151" sldId="275"/>
            <ac:picMk id="53" creationId="{8981D538-67F8-0E7A-EEF1-7AD56932C3A0}"/>
          </ac:picMkLst>
        </pc:picChg>
        <pc:picChg chg="add del mod">
          <ac:chgData name="Niamh.C.Dillon" userId="S::niamh.c.dillon@ul.ie::e6c26154-7957-4e5d-8b1f-4e9551d1975e" providerId="AD" clId="Web-{971B950F-85C4-EB2C-209C-7EBE11E66F64}" dt="2024-10-21T09:08:12.065" v="115"/>
          <ac:picMkLst>
            <pc:docMk/>
            <pc:sldMk cId="1040070151" sldId="275"/>
            <ac:picMk id="108" creationId="{8C7E567E-A6D0-3737-EBFC-8A7D1721B654}"/>
          </ac:picMkLst>
        </pc:picChg>
        <pc:picChg chg="add mod">
          <ac:chgData name="Niamh.C.Dillon" userId="S::niamh.c.dillon@ul.ie::e6c26154-7957-4e5d-8b1f-4e9551d1975e" providerId="AD" clId="Web-{971B950F-85C4-EB2C-209C-7EBE11E66F64}" dt="2024-10-21T10:45:02.451" v="386" actId="1076"/>
          <ac:picMkLst>
            <pc:docMk/>
            <pc:sldMk cId="1040070151" sldId="275"/>
            <ac:picMk id="131" creationId="{FAFC7C23-6450-0FF3-C25E-B7A6B91D8677}"/>
          </ac:picMkLst>
        </pc:picChg>
        <pc:picChg chg="add del mod">
          <ac:chgData name="Niamh.C.Dillon" userId="S::niamh.c.dillon@ul.ie::e6c26154-7957-4e5d-8b1f-4e9551d1975e" providerId="AD" clId="Web-{971B950F-85C4-EB2C-209C-7EBE11E66F64}" dt="2024-10-21T09:03:53.087" v="110"/>
          <ac:picMkLst>
            <pc:docMk/>
            <pc:sldMk cId="1040070151" sldId="275"/>
            <ac:picMk id="163" creationId="{17898B7D-2875-FD94-5D8F-099A77B0A401}"/>
          </ac:picMkLst>
        </pc:picChg>
      </pc:sldChg>
      <pc:sldChg chg="addSp delSp modSp">
        <pc:chgData name="Niamh.C.Dillon" userId="S::niamh.c.dillon@ul.ie::e6c26154-7957-4e5d-8b1f-4e9551d1975e" providerId="AD" clId="Web-{971B950F-85C4-EB2C-209C-7EBE11E66F64}" dt="2024-10-21T10:50:45.555" v="436"/>
        <pc:sldMkLst>
          <pc:docMk/>
          <pc:sldMk cId="548755151" sldId="277"/>
        </pc:sldMkLst>
        <pc:spChg chg="mod">
          <ac:chgData name="Niamh.C.Dillon" userId="S::niamh.c.dillon@ul.ie::e6c26154-7957-4e5d-8b1f-4e9551d1975e" providerId="AD" clId="Web-{971B950F-85C4-EB2C-209C-7EBE11E66F64}" dt="2024-10-21T10:50:45.555" v="436"/>
          <ac:spMkLst>
            <pc:docMk/>
            <pc:sldMk cId="548755151" sldId="277"/>
            <ac:spMk id="2" creationId="{BE4EE75C-7A52-4A55-A5DF-CB6BFA301AEB}"/>
          </ac:spMkLst>
        </pc:spChg>
        <pc:spChg chg="mod ord">
          <ac:chgData name="Niamh.C.Dillon" userId="S::niamh.c.dillon@ul.ie::e6c26154-7957-4e5d-8b1f-4e9551d1975e" providerId="AD" clId="Web-{971B950F-85C4-EB2C-209C-7EBE11E66F64}" dt="2024-10-21T10:50:45.555" v="436"/>
          <ac:spMkLst>
            <pc:docMk/>
            <pc:sldMk cId="548755151" sldId="277"/>
            <ac:spMk id="3" creationId="{973F36EE-5E46-4615-80C4-0AA06D4AB4DB}"/>
          </ac:spMkLst>
        </pc:spChg>
        <pc:spChg chg="del">
          <ac:chgData name="Niamh.C.Dillon" userId="S::niamh.c.dillon@ul.ie::e6c26154-7957-4e5d-8b1f-4e9551d1975e" providerId="AD" clId="Web-{971B950F-85C4-EB2C-209C-7EBE11E66F64}" dt="2024-10-21T09:12:10.167" v="148"/>
          <ac:spMkLst>
            <pc:docMk/>
            <pc:sldMk cId="548755151" sldId="277"/>
            <ac:spMk id="23" creationId="{889C5E17-24D0-4696-A3C5-A2261FB455FA}"/>
          </ac:spMkLst>
        </pc:spChg>
        <pc:spChg chg="del">
          <ac:chgData name="Niamh.C.Dillon" userId="S::niamh.c.dillon@ul.ie::e6c26154-7957-4e5d-8b1f-4e9551d1975e" providerId="AD" clId="Web-{971B950F-85C4-EB2C-209C-7EBE11E66F64}" dt="2024-10-21T09:12:10.167" v="148"/>
          <ac:spMkLst>
            <pc:docMk/>
            <pc:sldMk cId="548755151" sldId="277"/>
            <ac:spMk id="25" creationId="{6929B58F-2358-44CC-ACE5-EF1BD3C6C824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50:45.555" v="436"/>
          <ac:spMkLst>
            <pc:docMk/>
            <pc:sldMk cId="548755151" sldId="277"/>
            <ac:spMk id="35" creationId="{0FE2D22C-409B-48AF-B24F-7988A8F7F848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50:45.555" v="436"/>
          <ac:spMkLst>
            <pc:docMk/>
            <pc:sldMk cId="548755151" sldId="277"/>
            <ac:spMk id="37" creationId="{90464369-70FA-42AF-948F-80664CA7BFE5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50:45.555" v="436"/>
          <ac:spMkLst>
            <pc:docMk/>
            <pc:sldMk cId="548755151" sldId="277"/>
            <ac:spMk id="39" creationId="{A648176E-454C-437C-B0FC-9B82FCF32B24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50:45.555" v="436"/>
          <ac:spMkLst>
            <pc:docMk/>
            <pc:sldMk cId="548755151" sldId="277"/>
            <ac:spMk id="41" creationId="{A6604B49-AD5C-4590-B051-06C8222ECD99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50:45.555" v="436"/>
          <ac:spMkLst>
            <pc:docMk/>
            <pc:sldMk cId="548755151" sldId="277"/>
            <ac:spMk id="43" creationId="{CC552A98-EF7D-4D42-AB69-066B786AB55B}"/>
          </ac:spMkLst>
        </pc:spChg>
        <pc:spChg chg="add">
          <ac:chgData name="Niamh.C.Dillon" userId="S::niamh.c.dillon@ul.ie::e6c26154-7957-4e5d-8b1f-4e9551d1975e" providerId="AD" clId="Web-{971B950F-85C4-EB2C-209C-7EBE11E66F64}" dt="2024-10-21T10:50:45.555" v="436"/>
          <ac:spMkLst>
            <pc:docMk/>
            <pc:sldMk cId="548755151" sldId="277"/>
            <ac:spMk id="48" creationId="{201CC55D-ED54-4C5C-95E6-10947BD1103B}"/>
          </ac:spMkLst>
        </pc:spChg>
        <pc:spChg chg="add">
          <ac:chgData name="Niamh.C.Dillon" userId="S::niamh.c.dillon@ul.ie::e6c26154-7957-4e5d-8b1f-4e9551d1975e" providerId="AD" clId="Web-{971B950F-85C4-EB2C-209C-7EBE11E66F64}" dt="2024-10-21T10:50:45.555" v="436"/>
          <ac:spMkLst>
            <pc:docMk/>
            <pc:sldMk cId="548755151" sldId="277"/>
            <ac:spMk id="54" creationId="{3873B707-463F-40B0-8227-E8CC6C67EB25}"/>
          </ac:spMkLst>
        </pc:spChg>
        <pc:spChg chg="add">
          <ac:chgData name="Niamh.C.Dillon" userId="S::niamh.c.dillon@ul.ie::e6c26154-7957-4e5d-8b1f-4e9551d1975e" providerId="AD" clId="Web-{971B950F-85C4-EB2C-209C-7EBE11E66F64}" dt="2024-10-21T10:50:45.555" v="436"/>
          <ac:spMkLst>
            <pc:docMk/>
            <pc:sldMk cId="548755151" sldId="277"/>
            <ac:spMk id="56" creationId="{C13237C8-E62C-4F0D-A318-BD6FB6C2D138}"/>
          </ac:spMkLst>
        </pc:spChg>
        <pc:spChg chg="add">
          <ac:chgData name="Niamh.C.Dillon" userId="S::niamh.c.dillon@ul.ie::e6c26154-7957-4e5d-8b1f-4e9551d1975e" providerId="AD" clId="Web-{971B950F-85C4-EB2C-209C-7EBE11E66F64}" dt="2024-10-21T10:50:45.555" v="436"/>
          <ac:spMkLst>
            <pc:docMk/>
            <pc:sldMk cId="548755151" sldId="277"/>
            <ac:spMk id="58" creationId="{19C9EAEA-39D0-4B0E-A0EB-51E7B26740B1}"/>
          </ac:spMkLst>
        </pc:spChg>
        <pc:grpChg chg="del">
          <ac:chgData name="Niamh.C.Dillon" userId="S::niamh.c.dillon@ul.ie::e6c26154-7957-4e5d-8b1f-4e9551d1975e" providerId="AD" clId="Web-{971B950F-85C4-EB2C-209C-7EBE11E66F64}" dt="2024-10-21T09:12:10.167" v="148"/>
          <ac:grpSpMkLst>
            <pc:docMk/>
            <pc:sldMk cId="548755151" sldId="277"/>
            <ac:grpSpMk id="27" creationId="{09DA5303-A1AF-4830-806C-51FCD96188B7}"/>
          </ac:grpSpMkLst>
        </pc:grpChg>
        <pc:grpChg chg="add">
          <ac:chgData name="Niamh.C.Dillon" userId="S::niamh.c.dillon@ul.ie::e6c26154-7957-4e5d-8b1f-4e9551d1975e" providerId="AD" clId="Web-{971B950F-85C4-EB2C-209C-7EBE11E66F64}" dt="2024-10-21T10:50:45.555" v="436"/>
          <ac:grpSpMkLst>
            <pc:docMk/>
            <pc:sldMk cId="548755151" sldId="277"/>
            <ac:grpSpMk id="50" creationId="{1DE889C7-FAD6-4397-98E2-05D503484459}"/>
          </ac:grpSpMkLst>
        </pc:grpChg>
        <pc:picChg chg="add mod">
          <ac:chgData name="Niamh.C.Dillon" userId="S::niamh.c.dillon@ul.ie::e6c26154-7957-4e5d-8b1f-4e9551d1975e" providerId="AD" clId="Web-{971B950F-85C4-EB2C-209C-7EBE11E66F64}" dt="2024-10-21T10:50:45.555" v="436"/>
          <ac:picMkLst>
            <pc:docMk/>
            <pc:sldMk cId="548755151" sldId="277"/>
            <ac:picMk id="4" creationId="{F2599D21-9DF3-88D3-8B9E-7C58D0A05F87}"/>
          </ac:picMkLst>
        </pc:picChg>
        <pc:picChg chg="add del mod">
          <ac:chgData name="Niamh.C.Dillon" userId="S::niamh.c.dillon@ul.ie::e6c26154-7957-4e5d-8b1f-4e9551d1975e" providerId="AD" clId="Web-{971B950F-85C4-EB2C-209C-7EBE11E66F64}" dt="2024-10-21T10:50:23.445" v="433"/>
          <ac:picMkLst>
            <pc:docMk/>
            <pc:sldMk cId="548755151" sldId="277"/>
            <ac:picMk id="5" creationId="{80E365AA-C835-E20C-3EA2-C9022AAE7617}"/>
          </ac:picMkLst>
        </pc:picChg>
      </pc:sldChg>
      <pc:sldChg chg="addSp delSp modSp del mod setBg">
        <pc:chgData name="Niamh.C.Dillon" userId="S::niamh.c.dillon@ul.ie::e6c26154-7957-4e5d-8b1f-4e9551d1975e" providerId="AD" clId="Web-{971B950F-85C4-EB2C-209C-7EBE11E66F64}" dt="2024-10-21T11:02:27.248" v="469"/>
        <pc:sldMkLst>
          <pc:docMk/>
          <pc:sldMk cId="79918144" sldId="278"/>
        </pc:sldMkLst>
        <pc:spChg chg="mod">
          <ac:chgData name="Niamh.C.Dillon" userId="S::niamh.c.dillon@ul.ie::e6c26154-7957-4e5d-8b1f-4e9551d1975e" providerId="AD" clId="Web-{971B950F-85C4-EB2C-209C-7EBE11E66F64}" dt="2024-10-21T10:47:41.034" v="410" actId="20577"/>
          <ac:spMkLst>
            <pc:docMk/>
            <pc:sldMk cId="79918144" sldId="278"/>
            <ac:spMk id="2" creationId="{BE4EE75C-7A52-4A55-A5DF-CB6BFA301AEB}"/>
          </ac:spMkLst>
        </pc:spChg>
        <pc:spChg chg="add mod ord">
          <ac:chgData name="Niamh.C.Dillon" userId="S::niamh.c.dillon@ul.ie::e6c26154-7957-4e5d-8b1f-4e9551d1975e" providerId="AD" clId="Web-{971B950F-85C4-EB2C-209C-7EBE11E66F64}" dt="2024-10-21T10:47:48.456" v="412"/>
          <ac:spMkLst>
            <pc:docMk/>
            <pc:sldMk cId="79918144" sldId="278"/>
            <ac:spMk id="6" creationId="{8B1A2D36-5293-E80E-DFB7-6DA05E592068}"/>
          </ac:spMkLst>
        </pc:spChg>
        <pc:spChg chg="add del mod">
          <ac:chgData name="Niamh.C.Dillon" userId="S::niamh.c.dillon@ul.ie::e6c26154-7957-4e5d-8b1f-4e9551d1975e" providerId="AD" clId="Web-{971B950F-85C4-EB2C-209C-7EBE11E66F64}" dt="2024-10-21T09:20:08.855" v="158"/>
          <ac:spMkLst>
            <pc:docMk/>
            <pc:sldMk cId="79918144" sldId="278"/>
            <ac:spMk id="8" creationId="{E04C8702-F75A-5AE4-C88D-762DEAB329E1}"/>
          </ac:spMkLst>
        </pc:spChg>
        <pc:spChg chg="del">
          <ac:chgData name="Niamh.C.Dillon" userId="S::niamh.c.dillon@ul.ie::e6c26154-7957-4e5d-8b1f-4e9551d1975e" providerId="AD" clId="Web-{971B950F-85C4-EB2C-209C-7EBE11E66F64}" dt="2024-10-21T10:04:16.049" v="162"/>
          <ac:spMkLst>
            <pc:docMk/>
            <pc:sldMk cId="79918144" sldId="278"/>
            <ac:spMk id="35" creationId="{5A292AEA-2528-46C0-B426-95822B6141FB}"/>
          </ac:spMkLst>
        </pc:spChg>
        <pc:spChg chg="del">
          <ac:chgData name="Niamh.C.Dillon" userId="S::niamh.c.dillon@ul.ie::e6c26154-7957-4e5d-8b1f-4e9551d1975e" providerId="AD" clId="Web-{971B950F-85C4-EB2C-209C-7EBE11E66F64}" dt="2024-10-21T10:04:16.049" v="162"/>
          <ac:spMkLst>
            <pc:docMk/>
            <pc:sldMk cId="79918144" sldId="278"/>
            <ac:spMk id="37" creationId="{D8B7B198-E4DF-43CD-AD8C-199884323745}"/>
          </ac:spMkLst>
        </pc:spChg>
        <pc:spChg chg="del">
          <ac:chgData name="Niamh.C.Dillon" userId="S::niamh.c.dillon@ul.ie::e6c26154-7957-4e5d-8b1f-4e9551d1975e" providerId="AD" clId="Web-{971B950F-85C4-EB2C-209C-7EBE11E66F64}" dt="2024-10-21T10:04:16.049" v="162"/>
          <ac:spMkLst>
            <pc:docMk/>
            <pc:sldMk cId="79918144" sldId="278"/>
            <ac:spMk id="39" creationId="{2BE67753-EA0E-4819-8D22-0B6600CF7231}"/>
          </ac:spMkLst>
        </pc:spChg>
        <pc:spChg chg="add del mod">
          <ac:chgData name="Niamh.C.Dillon" userId="S::niamh.c.dillon@ul.ie::e6c26154-7957-4e5d-8b1f-4e9551d1975e" providerId="AD" clId="Web-{971B950F-85C4-EB2C-209C-7EBE11E66F64}" dt="2024-10-21T10:05:28.316" v="175"/>
          <ac:spMkLst>
            <pc:docMk/>
            <pc:sldMk cId="79918144" sldId="278"/>
            <ac:spMk id="64" creationId="{777A3025-9212-AC40-B3AC-A993DD9A7600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05:48.489" v="177"/>
          <ac:spMkLst>
            <pc:docMk/>
            <pc:sldMk cId="79918144" sldId="278"/>
            <ac:spMk id="67" creationId="{327D73B4-9F5C-4A64-A179-51B9500CB8B5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05:48.489" v="177"/>
          <ac:spMkLst>
            <pc:docMk/>
            <pc:sldMk cId="79918144" sldId="278"/>
            <ac:spMk id="69" creationId="{C1F06963-6374-4B48-844F-071A9BAAAE02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05:48.489" v="177"/>
          <ac:spMkLst>
            <pc:docMk/>
            <pc:sldMk cId="79918144" sldId="278"/>
            <ac:spMk id="71" creationId="{6CB927A4-E432-4310-9CD5-E89FF5063179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05:48.489" v="177"/>
          <ac:spMkLst>
            <pc:docMk/>
            <pc:sldMk cId="79918144" sldId="278"/>
            <ac:spMk id="73" creationId="{1453BF6C-B012-48B7-B4E8-6D7AC7C27D02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05:48.489" v="177"/>
          <ac:spMkLst>
            <pc:docMk/>
            <pc:sldMk cId="79918144" sldId="278"/>
            <ac:spMk id="75" creationId="{E3020543-B24B-4EC4-8FFC-8DD88EEA91A8}"/>
          </ac:spMkLst>
        </pc:spChg>
        <pc:spChg chg="add">
          <ac:chgData name="Niamh.C.Dillon" userId="S::niamh.c.dillon@ul.ie::e6c26154-7957-4e5d-8b1f-4e9551d1975e" providerId="AD" clId="Web-{971B950F-85C4-EB2C-209C-7EBE11E66F64}" dt="2024-10-21T10:05:48.489" v="177"/>
          <ac:spMkLst>
            <pc:docMk/>
            <pc:sldMk cId="79918144" sldId="278"/>
            <ac:spMk id="82" creationId="{20D5D19D-0789-4518-B5DC-D47ADF69D25A}"/>
          </ac:spMkLst>
        </pc:spChg>
        <pc:spChg chg="add">
          <ac:chgData name="Niamh.C.Dillon" userId="S::niamh.c.dillon@ul.ie::e6c26154-7957-4e5d-8b1f-4e9551d1975e" providerId="AD" clId="Web-{971B950F-85C4-EB2C-209C-7EBE11E66F64}" dt="2024-10-21T10:05:48.489" v="177"/>
          <ac:spMkLst>
            <pc:docMk/>
            <pc:sldMk cId="79918144" sldId="278"/>
            <ac:spMk id="89" creationId="{B81933D1-5615-42C7-9C0B-4EB7105CCE2D}"/>
          </ac:spMkLst>
        </pc:spChg>
        <pc:spChg chg="add">
          <ac:chgData name="Niamh.C.Dillon" userId="S::niamh.c.dillon@ul.ie::e6c26154-7957-4e5d-8b1f-4e9551d1975e" providerId="AD" clId="Web-{971B950F-85C4-EB2C-209C-7EBE11E66F64}" dt="2024-10-21T10:05:48.489" v="177"/>
          <ac:spMkLst>
            <pc:docMk/>
            <pc:sldMk cId="79918144" sldId="278"/>
            <ac:spMk id="91" creationId="{19C9EAEA-39D0-4B0E-A0EB-51E7B26740B1}"/>
          </ac:spMkLst>
        </pc:spChg>
        <pc:grpChg chg="del">
          <ac:chgData name="Niamh.C.Dillon" userId="S::niamh.c.dillon@ul.ie::e6c26154-7957-4e5d-8b1f-4e9551d1975e" providerId="AD" clId="Web-{971B950F-85C4-EB2C-209C-7EBE11E66F64}" dt="2024-10-21T10:04:16.049" v="162"/>
          <ac:grpSpMkLst>
            <pc:docMk/>
            <pc:sldMk cId="79918144" sldId="278"/>
            <ac:grpSpMk id="41" creationId="{D76D63AC-0421-45EC-B383-E79A61A78C6B}"/>
          </ac:grpSpMkLst>
        </pc:grpChg>
        <pc:grpChg chg="del">
          <ac:chgData name="Niamh.C.Dillon" userId="S::niamh.c.dillon@ul.ie::e6c26154-7957-4e5d-8b1f-4e9551d1975e" providerId="AD" clId="Web-{971B950F-85C4-EB2C-209C-7EBE11E66F64}" dt="2024-10-21T10:04:16.049" v="162"/>
          <ac:grpSpMkLst>
            <pc:docMk/>
            <pc:sldMk cId="79918144" sldId="278"/>
            <ac:grpSpMk id="50" creationId="{87F87F1B-42BA-4AC7-A4E2-41544DDB2CE3}"/>
          </ac:grpSpMkLst>
        </pc:grpChg>
        <pc:grpChg chg="del">
          <ac:chgData name="Niamh.C.Dillon" userId="S::niamh.c.dillon@ul.ie::e6c26154-7957-4e5d-8b1f-4e9551d1975e" providerId="AD" clId="Web-{971B950F-85C4-EB2C-209C-7EBE11E66F64}" dt="2024-10-21T10:04:16.049" v="162"/>
          <ac:grpSpMkLst>
            <pc:docMk/>
            <pc:sldMk cId="79918144" sldId="278"/>
            <ac:grpSpMk id="56" creationId="{967346A5-7569-4F15-AB5D-BE3DADF192C0}"/>
          </ac:grpSpMkLst>
        </pc:grpChg>
        <pc:grpChg chg="add">
          <ac:chgData name="Niamh.C.Dillon" userId="S::niamh.c.dillon@ul.ie::e6c26154-7957-4e5d-8b1f-4e9551d1975e" providerId="AD" clId="Web-{971B950F-85C4-EB2C-209C-7EBE11E66F64}" dt="2024-10-21T10:05:48.489" v="177"/>
          <ac:grpSpMkLst>
            <pc:docMk/>
            <pc:sldMk cId="79918144" sldId="278"/>
            <ac:grpSpMk id="84" creationId="{032D8612-31EB-44CF-A1D0-14FD4C705424}"/>
          </ac:grpSpMkLst>
        </pc:grpChg>
        <pc:picChg chg="add del">
          <ac:chgData name="Niamh.C.Dillon" userId="S::niamh.c.dillon@ul.ie::e6c26154-7957-4e5d-8b1f-4e9551d1975e" providerId="AD" clId="Web-{971B950F-85C4-EB2C-209C-7EBE11E66F64}" dt="2024-10-21T10:04:10.986" v="161"/>
          <ac:picMkLst>
            <pc:docMk/>
            <pc:sldMk cId="79918144" sldId="278"/>
            <ac:picMk id="4" creationId="{08EEB23F-8BEB-3F3E-8807-E9E8FFA3D4EE}"/>
          </ac:picMkLst>
        </pc:picChg>
        <pc:picChg chg="add del">
          <ac:chgData name="Niamh.C.Dillon" userId="S::niamh.c.dillon@ul.ie::e6c26154-7957-4e5d-8b1f-4e9551d1975e" providerId="AD" clId="Web-{971B950F-85C4-EB2C-209C-7EBE11E66F64}" dt="2024-10-21T10:46:10.078" v="395"/>
          <ac:picMkLst>
            <pc:docMk/>
            <pc:sldMk cId="79918144" sldId="278"/>
            <ac:picMk id="5" creationId="{F18C7D54-27C1-8B4A-8E44-85CE4B582B9D}"/>
          </ac:picMkLst>
        </pc:picChg>
        <pc:picChg chg="add del mod">
          <ac:chgData name="Niamh.C.Dillon" userId="S::niamh.c.dillon@ul.ie::e6c26154-7957-4e5d-8b1f-4e9551d1975e" providerId="AD" clId="Web-{971B950F-85C4-EB2C-209C-7EBE11E66F64}" dt="2024-10-21T09:20:03.199" v="157"/>
          <ac:picMkLst>
            <pc:docMk/>
            <pc:sldMk cId="79918144" sldId="278"/>
            <ac:picMk id="6" creationId="{1F5A7163-FF7D-96D5-E66E-C02FA620B890}"/>
          </ac:picMkLst>
        </pc:picChg>
        <pc:picChg chg="add mod ord modCrop">
          <ac:chgData name="Niamh.C.Dillon" userId="S::niamh.c.dillon@ul.ie::e6c26154-7957-4e5d-8b1f-4e9551d1975e" providerId="AD" clId="Web-{971B950F-85C4-EB2C-209C-7EBE11E66F64}" dt="2024-10-21T10:46:36.235" v="400" actId="14100"/>
          <ac:picMkLst>
            <pc:docMk/>
            <pc:sldMk cId="79918144" sldId="278"/>
            <ac:picMk id="9" creationId="{45F47524-C00D-5A45-04FB-7802477E64FC}"/>
          </ac:picMkLst>
        </pc:picChg>
        <pc:cxnChg chg="add del">
          <ac:chgData name="Niamh.C.Dillon" userId="S::niamh.c.dillon@ul.ie::e6c26154-7957-4e5d-8b1f-4e9551d1975e" providerId="AD" clId="Web-{971B950F-85C4-EB2C-209C-7EBE11E66F64}" dt="2024-10-21T10:05:48.489" v="177"/>
          <ac:cxnSpMkLst>
            <pc:docMk/>
            <pc:sldMk cId="79918144" sldId="278"/>
            <ac:cxnSpMk id="77" creationId="{C49DA8F6-BCC1-4447-B54C-57856834B94B}"/>
          </ac:cxnSpMkLst>
        </pc:cxnChg>
      </pc:sldChg>
      <pc:sldChg chg="new del">
        <pc:chgData name="Niamh.C.Dillon" userId="S::niamh.c.dillon@ul.ie::e6c26154-7957-4e5d-8b1f-4e9551d1975e" providerId="AD" clId="Web-{971B950F-85C4-EB2C-209C-7EBE11E66F64}" dt="2024-10-21T08:15:10.607" v="1"/>
        <pc:sldMkLst>
          <pc:docMk/>
          <pc:sldMk cId="2211783249" sldId="285"/>
        </pc:sldMkLst>
      </pc:sldChg>
      <pc:sldChg chg="addSp delSp modSp add replId">
        <pc:chgData name="Niamh.C.Dillon" userId="S::niamh.c.dillon@ul.ie::e6c26154-7957-4e5d-8b1f-4e9551d1975e" providerId="AD" clId="Web-{971B950F-85C4-EB2C-209C-7EBE11E66F64}" dt="2024-10-21T10:49:45.725" v="432"/>
        <pc:sldMkLst>
          <pc:docMk/>
          <pc:sldMk cId="2784156455" sldId="285"/>
        </pc:sldMkLst>
        <pc:spChg chg="mod ord">
          <ac:chgData name="Niamh.C.Dillon" userId="S::niamh.c.dillon@ul.ie::e6c26154-7957-4e5d-8b1f-4e9551d1975e" providerId="AD" clId="Web-{971B950F-85C4-EB2C-209C-7EBE11E66F64}" dt="2024-10-21T08:17:26.596" v="12"/>
          <ac:spMkLst>
            <pc:docMk/>
            <pc:sldMk cId="2784156455" sldId="285"/>
            <ac:spMk id="2" creationId="{BE4EE75C-7A52-4A55-A5DF-CB6BFA301AEB}"/>
          </ac:spMkLst>
        </pc:spChg>
        <pc:spChg chg="del">
          <ac:chgData name="Niamh.C.Dillon" userId="S::niamh.c.dillon@ul.ie::e6c26154-7957-4e5d-8b1f-4e9551d1975e" providerId="AD" clId="Web-{971B950F-85C4-EB2C-209C-7EBE11E66F64}" dt="2024-10-21T08:16:31.125" v="8"/>
          <ac:spMkLst>
            <pc:docMk/>
            <pc:sldMk cId="2784156455" sldId="285"/>
            <ac:spMk id="30" creationId="{87BF42CA-AD55-48B4-8949-C4DCA60A6AEE}"/>
          </ac:spMkLst>
        </pc:spChg>
        <pc:spChg chg="del">
          <ac:chgData name="Niamh.C.Dillon" userId="S::niamh.c.dillon@ul.ie::e6c26154-7957-4e5d-8b1f-4e9551d1975e" providerId="AD" clId="Web-{971B950F-85C4-EB2C-209C-7EBE11E66F64}" dt="2024-10-21T08:16:31.125" v="8"/>
          <ac:spMkLst>
            <pc:docMk/>
            <pc:sldMk cId="2784156455" sldId="285"/>
            <ac:spMk id="31" creationId="{66AE1D3D-3106-4CB2-AA7C-0C1642AC0F2E}"/>
          </ac:spMkLst>
        </pc:spChg>
        <pc:spChg chg="del">
          <ac:chgData name="Niamh.C.Dillon" userId="S::niamh.c.dillon@ul.ie::e6c26154-7957-4e5d-8b1f-4e9551d1975e" providerId="AD" clId="Web-{971B950F-85C4-EB2C-209C-7EBE11E66F64}" dt="2024-10-21T08:16:31.125" v="8"/>
          <ac:spMkLst>
            <pc:docMk/>
            <pc:sldMk cId="2784156455" sldId="285"/>
            <ac:spMk id="34" creationId="{973F36EE-5E46-4615-80C4-0AA06D4AB4DB}"/>
          </ac:spMkLst>
        </pc:spChg>
        <pc:spChg chg="add del">
          <ac:chgData name="Niamh.C.Dillon" userId="S::niamh.c.dillon@ul.ie::e6c26154-7957-4e5d-8b1f-4e9551d1975e" providerId="AD" clId="Web-{971B950F-85C4-EB2C-209C-7EBE11E66F64}" dt="2024-10-21T08:17:26.596" v="12"/>
          <ac:spMkLst>
            <pc:docMk/>
            <pc:sldMk cId="2784156455" sldId="285"/>
            <ac:spMk id="41" creationId="{E51BA4DF-2BD4-4EC2-B1DB-B27C8AC71864}"/>
          </ac:spMkLst>
        </pc:spChg>
        <pc:spChg chg="add">
          <ac:chgData name="Niamh.C.Dillon" userId="S::niamh.c.dillon@ul.ie::e6c26154-7957-4e5d-8b1f-4e9551d1975e" providerId="AD" clId="Web-{971B950F-85C4-EB2C-209C-7EBE11E66F64}" dt="2024-10-21T08:17:26.596" v="12"/>
          <ac:spMkLst>
            <pc:docMk/>
            <pc:sldMk cId="2784156455" sldId="285"/>
            <ac:spMk id="46" creationId="{3ECBE1F1-D69B-4AFA-ABD5-8E41720EF6DE}"/>
          </ac:spMkLst>
        </pc:spChg>
        <pc:spChg chg="add">
          <ac:chgData name="Niamh.C.Dillon" userId="S::niamh.c.dillon@ul.ie::e6c26154-7957-4e5d-8b1f-4e9551d1975e" providerId="AD" clId="Web-{971B950F-85C4-EB2C-209C-7EBE11E66F64}" dt="2024-10-21T08:17:26.596" v="12"/>
          <ac:spMkLst>
            <pc:docMk/>
            <pc:sldMk cId="2784156455" sldId="285"/>
            <ac:spMk id="48" creationId="{603A6265-E10C-4B85-9C20-E75FCAF9CC63}"/>
          </ac:spMkLst>
        </pc:spChg>
        <pc:grpChg chg="del">
          <ac:chgData name="Niamh.C.Dillon" userId="S::niamh.c.dillon@ul.ie::e6c26154-7957-4e5d-8b1f-4e9551d1975e" providerId="AD" clId="Web-{971B950F-85C4-EB2C-209C-7EBE11E66F64}" dt="2024-10-21T08:16:31.125" v="8"/>
          <ac:grpSpMkLst>
            <pc:docMk/>
            <pc:sldMk cId="2784156455" sldId="285"/>
            <ac:grpSpMk id="32" creationId="{0A31B6AF-B711-4CDB-8C2B-16E963DDC4C5}"/>
          </ac:grpSpMkLst>
        </pc:grpChg>
        <pc:graphicFrameChg chg="add mod modGraphic">
          <ac:chgData name="Niamh.C.Dillon" userId="S::niamh.c.dillon@ul.ie::e6c26154-7957-4e5d-8b1f-4e9551d1975e" providerId="AD" clId="Web-{971B950F-85C4-EB2C-209C-7EBE11E66F64}" dt="2024-10-21T10:49:45.725" v="432"/>
          <ac:graphicFrameMkLst>
            <pc:docMk/>
            <pc:sldMk cId="2784156455" sldId="285"/>
            <ac:graphicFrameMk id="36" creationId="{120B846C-AC01-E0EE-CEFB-081DAEAA6CF7}"/>
          </ac:graphicFrameMkLst>
        </pc:graphicFrameChg>
        <pc:picChg chg="add mod">
          <ac:chgData name="Niamh.C.Dillon" userId="S::niamh.c.dillon@ul.ie::e6c26154-7957-4e5d-8b1f-4e9551d1975e" providerId="AD" clId="Web-{971B950F-85C4-EB2C-209C-7EBE11E66F64}" dt="2024-10-21T08:17:26.596" v="12"/>
          <ac:picMkLst>
            <pc:docMk/>
            <pc:sldMk cId="2784156455" sldId="285"/>
            <ac:picMk id="37" creationId="{C17AB250-A543-A751-8149-51FE94CB4C08}"/>
          </ac:picMkLst>
        </pc:picChg>
      </pc:sldChg>
      <pc:sldChg chg="add ord replId">
        <pc:chgData name="Niamh.C.Dillon" userId="S::niamh.c.dillon@ul.ie::e6c26154-7957-4e5d-8b1f-4e9551d1975e" providerId="AD" clId="Web-{971B950F-85C4-EB2C-209C-7EBE11E66F64}" dt="2024-10-21T11:03:07.140" v="474"/>
        <pc:sldMkLst>
          <pc:docMk/>
          <pc:sldMk cId="3713505752" sldId="286"/>
        </pc:sldMkLst>
      </pc:sldChg>
      <pc:sldChg chg="add ord replId">
        <pc:chgData name="Niamh.C.Dillon" userId="S::niamh.c.dillon@ul.ie::e6c26154-7957-4e5d-8b1f-4e9551d1975e" providerId="AD" clId="Web-{971B950F-85C4-EB2C-209C-7EBE11E66F64}" dt="2024-10-21T09:12:32.965" v="150"/>
        <pc:sldMkLst>
          <pc:docMk/>
          <pc:sldMk cId="68653222" sldId="287"/>
        </pc:sldMkLst>
      </pc:sldChg>
      <pc:sldChg chg="add ord replId">
        <pc:chgData name="Niamh.C.Dillon" userId="S::niamh.c.dillon@ul.ie::e6c26154-7957-4e5d-8b1f-4e9551d1975e" providerId="AD" clId="Web-{971B950F-85C4-EB2C-209C-7EBE11E66F64}" dt="2024-10-21T09:12:57.059" v="152"/>
        <pc:sldMkLst>
          <pc:docMk/>
          <pc:sldMk cId="3810559220" sldId="288"/>
        </pc:sldMkLst>
      </pc:sldChg>
      <pc:sldChg chg="addSp delSp modSp add replId">
        <pc:chgData name="Niamh.C.Dillon" userId="S::niamh.c.dillon@ul.ie::e6c26154-7957-4e5d-8b1f-4e9551d1975e" providerId="AD" clId="Web-{971B950F-85C4-EB2C-209C-7EBE11E66F64}" dt="2024-10-21T10:19:10.763" v="223" actId="1076"/>
        <pc:sldMkLst>
          <pc:docMk/>
          <pc:sldMk cId="1200387609" sldId="289"/>
        </pc:sldMkLst>
        <pc:spChg chg="mod ord">
          <ac:chgData name="Niamh.C.Dillon" userId="S::niamh.c.dillon@ul.ie::e6c26154-7957-4e5d-8b1f-4e9551d1975e" providerId="AD" clId="Web-{971B950F-85C4-EB2C-209C-7EBE11E66F64}" dt="2024-10-21T10:11:59.703" v="214"/>
          <ac:spMkLst>
            <pc:docMk/>
            <pc:sldMk cId="1200387609" sldId="289"/>
            <ac:spMk id="2" creationId="{BE4EE75C-7A52-4A55-A5DF-CB6BFA301AEB}"/>
          </ac:spMkLst>
        </pc:spChg>
        <pc:spChg chg="del">
          <ac:chgData name="Niamh.C.Dillon" userId="S::niamh.c.dillon@ul.ie::e6c26154-7957-4e5d-8b1f-4e9551d1975e" providerId="AD" clId="Web-{971B950F-85C4-EB2C-209C-7EBE11E66F64}" dt="2024-10-21T10:07:13.257" v="185"/>
          <ac:spMkLst>
            <pc:docMk/>
            <pc:sldMk cId="1200387609" sldId="289"/>
            <ac:spMk id="24" creationId="{6689B97F-68E1-2143-675E-ABB1618B7AB5}"/>
          </ac:spMkLst>
        </pc:spChg>
        <pc:spChg chg="del">
          <ac:chgData name="Niamh.C.Dillon" userId="S::niamh.c.dillon@ul.ie::e6c26154-7957-4e5d-8b1f-4e9551d1975e" providerId="AD" clId="Web-{971B950F-85C4-EB2C-209C-7EBE11E66F64}" dt="2024-10-21T10:10:39.013" v="204"/>
          <ac:spMkLst>
            <pc:docMk/>
            <pc:sldMk cId="1200387609" sldId="289"/>
            <ac:spMk id="28" creationId="{6E895C8D-1379-40B8-8B1B-B6F5AEAF0A6C}"/>
          </ac:spMkLst>
        </pc:spChg>
        <pc:spChg chg="del">
          <ac:chgData name="Niamh.C.Dillon" userId="S::niamh.c.dillon@ul.ie::e6c26154-7957-4e5d-8b1f-4e9551d1975e" providerId="AD" clId="Web-{971B950F-85C4-EB2C-209C-7EBE11E66F64}" dt="2024-10-21T10:11:25.640" v="210"/>
          <ac:spMkLst>
            <pc:docMk/>
            <pc:sldMk cId="1200387609" sldId="289"/>
            <ac:spMk id="29" creationId="{545D489D-16E1-484D-867B-144368D74B83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11:59.703" v="214"/>
          <ac:spMkLst>
            <pc:docMk/>
            <pc:sldMk cId="1200387609" sldId="289"/>
            <ac:spMk id="37" creationId="{E51BA4DF-2BD4-4EC2-B1DB-B27C8AC71864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11:59.703" v="214"/>
          <ac:spMkLst>
            <pc:docMk/>
            <pc:sldMk cId="1200387609" sldId="289"/>
            <ac:spMk id="42" creationId="{B50AB553-2A96-4A92-96F2-93548E096954}"/>
          </ac:spMkLst>
        </pc:spChg>
        <pc:spChg chg="del">
          <ac:chgData name="Niamh.C.Dillon" userId="S::niamh.c.dillon@ul.ie::e6c26154-7957-4e5d-8b1f-4e9551d1975e" providerId="AD" clId="Web-{971B950F-85C4-EB2C-209C-7EBE11E66F64}" dt="2024-10-21T10:09:14.636" v="198"/>
          <ac:spMkLst>
            <pc:docMk/>
            <pc:sldMk cId="1200387609" sldId="289"/>
            <ac:spMk id="46" creationId="{30E7C050-007C-C464-FCDC-307A6FD258CB}"/>
          </ac:spMkLst>
        </pc:spChg>
        <pc:graphicFrameChg chg="mod ord modGraphic">
          <ac:chgData name="Niamh.C.Dillon" userId="S::niamh.c.dillon@ul.ie::e6c26154-7957-4e5d-8b1f-4e9551d1975e" providerId="AD" clId="Web-{971B950F-85C4-EB2C-209C-7EBE11E66F64}" dt="2024-10-21T10:11:59.703" v="214"/>
          <ac:graphicFrameMkLst>
            <pc:docMk/>
            <pc:sldMk cId="1200387609" sldId="289"/>
            <ac:graphicFrameMk id="31" creationId="{A8E2367A-9CED-B401-9A5F-07CD05DE631F}"/>
          </ac:graphicFrameMkLst>
        </pc:graphicFrameChg>
        <pc:picChg chg="del">
          <ac:chgData name="Niamh.C.Dillon" userId="S::niamh.c.dillon@ul.ie::e6c26154-7957-4e5d-8b1f-4e9551d1975e" providerId="AD" clId="Web-{971B950F-85C4-EB2C-209C-7EBE11E66F64}" dt="2024-10-21T10:07:13.210" v="184"/>
          <ac:picMkLst>
            <pc:docMk/>
            <pc:sldMk cId="1200387609" sldId="289"/>
            <ac:picMk id="21" creationId="{F051A66D-9C96-6F67-FB6F-98C522F71D4E}"/>
          </ac:picMkLst>
        </pc:picChg>
        <pc:picChg chg="del">
          <ac:chgData name="Niamh.C.Dillon" userId="S::niamh.c.dillon@ul.ie::e6c26154-7957-4e5d-8b1f-4e9551d1975e" providerId="AD" clId="Web-{971B950F-85C4-EB2C-209C-7EBE11E66F64}" dt="2024-10-21T10:07:11.616" v="183"/>
          <ac:picMkLst>
            <pc:docMk/>
            <pc:sldMk cId="1200387609" sldId="289"/>
            <ac:picMk id="22" creationId="{8FFF03A6-700E-06F8-6B0F-754AE25CB409}"/>
          </ac:picMkLst>
        </pc:picChg>
        <pc:picChg chg="add mod">
          <ac:chgData name="Niamh.C.Dillon" userId="S::niamh.c.dillon@ul.ie::e6c26154-7957-4e5d-8b1f-4e9551d1975e" providerId="AD" clId="Web-{971B950F-85C4-EB2C-209C-7EBE11E66F64}" dt="2024-10-21T10:11:59.703" v="214"/>
          <ac:picMkLst>
            <pc:docMk/>
            <pc:sldMk cId="1200387609" sldId="289"/>
            <ac:picMk id="33" creationId="{3C2E7CF9-419D-52E2-A1D2-AE99DAC63099}"/>
          </ac:picMkLst>
        </pc:picChg>
        <pc:picChg chg="del">
          <ac:chgData name="Niamh.C.Dillon" userId="S::niamh.c.dillon@ul.ie::e6c26154-7957-4e5d-8b1f-4e9551d1975e" providerId="AD" clId="Web-{971B950F-85C4-EB2C-209C-7EBE11E66F64}" dt="2024-10-21T10:09:10.308" v="197"/>
          <ac:picMkLst>
            <pc:docMk/>
            <pc:sldMk cId="1200387609" sldId="289"/>
            <ac:picMk id="53" creationId="{8981D538-67F8-0E7A-EEF1-7AD56932C3A0}"/>
          </ac:picMkLst>
        </pc:picChg>
        <pc:picChg chg="add del mod">
          <ac:chgData name="Niamh.C.Dillon" userId="S::niamh.c.dillon@ul.ie::e6c26154-7957-4e5d-8b1f-4e9551d1975e" providerId="AD" clId="Web-{971B950F-85C4-EB2C-209C-7EBE11E66F64}" dt="2024-10-21T10:11:04.592" v="209"/>
          <ac:picMkLst>
            <pc:docMk/>
            <pc:sldMk cId="1200387609" sldId="289"/>
            <ac:picMk id="236" creationId="{A3A79A9A-120E-C084-20CD-899034730244}"/>
          </ac:picMkLst>
        </pc:picChg>
        <pc:picChg chg="add mod">
          <ac:chgData name="Niamh.C.Dillon" userId="S::niamh.c.dillon@ul.ie::e6c26154-7957-4e5d-8b1f-4e9551d1975e" providerId="AD" clId="Web-{971B950F-85C4-EB2C-209C-7EBE11E66F64}" dt="2024-10-21T10:18:28.762" v="217" actId="1076"/>
          <ac:picMkLst>
            <pc:docMk/>
            <pc:sldMk cId="1200387609" sldId="289"/>
            <ac:picMk id="366" creationId="{0AABF2CD-BA6E-B431-50D8-D29D0DC304F2}"/>
          </ac:picMkLst>
        </pc:picChg>
        <pc:picChg chg="add mod">
          <ac:chgData name="Niamh.C.Dillon" userId="S::niamh.c.dillon@ul.ie::e6c26154-7957-4e5d-8b1f-4e9551d1975e" providerId="AD" clId="Web-{971B950F-85C4-EB2C-209C-7EBE11E66F64}" dt="2024-10-21T10:19:10.763" v="223" actId="1076"/>
          <ac:picMkLst>
            <pc:docMk/>
            <pc:sldMk cId="1200387609" sldId="289"/>
            <ac:picMk id="367" creationId="{B1DD9E9D-8842-8E3A-BD31-59865F69DA7A}"/>
          </ac:picMkLst>
        </pc:picChg>
      </pc:sldChg>
      <pc:sldChg chg="add del replId">
        <pc:chgData name="Niamh.C.Dillon" userId="S::niamh.c.dillon@ul.ie::e6c26154-7957-4e5d-8b1f-4e9551d1975e" providerId="AD" clId="Web-{971B950F-85C4-EB2C-209C-7EBE11E66F64}" dt="2024-10-21T10:06:17.459" v="179"/>
        <pc:sldMkLst>
          <pc:docMk/>
          <pc:sldMk cId="1946935531" sldId="289"/>
        </pc:sldMkLst>
      </pc:sldChg>
      <pc:sldChg chg="addSp delSp modSp add del replId">
        <pc:chgData name="Niamh.C.Dillon" userId="S::niamh.c.dillon@ul.ie::e6c26154-7957-4e5d-8b1f-4e9551d1975e" providerId="AD" clId="Web-{971B950F-85C4-EB2C-209C-7EBE11E66F64}" dt="2024-10-21T11:01:12.652" v="464"/>
        <pc:sldMkLst>
          <pc:docMk/>
          <pc:sldMk cId="3164659723" sldId="290"/>
        </pc:sldMkLst>
        <pc:spChg chg="mod">
          <ac:chgData name="Niamh.C.Dillon" userId="S::niamh.c.dillon@ul.ie::e6c26154-7957-4e5d-8b1f-4e9551d1975e" providerId="AD" clId="Web-{971B950F-85C4-EB2C-209C-7EBE11E66F64}" dt="2024-10-21T10:33:48.524" v="282"/>
          <ac:spMkLst>
            <pc:docMk/>
            <pc:sldMk cId="3164659723" sldId="290"/>
            <ac:spMk id="2" creationId="{BE4EE75C-7A52-4A55-A5DF-CB6BFA301AEB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33:48.524" v="282"/>
          <ac:spMkLst>
            <pc:docMk/>
            <pc:sldMk cId="3164659723" sldId="290"/>
            <ac:spMk id="37" creationId="{E51BA4DF-2BD4-4EC2-B1DB-B27C8AC71864}"/>
          </ac:spMkLst>
        </pc:spChg>
        <pc:spChg chg="add del mod">
          <ac:chgData name="Niamh.C.Dillon" userId="S::niamh.c.dillon@ul.ie::e6c26154-7957-4e5d-8b1f-4e9551d1975e" providerId="AD" clId="Web-{971B950F-85C4-EB2C-209C-7EBE11E66F64}" dt="2024-10-21T10:22:02.862" v="236"/>
          <ac:spMkLst>
            <pc:docMk/>
            <pc:sldMk cId="3164659723" sldId="290"/>
            <ac:spMk id="335" creationId="{61F323E2-A2F8-08DF-7BBE-DCE383BD85A1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33:44.086" v="280"/>
          <ac:spMkLst>
            <pc:docMk/>
            <pc:sldMk cId="3164659723" sldId="290"/>
            <ac:spMk id="341" creationId="{DCC231C8-C761-4B31-9B1C-C6D19248C6B3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33:48.524" v="282"/>
          <ac:spMkLst>
            <pc:docMk/>
            <pc:sldMk cId="3164659723" sldId="290"/>
            <ac:spMk id="343" creationId="{08215CFF-2F76-424C-87EF-8C7D8DDD11D4}"/>
          </ac:spMkLst>
        </pc:spChg>
        <pc:graphicFrameChg chg="del mod modGraphic">
          <ac:chgData name="Niamh.C.Dillon" userId="S::niamh.c.dillon@ul.ie::e6c26154-7957-4e5d-8b1f-4e9551d1975e" providerId="AD" clId="Web-{971B950F-85C4-EB2C-209C-7EBE11E66F64}" dt="2024-10-21T10:21:42.518" v="232"/>
          <ac:graphicFrameMkLst>
            <pc:docMk/>
            <pc:sldMk cId="3164659723" sldId="290"/>
            <ac:graphicFrameMk id="31" creationId="{A8E2367A-9CED-B401-9A5F-07CD05DE631F}"/>
          </ac:graphicFrameMkLst>
        </pc:graphicFrameChg>
        <pc:graphicFrameChg chg="add mod ord modGraphic">
          <ac:chgData name="Niamh.C.Dillon" userId="S::niamh.c.dillon@ul.ie::e6c26154-7957-4e5d-8b1f-4e9551d1975e" providerId="AD" clId="Web-{971B950F-85C4-EB2C-209C-7EBE11E66F64}" dt="2024-10-21T10:33:48.524" v="282"/>
          <ac:graphicFrameMkLst>
            <pc:docMk/>
            <pc:sldMk cId="3164659723" sldId="290"/>
            <ac:graphicFrameMk id="336" creationId="{71A4DD63-A011-2086-1AE8-FD2DE6158145}"/>
          </ac:graphicFrameMkLst>
        </pc:graphicFrameChg>
        <pc:picChg chg="del">
          <ac:chgData name="Niamh.C.Dillon" userId="S::niamh.c.dillon@ul.ie::e6c26154-7957-4e5d-8b1f-4e9551d1975e" providerId="AD" clId="Web-{971B950F-85C4-EB2C-209C-7EBE11E66F64}" dt="2024-10-21T10:21:38.502" v="231"/>
          <ac:picMkLst>
            <pc:docMk/>
            <pc:sldMk cId="3164659723" sldId="290"/>
            <ac:picMk id="33" creationId="{3C2E7CF9-419D-52E2-A1D2-AE99DAC63099}"/>
          </ac:picMkLst>
        </pc:picChg>
        <pc:picChg chg="del mod">
          <ac:chgData name="Niamh.C.Dillon" userId="S::niamh.c.dillon@ul.ie::e6c26154-7957-4e5d-8b1f-4e9551d1975e" providerId="AD" clId="Web-{971B950F-85C4-EB2C-209C-7EBE11E66F64}" dt="2024-10-21T10:21:50.034" v="234"/>
          <ac:picMkLst>
            <pc:docMk/>
            <pc:sldMk cId="3164659723" sldId="290"/>
            <ac:picMk id="366" creationId="{0AABF2CD-BA6E-B431-50D8-D29D0DC304F2}"/>
          </ac:picMkLst>
        </pc:picChg>
        <pc:picChg chg="del mod">
          <ac:chgData name="Niamh.C.Dillon" userId="S::niamh.c.dillon@ul.ie::e6c26154-7957-4e5d-8b1f-4e9551d1975e" providerId="AD" clId="Web-{971B950F-85C4-EB2C-209C-7EBE11E66F64}" dt="2024-10-21T10:21:45.768" v="233"/>
          <ac:picMkLst>
            <pc:docMk/>
            <pc:sldMk cId="3164659723" sldId="290"/>
            <ac:picMk id="367" creationId="{B1DD9E9D-8842-8E3A-BD31-59865F69DA7A}"/>
          </ac:picMkLst>
        </pc:picChg>
        <pc:picChg chg="add mod">
          <ac:chgData name="Niamh.C.Dillon" userId="S::niamh.c.dillon@ul.ie::e6c26154-7957-4e5d-8b1f-4e9551d1975e" providerId="AD" clId="Web-{971B950F-85C4-EB2C-209C-7EBE11E66F64}" dt="2024-10-21T10:45:48.499" v="393" actId="1076"/>
          <ac:picMkLst>
            <pc:docMk/>
            <pc:sldMk cId="3164659723" sldId="290"/>
            <ac:picMk id="668" creationId="{D8181C96-A29B-F7EF-4B89-7BFA50F22B16}"/>
          </ac:picMkLst>
        </pc:picChg>
      </pc:sldChg>
      <pc:sldChg chg="addSp delSp modSp add mod ord replId modClrScheme delDesignElem chgLayout">
        <pc:chgData name="Niamh.C.Dillon" userId="S::niamh.c.dillon@ul.ie::e6c26154-7957-4e5d-8b1f-4e9551d1975e" providerId="AD" clId="Web-{971B950F-85C4-EB2C-209C-7EBE11E66F64}" dt="2024-10-21T10:59:57.196" v="463" actId="14100"/>
        <pc:sldMkLst>
          <pc:docMk/>
          <pc:sldMk cId="2339307182" sldId="291"/>
        </pc:sldMkLst>
        <pc:spChg chg="mod ord">
          <ac:chgData name="Niamh.C.Dillon" userId="S::niamh.c.dillon@ul.ie::e6c26154-7957-4e5d-8b1f-4e9551d1975e" providerId="AD" clId="Web-{971B950F-85C4-EB2C-209C-7EBE11E66F64}" dt="2024-10-21T10:59:57.196" v="463" actId="14100"/>
          <ac:spMkLst>
            <pc:docMk/>
            <pc:sldMk cId="2339307182" sldId="291"/>
            <ac:spMk id="2" creationId="{15494A53-0181-C669-9181-2FA4A337D05E}"/>
          </ac:spMkLst>
        </pc:spChg>
        <pc:spChg chg="del mod">
          <ac:chgData name="Niamh.C.Dillon" userId="S::niamh.c.dillon@ul.ie::e6c26154-7957-4e5d-8b1f-4e9551d1975e" providerId="AD" clId="Web-{971B950F-85C4-EB2C-209C-7EBE11E66F64}" dt="2024-10-21T10:41:00.037" v="346"/>
          <ac:spMkLst>
            <pc:docMk/>
            <pc:sldMk cId="2339307182" sldId="291"/>
            <ac:spMk id="3" creationId="{A13048EF-98E4-C5C9-8F17-0A6F9C6B5BCB}"/>
          </ac:spMkLst>
        </pc:spChg>
        <pc:spChg chg="add del mod ord">
          <ac:chgData name="Niamh.C.Dillon" userId="S::niamh.c.dillon@ul.ie::e6c26154-7957-4e5d-8b1f-4e9551d1975e" providerId="AD" clId="Web-{971B950F-85C4-EB2C-209C-7EBE11E66F64}" dt="2024-10-21T10:36:50.764" v="304"/>
          <ac:spMkLst>
            <pc:docMk/>
            <pc:sldMk cId="2339307182" sldId="291"/>
            <ac:spMk id="7" creationId="{78A33F46-307E-4F40-D4CE-56DE6C1535AF}"/>
          </ac:spMkLst>
        </pc:spChg>
        <pc:spChg chg="add">
          <ac:chgData name="Niamh.C.Dillon" userId="S::niamh.c.dillon@ul.ie::e6c26154-7957-4e5d-8b1f-4e9551d1975e" providerId="AD" clId="Web-{971B950F-85C4-EB2C-209C-7EBE11E66F64}" dt="2024-10-21T10:38:37.361" v="316"/>
          <ac:spMkLst>
            <pc:docMk/>
            <pc:sldMk cId="2339307182" sldId="291"/>
            <ac:spMk id="13" creationId="{C0A1ED06-4733-4020-9C60-81D4D801408D}"/>
          </ac:spMkLst>
        </pc:spChg>
        <pc:spChg chg="add del mod modVis">
          <ac:chgData name="Niamh.C.Dillon" userId="S::niamh.c.dillon@ul.ie::e6c26154-7957-4e5d-8b1f-4e9551d1975e" providerId="AD" clId="Web-{971B950F-85C4-EB2C-209C-7EBE11E66F64}" dt="2024-10-21T10:48:34.410" v="419"/>
          <ac:spMkLst>
            <pc:docMk/>
            <pc:sldMk cId="2339307182" sldId="291"/>
            <ac:spMk id="15" creationId="{B0CA3509-3AF9-45FE-93ED-57BB5D5E8E07}"/>
          </ac:spMkLst>
        </pc:spChg>
        <pc:spChg chg="del">
          <ac:chgData name="Niamh.C.Dillon" userId="S::niamh.c.dillon@ul.ie::e6c26154-7957-4e5d-8b1f-4e9551d1975e" providerId="AD" clId="Web-{971B950F-85C4-EB2C-209C-7EBE11E66F64}" dt="2024-10-21T10:35:53.934" v="296"/>
          <ac:spMkLst>
            <pc:docMk/>
            <pc:sldMk cId="2339307182" sldId="291"/>
            <ac:spMk id="40" creationId="{0D7B6173-1D58-48E2-83CF-37350F315F75}"/>
          </ac:spMkLst>
        </pc:spChg>
        <pc:spChg chg="del">
          <ac:chgData name="Niamh.C.Dillon" userId="S::niamh.c.dillon@ul.ie::e6c26154-7957-4e5d-8b1f-4e9551d1975e" providerId="AD" clId="Web-{971B950F-85C4-EB2C-209C-7EBE11E66F64}" dt="2024-10-21T10:35:20.917" v="292"/>
          <ac:spMkLst>
            <pc:docMk/>
            <pc:sldMk cId="2339307182" sldId="291"/>
            <ac:spMk id="42" creationId="{02EBFA83-D4DB-4CA0-B229-9E44634D7FE9}"/>
          </ac:spMkLst>
        </pc:spChg>
        <pc:spChg chg="del">
          <ac:chgData name="Niamh.C.Dillon" userId="S::niamh.c.dillon@ul.ie::e6c26154-7957-4e5d-8b1f-4e9551d1975e" providerId="AD" clId="Web-{971B950F-85C4-EB2C-209C-7EBE11E66F64}" dt="2024-10-21T10:35:18.230" v="291"/>
          <ac:spMkLst>
            <pc:docMk/>
            <pc:sldMk cId="2339307182" sldId="291"/>
            <ac:spMk id="46" creationId="{21BDEC81-16A7-4451-B893-C15000083B77}"/>
          </ac:spMkLst>
        </pc:spChg>
        <pc:spChg chg="del">
          <ac:chgData name="Niamh.C.Dillon" userId="S::niamh.c.dillon@ul.ie::e6c26154-7957-4e5d-8b1f-4e9551d1975e" providerId="AD" clId="Web-{971B950F-85C4-EB2C-209C-7EBE11E66F64}" dt="2024-10-21T10:35:53.934" v="296"/>
          <ac:spMkLst>
            <pc:docMk/>
            <pc:sldMk cId="2339307182" sldId="291"/>
            <ac:spMk id="48" creationId="{26A515A1-4D80-430E-BE0A-71A290516A82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36:20.435" v="298"/>
          <ac:spMkLst>
            <pc:docMk/>
            <pc:sldMk cId="2339307182" sldId="291"/>
            <ac:spMk id="53" creationId="{0D7B6173-1D58-48E2-83CF-37350F315F75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36:20.435" v="298"/>
          <ac:spMkLst>
            <pc:docMk/>
            <pc:sldMk cId="2339307182" sldId="291"/>
            <ac:spMk id="55" creationId="{2F36CA75-CFBF-4844-B719-8FE9EBADA9AF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36:20.435" v="298"/>
          <ac:spMkLst>
            <pc:docMk/>
            <pc:sldMk cId="2339307182" sldId="291"/>
            <ac:spMk id="57" creationId="{3D4A84B9-E564-4DD0-97F8-DBF1C460C28A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36:20.435" v="298"/>
          <ac:spMkLst>
            <pc:docMk/>
            <pc:sldMk cId="2339307182" sldId="291"/>
            <ac:spMk id="61" creationId="{102382E0-0A09-46AE-B955-B911CAFE7F00}"/>
          </ac:spMkLst>
        </pc:spChg>
        <pc:spChg chg="add del">
          <ac:chgData name="Niamh.C.Dillon" userId="S::niamh.c.dillon@ul.ie::e6c26154-7957-4e5d-8b1f-4e9551d1975e" providerId="AD" clId="Web-{971B950F-85C4-EB2C-209C-7EBE11E66F64}" dt="2024-10-21T10:36:20.435" v="298"/>
          <ac:spMkLst>
            <pc:docMk/>
            <pc:sldMk cId="2339307182" sldId="291"/>
            <ac:spMk id="63" creationId="{7DE75D4A-0965-4973-BE75-DECCAC9A9614}"/>
          </ac:spMkLst>
        </pc:spChg>
        <pc:picChg chg="add del mod ord modVis">
          <ac:chgData name="Niamh.C.Dillon" userId="S::niamh.c.dillon@ul.ie::e6c26154-7957-4e5d-8b1f-4e9551d1975e" providerId="AD" clId="Web-{971B950F-85C4-EB2C-209C-7EBE11E66F64}" dt="2024-10-21T10:48:31.973" v="418"/>
          <ac:picMkLst>
            <pc:docMk/>
            <pc:sldMk cId="2339307182" sldId="291"/>
            <ac:picMk id="5" creationId="{FD5A0F32-CAFC-B3DD-F991-1F49F7534EF7}"/>
          </ac:picMkLst>
        </pc:picChg>
        <pc:picChg chg="del mod ord">
          <ac:chgData name="Niamh.C.Dillon" userId="S::niamh.c.dillon@ul.ie::e6c26154-7957-4e5d-8b1f-4e9551d1975e" providerId="AD" clId="Web-{971B950F-85C4-EB2C-209C-7EBE11E66F64}" dt="2024-10-21T10:36:38.717" v="301"/>
          <ac:picMkLst>
            <pc:docMk/>
            <pc:sldMk cId="2339307182" sldId="291"/>
            <ac:picMk id="6" creationId="{908956BC-535E-FB57-2CE2-780EEB264721}"/>
          </ac:picMkLst>
        </pc:picChg>
        <pc:picChg chg="add del mod ord modVis">
          <ac:chgData name="Niamh.C.Dillon" userId="S::niamh.c.dillon@ul.ie::e6c26154-7957-4e5d-8b1f-4e9551d1975e" providerId="AD" clId="Web-{971B950F-85C4-EB2C-209C-7EBE11E66F64}" dt="2024-10-21T10:39:07.831" v="324"/>
          <ac:picMkLst>
            <pc:docMk/>
            <pc:sldMk cId="2339307182" sldId="291"/>
            <ac:picMk id="8" creationId="{8933BB0D-9C76-DC31-637C-03FAFB3B28EE}"/>
          </ac:picMkLst>
        </pc:picChg>
        <pc:picChg chg="add mod ord">
          <ac:chgData name="Niamh.C.Dillon" userId="S::niamh.c.dillon@ul.ie::e6c26154-7957-4e5d-8b1f-4e9551d1975e" providerId="AD" clId="Web-{971B950F-85C4-EB2C-209C-7EBE11E66F64}" dt="2024-10-21T10:59:30.649" v="447" actId="1076"/>
          <ac:picMkLst>
            <pc:docMk/>
            <pc:sldMk cId="2339307182" sldId="291"/>
            <ac:picMk id="9" creationId="{8A759498-8D3D-E37E-DEFE-33A87CF25A27}"/>
          </ac:picMkLst>
        </pc:picChg>
        <pc:picChg chg="add del mod">
          <ac:chgData name="Niamh.C.Dillon" userId="S::niamh.c.dillon@ul.ie::e6c26154-7957-4e5d-8b1f-4e9551d1975e" providerId="AD" clId="Web-{971B950F-85C4-EB2C-209C-7EBE11E66F64}" dt="2024-10-21T10:40:25.458" v="338"/>
          <ac:picMkLst>
            <pc:docMk/>
            <pc:sldMk cId="2339307182" sldId="291"/>
            <ac:picMk id="10" creationId="{80FCDF2E-58C3-E2CF-0272-CA0ACBEAD20D}"/>
          </ac:picMkLst>
        </pc:picChg>
        <pc:picChg chg="add del mod ord">
          <ac:chgData name="Niamh.C.Dillon" userId="S::niamh.c.dillon@ul.ie::e6c26154-7957-4e5d-8b1f-4e9551d1975e" providerId="AD" clId="Web-{971B950F-85C4-EB2C-209C-7EBE11E66F64}" dt="2024-10-21T10:48:38.191" v="420"/>
          <ac:picMkLst>
            <pc:docMk/>
            <pc:sldMk cId="2339307182" sldId="291"/>
            <ac:picMk id="12" creationId="{D847B04C-AC21-DB94-FE3E-515E9B0B7C4F}"/>
          </ac:picMkLst>
        </pc:picChg>
        <pc:picChg chg="add mod ord">
          <ac:chgData name="Niamh.C.Dillon" userId="S::niamh.c.dillon@ul.ie::e6c26154-7957-4e5d-8b1f-4e9551d1975e" providerId="AD" clId="Web-{971B950F-85C4-EB2C-209C-7EBE11E66F64}" dt="2024-10-21T10:49:13.083" v="428"/>
          <ac:picMkLst>
            <pc:docMk/>
            <pc:sldMk cId="2339307182" sldId="291"/>
            <ac:picMk id="16" creationId="{532644CF-52B4-340F-E364-02797846C199}"/>
          </ac:picMkLst>
        </pc:picChg>
        <pc:picChg chg="del">
          <ac:chgData name="Niamh.C.Dillon" userId="S::niamh.c.dillon@ul.ie::e6c26154-7957-4e5d-8b1f-4e9551d1975e" providerId="AD" clId="Web-{971B950F-85C4-EB2C-209C-7EBE11E66F64}" dt="2024-10-21T10:35:53.934" v="296"/>
          <ac:picMkLst>
            <pc:docMk/>
            <pc:sldMk cId="2339307182" sldId="291"/>
            <ac:picMk id="44" creationId="{B0DAC8FB-A162-44E3-A606-C855A03A5B09}"/>
          </ac:picMkLst>
        </pc:picChg>
        <pc:picChg chg="add del">
          <ac:chgData name="Niamh.C.Dillon" userId="S::niamh.c.dillon@ul.ie::e6c26154-7957-4e5d-8b1f-4e9551d1975e" providerId="AD" clId="Web-{971B950F-85C4-EB2C-209C-7EBE11E66F64}" dt="2024-10-21T10:36:20.435" v="298"/>
          <ac:picMkLst>
            <pc:docMk/>
            <pc:sldMk cId="2339307182" sldId="291"/>
            <ac:picMk id="59" creationId="{4A599609-F5C2-4A0B-A992-913F814A631A}"/>
          </ac:picMkLst>
        </pc:picChg>
      </pc:sldChg>
      <pc:sldChg chg="new del">
        <pc:chgData name="Niamh.C.Dillon" userId="S::niamh.c.dillon@ul.ie::e6c26154-7957-4e5d-8b1f-4e9551d1975e" providerId="AD" clId="Web-{971B950F-85C4-EB2C-209C-7EBE11E66F64}" dt="2024-10-21T10:41:38.554" v="359"/>
        <pc:sldMkLst>
          <pc:docMk/>
          <pc:sldMk cId="701030635" sldId="292"/>
        </pc:sldMkLst>
      </pc:sldChg>
      <pc:sldChg chg="addSp delSp modSp add del mod ord replId setBg">
        <pc:chgData name="Niamh.C.Dillon" userId="S::niamh.c.dillon@ul.ie::e6c26154-7957-4e5d-8b1f-4e9551d1975e" providerId="AD" clId="Web-{971B950F-85C4-EB2C-209C-7EBE11E66F64}" dt="2024-10-21T11:02:58.547" v="471"/>
        <pc:sldMkLst>
          <pc:docMk/>
          <pc:sldMk cId="3104461673" sldId="292"/>
        </pc:sldMkLst>
        <pc:spChg chg="add mod ord">
          <ac:chgData name="Niamh.C.Dillon" userId="S::niamh.c.dillon@ul.ie::e6c26154-7957-4e5d-8b1f-4e9551d1975e" providerId="AD" clId="Web-{971B950F-85C4-EB2C-209C-7EBE11E66F64}" dt="2024-10-21T10:42:58.353" v="373" actId="14100"/>
          <ac:spMkLst>
            <pc:docMk/>
            <pc:sldMk cId="3104461673" sldId="292"/>
            <ac:spMk id="10" creationId="{E8CCE9E4-427C-50EB-84D3-B0C8B5D4B59A}"/>
          </ac:spMkLst>
        </pc:spChg>
        <pc:spChg chg="mod">
          <ac:chgData name="Niamh.C.Dillon" userId="S::niamh.c.dillon@ul.ie::e6c26154-7957-4e5d-8b1f-4e9551d1975e" providerId="AD" clId="Web-{971B950F-85C4-EB2C-209C-7EBE11E66F64}" dt="2024-10-21T10:49:21.052" v="429" actId="14100"/>
          <ac:spMkLst>
            <pc:docMk/>
            <pc:sldMk cId="3104461673" sldId="292"/>
            <ac:spMk id="13" creationId="{8B7F944C-98D6-74C8-1CD6-72165896D5AB}"/>
          </ac:spMkLst>
        </pc:spChg>
        <pc:picChg chg="add del mod">
          <ac:chgData name="Niamh.C.Dillon" userId="S::niamh.c.dillon@ul.ie::e6c26154-7957-4e5d-8b1f-4e9551d1975e" providerId="AD" clId="Web-{971B950F-85C4-EB2C-209C-7EBE11E66F64}" dt="2024-10-21T10:42:31.884" v="368"/>
          <ac:picMkLst>
            <pc:docMk/>
            <pc:sldMk cId="3104461673" sldId="292"/>
            <ac:picMk id="4" creationId="{CD3F9632-F47C-E9E1-335C-3C0594350763}"/>
          </ac:picMkLst>
        </pc:picChg>
        <pc:picChg chg="mod">
          <ac:chgData name="Niamh.C.Dillon" userId="S::niamh.c.dillon@ul.ie::e6c26154-7957-4e5d-8b1f-4e9551d1975e" providerId="AD" clId="Web-{971B950F-85C4-EB2C-209C-7EBE11E66F64}" dt="2024-10-21T10:49:31.177" v="431" actId="1076"/>
          <ac:picMkLst>
            <pc:docMk/>
            <pc:sldMk cId="3104461673" sldId="292"/>
            <ac:picMk id="14" creationId="{83B74C75-85A1-FFCF-6978-F784DE8CB326}"/>
          </ac:picMkLst>
        </pc:picChg>
      </pc:sldChg>
      <pc:sldChg chg="addSp delSp modSp add ord replId">
        <pc:chgData name="Niamh.C.Dillon" userId="S::niamh.c.dillon@ul.ie::e6c26154-7957-4e5d-8b1f-4e9551d1975e" providerId="AD" clId="Web-{971B950F-85C4-EB2C-209C-7EBE11E66F64}" dt="2024-10-21T11:02:08.357" v="468"/>
        <pc:sldMkLst>
          <pc:docMk/>
          <pc:sldMk cId="1136766968" sldId="293"/>
        </pc:sldMkLst>
        <pc:spChg chg="mod">
          <ac:chgData name="Niamh.C.Dillon" userId="S::niamh.c.dillon@ul.ie::e6c26154-7957-4e5d-8b1f-4e9551d1975e" providerId="AD" clId="Web-{971B950F-85C4-EB2C-209C-7EBE11E66F64}" dt="2024-10-21T11:02:08.357" v="468"/>
          <ac:spMkLst>
            <pc:docMk/>
            <pc:sldMk cId="1136766968" sldId="293"/>
            <ac:spMk id="2" creationId="{BE4EE75C-7A52-4A55-A5DF-CB6BFA301AEB}"/>
          </ac:spMkLst>
        </pc:spChg>
        <pc:spChg chg="del">
          <ac:chgData name="Niamh.C.Dillon" userId="S::niamh.c.dillon@ul.ie::e6c26154-7957-4e5d-8b1f-4e9551d1975e" providerId="AD" clId="Web-{971B950F-85C4-EB2C-209C-7EBE11E66F64}" dt="2024-10-21T11:02:08.357" v="468"/>
          <ac:spMkLst>
            <pc:docMk/>
            <pc:sldMk cId="1136766968" sldId="293"/>
            <ac:spMk id="35" creationId="{5A292AEA-2528-46C0-B426-95822B6141FB}"/>
          </ac:spMkLst>
        </pc:spChg>
        <pc:spChg chg="del">
          <ac:chgData name="Niamh.C.Dillon" userId="S::niamh.c.dillon@ul.ie::e6c26154-7957-4e5d-8b1f-4e9551d1975e" providerId="AD" clId="Web-{971B950F-85C4-EB2C-209C-7EBE11E66F64}" dt="2024-10-21T11:02:08.357" v="468"/>
          <ac:spMkLst>
            <pc:docMk/>
            <pc:sldMk cId="1136766968" sldId="293"/>
            <ac:spMk id="37" creationId="{D8B7B198-E4DF-43CD-AD8C-199884323745}"/>
          </ac:spMkLst>
        </pc:spChg>
        <pc:spChg chg="del">
          <ac:chgData name="Niamh.C.Dillon" userId="S::niamh.c.dillon@ul.ie::e6c26154-7957-4e5d-8b1f-4e9551d1975e" providerId="AD" clId="Web-{971B950F-85C4-EB2C-209C-7EBE11E66F64}" dt="2024-10-21T11:02:08.357" v="468"/>
          <ac:spMkLst>
            <pc:docMk/>
            <pc:sldMk cId="1136766968" sldId="293"/>
            <ac:spMk id="39" creationId="{2BE67753-EA0E-4819-8D22-0B6600CF7231}"/>
          </ac:spMkLst>
        </pc:spChg>
        <pc:spChg chg="add">
          <ac:chgData name="Niamh.C.Dillon" userId="S::niamh.c.dillon@ul.ie::e6c26154-7957-4e5d-8b1f-4e9551d1975e" providerId="AD" clId="Web-{971B950F-85C4-EB2C-209C-7EBE11E66F64}" dt="2024-10-21T11:02:08.357" v="468"/>
          <ac:spMkLst>
            <pc:docMk/>
            <pc:sldMk cId="1136766968" sldId="293"/>
            <ac:spMk id="65" creationId="{62542EEC-4F7C-4AE2-933E-EAC8EB3FA378}"/>
          </ac:spMkLst>
        </pc:spChg>
        <pc:spChg chg="add">
          <ac:chgData name="Niamh.C.Dillon" userId="S::niamh.c.dillon@ul.ie::e6c26154-7957-4e5d-8b1f-4e9551d1975e" providerId="AD" clId="Web-{971B950F-85C4-EB2C-209C-7EBE11E66F64}" dt="2024-10-21T11:02:08.357" v="468"/>
          <ac:spMkLst>
            <pc:docMk/>
            <pc:sldMk cId="1136766968" sldId="293"/>
            <ac:spMk id="67" creationId="{B81933D1-5615-42C7-9C0B-4EB7105CCE2D}"/>
          </ac:spMkLst>
        </pc:spChg>
        <pc:spChg chg="add">
          <ac:chgData name="Niamh.C.Dillon" userId="S::niamh.c.dillon@ul.ie::e6c26154-7957-4e5d-8b1f-4e9551d1975e" providerId="AD" clId="Web-{971B950F-85C4-EB2C-209C-7EBE11E66F64}" dt="2024-10-21T11:02:08.357" v="468"/>
          <ac:spMkLst>
            <pc:docMk/>
            <pc:sldMk cId="1136766968" sldId="293"/>
            <ac:spMk id="69" creationId="{19C9EAEA-39D0-4B0E-A0EB-51E7B26740B1}"/>
          </ac:spMkLst>
        </pc:spChg>
        <pc:grpChg chg="del">
          <ac:chgData name="Niamh.C.Dillon" userId="S::niamh.c.dillon@ul.ie::e6c26154-7957-4e5d-8b1f-4e9551d1975e" providerId="AD" clId="Web-{971B950F-85C4-EB2C-209C-7EBE11E66F64}" dt="2024-10-21T11:02:08.357" v="468"/>
          <ac:grpSpMkLst>
            <pc:docMk/>
            <pc:sldMk cId="1136766968" sldId="293"/>
            <ac:grpSpMk id="41" creationId="{D76D63AC-0421-45EC-B383-E79A61A78C6B}"/>
          </ac:grpSpMkLst>
        </pc:grpChg>
        <pc:grpChg chg="del">
          <ac:chgData name="Niamh.C.Dillon" userId="S::niamh.c.dillon@ul.ie::e6c26154-7957-4e5d-8b1f-4e9551d1975e" providerId="AD" clId="Web-{971B950F-85C4-EB2C-209C-7EBE11E66F64}" dt="2024-10-21T11:02:08.357" v="468"/>
          <ac:grpSpMkLst>
            <pc:docMk/>
            <pc:sldMk cId="1136766968" sldId="293"/>
            <ac:grpSpMk id="50" creationId="{87F87F1B-42BA-4AC7-A4E2-41544DDB2CE3}"/>
          </ac:grpSpMkLst>
        </pc:grpChg>
        <pc:grpChg chg="del">
          <ac:chgData name="Niamh.C.Dillon" userId="S::niamh.c.dillon@ul.ie::e6c26154-7957-4e5d-8b1f-4e9551d1975e" providerId="AD" clId="Web-{971B950F-85C4-EB2C-209C-7EBE11E66F64}" dt="2024-10-21T11:02:08.357" v="468"/>
          <ac:grpSpMkLst>
            <pc:docMk/>
            <pc:sldMk cId="1136766968" sldId="293"/>
            <ac:grpSpMk id="56" creationId="{967346A5-7569-4F15-AB5D-BE3DADF192C0}"/>
          </ac:grpSpMkLst>
        </pc:grpChg>
        <pc:grpChg chg="add">
          <ac:chgData name="Niamh.C.Dillon" userId="S::niamh.c.dillon@ul.ie::e6c26154-7957-4e5d-8b1f-4e9551d1975e" providerId="AD" clId="Web-{971B950F-85C4-EB2C-209C-7EBE11E66F64}" dt="2024-10-21T11:02:08.357" v="468"/>
          <ac:grpSpMkLst>
            <pc:docMk/>
            <pc:sldMk cId="1136766968" sldId="293"/>
            <ac:grpSpMk id="71" creationId="{032D8612-31EB-44CF-A1D0-14FD4C705424}"/>
          </ac:grpSpMkLst>
        </pc:grpChg>
        <pc:picChg chg="add mod">
          <ac:chgData name="Niamh.C.Dillon" userId="S::niamh.c.dillon@ul.ie::e6c26154-7957-4e5d-8b1f-4e9551d1975e" providerId="AD" clId="Web-{971B950F-85C4-EB2C-209C-7EBE11E66F64}" dt="2024-10-21T11:02:08.357" v="468"/>
          <ac:picMkLst>
            <pc:docMk/>
            <pc:sldMk cId="1136766968" sldId="293"/>
            <ac:picMk id="4" creationId="{75EABBFD-A987-E433-4C34-5BA70B901FD8}"/>
          </ac:picMkLst>
        </pc:picChg>
      </pc:sldChg>
      <pc:sldChg chg="add ord replId">
        <pc:chgData name="Niamh.C.Dillon" userId="S::niamh.c.dillon@ul.ie::e6c26154-7957-4e5d-8b1f-4e9551d1975e" providerId="AD" clId="Web-{971B950F-85C4-EB2C-209C-7EBE11E66F64}" dt="2024-10-21T11:03:16.671" v="477"/>
        <pc:sldMkLst>
          <pc:docMk/>
          <pc:sldMk cId="1690723901" sldId="294"/>
        </pc:sldMkLst>
      </pc:sldChg>
    </pc:docChg>
  </pc:docChgLst>
  <pc:docChgLst>
    <pc:chgData name="Niamh.C.Dillon" userId="S::niamh.c.dillon@ul.ie::e6c26154-7957-4e5d-8b1f-4e9551d1975e" providerId="AD" clId="Web-{0BA54068-AC9E-9FDD-C925-7B2B5D52CB28}"/>
    <pc:docChg chg="modSld">
      <pc:chgData name="Niamh.C.Dillon" userId="S::niamh.c.dillon@ul.ie::e6c26154-7957-4e5d-8b1f-4e9551d1975e" providerId="AD" clId="Web-{0BA54068-AC9E-9FDD-C925-7B2B5D52CB28}" dt="2024-10-25T09:24:38.350" v="33"/>
      <pc:docMkLst>
        <pc:docMk/>
      </pc:docMkLst>
      <pc:sldChg chg="delSp modSp">
        <pc:chgData name="Niamh.C.Dillon" userId="S::niamh.c.dillon@ul.ie::e6c26154-7957-4e5d-8b1f-4e9551d1975e" providerId="AD" clId="Web-{0BA54068-AC9E-9FDD-C925-7B2B5D52CB28}" dt="2024-10-25T09:24:38.350" v="33"/>
        <pc:sldMkLst>
          <pc:docMk/>
          <pc:sldMk cId="2784156455" sldId="285"/>
        </pc:sldMkLst>
        <pc:spChg chg="del mod">
          <ac:chgData name="Niamh.C.Dillon" userId="S::niamh.c.dillon@ul.ie::e6c26154-7957-4e5d-8b1f-4e9551d1975e" providerId="AD" clId="Web-{0BA54068-AC9E-9FDD-C925-7B2B5D52CB28}" dt="2024-10-25T09:24:38.350" v="33"/>
          <ac:spMkLst>
            <pc:docMk/>
            <pc:sldMk cId="2784156455" sldId="285"/>
            <ac:spMk id="6" creationId="{A97F454A-B9C3-2A94-BFD3-9B6E1DCD2738}"/>
          </ac:spMkLst>
        </pc:spChg>
      </pc:sldChg>
      <pc:sldChg chg="addSp delSp modSp">
        <pc:chgData name="Niamh.C.Dillon" userId="S::niamh.c.dillon@ul.ie::e6c26154-7957-4e5d-8b1f-4e9551d1975e" providerId="AD" clId="Web-{0BA54068-AC9E-9FDD-C925-7B2B5D52CB28}" dt="2024-10-25T09:14:34.230" v="28" actId="1076"/>
        <pc:sldMkLst>
          <pc:docMk/>
          <pc:sldMk cId="4251910326" sldId="295"/>
        </pc:sldMkLst>
        <pc:spChg chg="add del mod">
          <ac:chgData name="Niamh.C.Dillon" userId="S::niamh.c.dillon@ul.ie::e6c26154-7957-4e5d-8b1f-4e9551d1975e" providerId="AD" clId="Web-{0BA54068-AC9E-9FDD-C925-7B2B5D52CB28}" dt="2024-10-25T09:13:53.305" v="22"/>
          <ac:spMkLst>
            <pc:docMk/>
            <pc:sldMk cId="4251910326" sldId="295"/>
            <ac:spMk id="102" creationId="{F6B5B2F7-4486-C9A3-718D-7E77CF4F2EC8}"/>
          </ac:spMkLst>
        </pc:spChg>
        <pc:graphicFrameChg chg="mod">
          <ac:chgData name="Niamh.C.Dillon" userId="S::niamh.c.dillon@ul.ie::e6c26154-7957-4e5d-8b1f-4e9551d1975e" providerId="AD" clId="Web-{0BA54068-AC9E-9FDD-C925-7B2B5D52CB28}" dt="2024-10-25T09:08:27.721" v="1" actId="14100"/>
          <ac:graphicFrameMkLst>
            <pc:docMk/>
            <pc:sldMk cId="4251910326" sldId="295"/>
            <ac:graphicFrameMk id="60" creationId="{477DC21C-3875-F1C4-FC75-AFC8EE7C4CEC}"/>
          </ac:graphicFrameMkLst>
        </pc:graphicFrameChg>
        <pc:picChg chg="mod">
          <ac:chgData name="Niamh.C.Dillon" userId="S::niamh.c.dillon@ul.ie::e6c26154-7957-4e5d-8b1f-4e9551d1975e" providerId="AD" clId="Web-{0BA54068-AC9E-9FDD-C925-7B2B5D52CB28}" dt="2024-10-25T09:14:15.479" v="27" actId="1076"/>
          <ac:picMkLst>
            <pc:docMk/>
            <pc:sldMk cId="4251910326" sldId="295"/>
            <ac:picMk id="4" creationId="{F2599D21-9DF3-88D3-8B9E-7C58D0A05F87}"/>
          </ac:picMkLst>
        </pc:picChg>
        <pc:picChg chg="mod">
          <ac:chgData name="Niamh.C.Dillon" userId="S::niamh.c.dillon@ul.ie::e6c26154-7957-4e5d-8b1f-4e9551d1975e" providerId="AD" clId="Web-{0BA54068-AC9E-9FDD-C925-7B2B5D52CB28}" dt="2024-10-25T09:14:34.230" v="28" actId="1076"/>
          <ac:picMkLst>
            <pc:docMk/>
            <pc:sldMk cId="4251910326" sldId="295"/>
            <ac:picMk id="46" creationId="{2C51E42D-3D2D-E6D7-437E-712A59FD5C48}"/>
          </ac:picMkLst>
        </pc:picChg>
      </pc:sldChg>
    </pc:docChg>
  </pc:docChgLst>
  <pc:docChgLst>
    <pc:chgData name="Niamh.C.Dillon" userId="S::niamh.c.dillon@ul.ie::e6c26154-7957-4e5d-8b1f-4e9551d1975e" providerId="AD" clId="Web-{9727DEC9-A61D-CD78-9EEA-21B7AE4CC375}"/>
    <pc:docChg chg="addSld delSld modSld">
      <pc:chgData name="Niamh.C.Dillon" userId="S::niamh.c.dillon@ul.ie::e6c26154-7957-4e5d-8b1f-4e9551d1975e" providerId="AD" clId="Web-{9727DEC9-A61D-CD78-9EEA-21B7AE4CC375}" dt="2024-10-25T07:16:42.041" v="6"/>
      <pc:docMkLst>
        <pc:docMk/>
      </pc:docMkLst>
      <pc:sldChg chg="delSp modSp">
        <pc:chgData name="Niamh.C.Dillon" userId="S::niamh.c.dillon@ul.ie::e6c26154-7957-4e5d-8b1f-4e9551d1975e" providerId="AD" clId="Web-{9727DEC9-A61D-CD78-9EEA-21B7AE4CC375}" dt="2024-10-25T07:04:18.163" v="4" actId="14100"/>
        <pc:sldMkLst>
          <pc:docMk/>
          <pc:sldMk cId="2339307182" sldId="291"/>
        </pc:sldMkLst>
        <pc:spChg chg="mod">
          <ac:chgData name="Niamh.C.Dillon" userId="S::niamh.c.dillon@ul.ie::e6c26154-7957-4e5d-8b1f-4e9551d1975e" providerId="AD" clId="Web-{9727DEC9-A61D-CD78-9EEA-21B7AE4CC375}" dt="2024-10-25T07:04:18.163" v="4" actId="14100"/>
          <ac:spMkLst>
            <pc:docMk/>
            <pc:sldMk cId="2339307182" sldId="291"/>
            <ac:spMk id="2" creationId="{15494A53-0181-C669-9181-2FA4A337D05E}"/>
          </ac:spMkLst>
        </pc:spChg>
        <pc:picChg chg="del">
          <ac:chgData name="Niamh.C.Dillon" userId="S::niamh.c.dillon@ul.ie::e6c26154-7957-4e5d-8b1f-4e9551d1975e" providerId="AD" clId="Web-{9727DEC9-A61D-CD78-9EEA-21B7AE4CC375}" dt="2024-10-25T07:02:54.595" v="0"/>
          <ac:picMkLst>
            <pc:docMk/>
            <pc:sldMk cId="2339307182" sldId="291"/>
            <ac:picMk id="16" creationId="{532644CF-52B4-340F-E364-02797846C199}"/>
          </ac:picMkLst>
        </pc:picChg>
      </pc:sldChg>
      <pc:sldChg chg="new del">
        <pc:chgData name="Niamh.C.Dillon" userId="S::niamh.c.dillon@ul.ie::e6c26154-7957-4e5d-8b1f-4e9551d1975e" providerId="AD" clId="Web-{9727DEC9-A61D-CD78-9EEA-21B7AE4CC375}" dt="2024-10-25T07:16:42.041" v="6"/>
        <pc:sldMkLst>
          <pc:docMk/>
          <pc:sldMk cId="1458379453" sldId="297"/>
        </pc:sldMkLst>
      </pc:sldChg>
    </pc:docChg>
  </pc:docChgLst>
  <pc:docChgLst>
    <pc:chgData name="Niamh.C.Dillon" userId="S::niamh.c.dillon@ul.ie::e6c26154-7957-4e5d-8b1f-4e9551d1975e" providerId="AD" clId="Web-{6929A851-9DDC-97DC-0624-EAA29B27257C}"/>
    <pc:docChg chg="modSld">
      <pc:chgData name="Niamh.C.Dillon" userId="S::niamh.c.dillon@ul.ie::e6c26154-7957-4e5d-8b1f-4e9551d1975e" providerId="AD" clId="Web-{6929A851-9DDC-97DC-0624-EAA29B27257C}" dt="2024-10-25T08:57:01.435" v="57"/>
      <pc:docMkLst>
        <pc:docMk/>
      </pc:docMkLst>
      <pc:sldChg chg="addSp delSp modSp">
        <pc:chgData name="Niamh.C.Dillon" userId="S::niamh.c.dillon@ul.ie::e6c26154-7957-4e5d-8b1f-4e9551d1975e" providerId="AD" clId="Web-{6929A851-9DDC-97DC-0624-EAA29B27257C}" dt="2024-10-25T08:54:07.232" v="49" actId="1076"/>
        <pc:sldMkLst>
          <pc:docMk/>
          <pc:sldMk cId="1040070151" sldId="275"/>
        </pc:sldMkLst>
        <pc:spChg chg="mod">
          <ac:chgData name="Niamh.C.Dillon" userId="S::niamh.c.dillon@ul.ie::e6c26154-7957-4e5d-8b1f-4e9551d1975e" providerId="AD" clId="Web-{6929A851-9DDC-97DC-0624-EAA29B27257C}" dt="2024-10-25T08:21:36.667" v="1" actId="14100"/>
          <ac:spMkLst>
            <pc:docMk/>
            <pc:sldMk cId="1040070151" sldId="275"/>
            <ac:spMk id="2" creationId="{BE4EE75C-7A52-4A55-A5DF-CB6BFA301AEB}"/>
          </ac:spMkLst>
        </pc:spChg>
        <pc:spChg chg="del mod">
          <ac:chgData name="Niamh.C.Dillon" userId="S::niamh.c.dillon@ul.ie::e6c26154-7957-4e5d-8b1f-4e9551d1975e" providerId="AD" clId="Web-{6929A851-9DDC-97DC-0624-EAA29B27257C}" dt="2024-10-25T08:53:02.810" v="40"/>
          <ac:spMkLst>
            <pc:docMk/>
            <pc:sldMk cId="1040070151" sldId="275"/>
            <ac:spMk id="38" creationId="{CD1AAA2C-FBBE-42AA-B869-31D524B7653F}"/>
          </ac:spMkLst>
        </pc:spChg>
        <pc:spChg chg="add mod">
          <ac:chgData name="Niamh.C.Dillon" userId="S::niamh.c.dillon@ul.ie::e6c26154-7957-4e5d-8b1f-4e9551d1975e" providerId="AD" clId="Web-{6929A851-9DDC-97DC-0624-EAA29B27257C}" dt="2024-10-25T08:54:07.232" v="49" actId="1076"/>
          <ac:spMkLst>
            <pc:docMk/>
            <pc:sldMk cId="1040070151" sldId="275"/>
            <ac:spMk id="593" creationId="{8D734AE4-5824-60D6-E390-DD99EEA229AC}"/>
          </ac:spMkLst>
        </pc:spChg>
        <pc:graphicFrameChg chg="modGraphic">
          <ac:chgData name="Niamh.C.Dillon" userId="S::niamh.c.dillon@ul.ie::e6c26154-7957-4e5d-8b1f-4e9551d1975e" providerId="AD" clId="Web-{6929A851-9DDC-97DC-0624-EAA29B27257C}" dt="2024-10-25T08:52:26.497" v="37"/>
          <ac:graphicFrameMkLst>
            <pc:docMk/>
            <pc:sldMk cId="1040070151" sldId="275"/>
            <ac:graphicFrameMk id="31" creationId="{A8E2367A-9CED-B401-9A5F-07CD05DE631F}"/>
          </ac:graphicFrameMkLst>
        </pc:graphicFrameChg>
        <pc:picChg chg="mod">
          <ac:chgData name="Niamh.C.Dillon" userId="S::niamh.c.dillon@ul.ie::e6c26154-7957-4e5d-8b1f-4e9551d1975e" providerId="AD" clId="Web-{6929A851-9DDC-97DC-0624-EAA29B27257C}" dt="2024-10-25T08:21:39.027" v="2" actId="1076"/>
          <ac:picMkLst>
            <pc:docMk/>
            <pc:sldMk cId="1040070151" sldId="275"/>
            <ac:picMk id="519" creationId="{716D1153-742C-451C-E01D-79CF55DBE189}"/>
          </ac:picMkLst>
        </pc:picChg>
      </pc:sldChg>
      <pc:sldChg chg="modSp">
        <pc:chgData name="Niamh.C.Dillon" userId="S::niamh.c.dillon@ul.ie::e6c26154-7957-4e5d-8b1f-4e9551d1975e" providerId="AD" clId="Web-{6929A851-9DDC-97DC-0624-EAA29B27257C}" dt="2024-10-25T08:44:23.341" v="34"/>
        <pc:sldMkLst>
          <pc:docMk/>
          <pc:sldMk cId="2339307182" sldId="291"/>
        </pc:sldMkLst>
        <pc:picChg chg="mod ord">
          <ac:chgData name="Niamh.C.Dillon" userId="S::niamh.c.dillon@ul.ie::e6c26154-7957-4e5d-8b1f-4e9551d1975e" providerId="AD" clId="Web-{6929A851-9DDC-97DC-0624-EAA29B27257C}" dt="2024-10-25T08:44:23.341" v="34"/>
          <ac:picMkLst>
            <pc:docMk/>
            <pc:sldMk cId="2339307182" sldId="291"/>
            <ac:picMk id="9" creationId="{8DD13994-B872-5C4D-DC8E-336F7B00FAE2}"/>
          </ac:picMkLst>
        </pc:picChg>
      </pc:sldChg>
      <pc:sldChg chg="addSp delSp modSp mod setBg">
        <pc:chgData name="Niamh.C.Dillon" userId="S::niamh.c.dillon@ul.ie::e6c26154-7957-4e5d-8b1f-4e9551d1975e" providerId="AD" clId="Web-{6929A851-9DDC-97DC-0624-EAA29B27257C}" dt="2024-10-25T08:36:13.043" v="27" actId="14100"/>
        <pc:sldMkLst>
          <pc:docMk/>
          <pc:sldMk cId="1136766968" sldId="293"/>
        </pc:sldMkLst>
        <pc:spChg chg="mod">
          <ac:chgData name="Niamh.C.Dillon" userId="S::niamh.c.dillon@ul.ie::e6c26154-7957-4e5d-8b1f-4e9551d1975e" providerId="AD" clId="Web-{6929A851-9DDC-97DC-0624-EAA29B27257C}" dt="2024-10-25T08:36:01.653" v="25" actId="1076"/>
          <ac:spMkLst>
            <pc:docMk/>
            <pc:sldMk cId="1136766968" sldId="293"/>
            <ac:spMk id="2" creationId="{BE4EE75C-7A52-4A55-A5DF-CB6BFA301AEB}"/>
          </ac:spMkLst>
        </pc:spChg>
        <pc:spChg chg="add mod ord">
          <ac:chgData name="Niamh.C.Dillon" userId="S::niamh.c.dillon@ul.ie::e6c26154-7957-4e5d-8b1f-4e9551d1975e" providerId="AD" clId="Web-{6929A851-9DDC-97DC-0624-EAA29B27257C}" dt="2024-10-25T08:35:31.762" v="20"/>
          <ac:spMkLst>
            <pc:docMk/>
            <pc:sldMk cId="1136766968" sldId="293"/>
            <ac:spMk id="7" creationId="{8A43A8C1-A609-EAED-2F47-146C1FBF1E47}"/>
          </ac:spMkLst>
        </pc:spChg>
        <pc:spChg chg="del">
          <ac:chgData name="Niamh.C.Dillon" userId="S::niamh.c.dillon@ul.ie::e6c26154-7957-4e5d-8b1f-4e9551d1975e" providerId="AD" clId="Web-{6929A851-9DDC-97DC-0624-EAA29B27257C}" dt="2024-10-25T08:34:14.215" v="7"/>
          <ac:spMkLst>
            <pc:docMk/>
            <pc:sldMk cId="1136766968" sldId="293"/>
            <ac:spMk id="96" creationId="{B81933D1-5615-42C7-9C0B-4EB7105CCE2D}"/>
          </ac:spMkLst>
        </pc:spChg>
        <pc:spChg chg="del">
          <ac:chgData name="Niamh.C.Dillon" userId="S::niamh.c.dillon@ul.ie::e6c26154-7957-4e5d-8b1f-4e9551d1975e" providerId="AD" clId="Web-{6929A851-9DDC-97DC-0624-EAA29B27257C}" dt="2024-10-25T08:34:19.403" v="9"/>
          <ac:spMkLst>
            <pc:docMk/>
            <pc:sldMk cId="1136766968" sldId="293"/>
            <ac:spMk id="97" creationId="{19C9EAEA-39D0-4B0E-A0EB-51E7B26740B1}"/>
          </ac:spMkLst>
        </pc:spChg>
        <pc:picChg chg="mod">
          <ac:chgData name="Niamh.C.Dillon" userId="S::niamh.c.dillon@ul.ie::e6c26154-7957-4e5d-8b1f-4e9551d1975e" providerId="AD" clId="Web-{6929A851-9DDC-97DC-0624-EAA29B27257C}" dt="2024-10-25T08:35:16.075" v="17" actId="1076"/>
          <ac:picMkLst>
            <pc:docMk/>
            <pc:sldMk cId="1136766968" sldId="293"/>
            <ac:picMk id="3" creationId="{314B709A-C179-202E-2ACB-121792142C5D}"/>
          </ac:picMkLst>
        </pc:picChg>
        <pc:picChg chg="add mod ord">
          <ac:chgData name="Niamh.C.Dillon" userId="S::niamh.c.dillon@ul.ie::e6c26154-7957-4e5d-8b1f-4e9551d1975e" providerId="AD" clId="Web-{6929A851-9DDC-97DC-0624-EAA29B27257C}" dt="2024-10-25T08:36:13.043" v="27" actId="14100"/>
          <ac:picMkLst>
            <pc:docMk/>
            <pc:sldMk cId="1136766968" sldId="293"/>
            <ac:picMk id="5" creationId="{B98802CA-1B1B-A0A9-D163-BA30CB02F61C}"/>
          </ac:picMkLst>
        </pc:picChg>
      </pc:sldChg>
      <pc:sldChg chg="addSp modSp">
        <pc:chgData name="Niamh.C.Dillon" userId="S::niamh.c.dillon@ul.ie::e6c26154-7957-4e5d-8b1f-4e9551d1975e" providerId="AD" clId="Web-{6929A851-9DDC-97DC-0624-EAA29B27257C}" dt="2024-10-25T08:57:01.435" v="57"/>
        <pc:sldMkLst>
          <pc:docMk/>
          <pc:sldMk cId="4251910326" sldId="295"/>
        </pc:sldMkLst>
        <pc:spChg chg="add mod">
          <ac:chgData name="Niamh.C.Dillon" userId="S::niamh.c.dillon@ul.ie::e6c26154-7957-4e5d-8b1f-4e9551d1975e" providerId="AD" clId="Web-{6929A851-9DDC-97DC-0624-EAA29B27257C}" dt="2024-10-25T08:57:01.435" v="57"/>
          <ac:spMkLst>
            <pc:docMk/>
            <pc:sldMk cId="4251910326" sldId="295"/>
            <ac:spMk id="122" creationId="{00B4FD4B-9C7F-9515-A0E9-98EB86BDD3C4}"/>
          </ac:spMkLst>
        </pc:spChg>
        <pc:graphicFrameChg chg="modGraphic">
          <ac:chgData name="Niamh.C.Dillon" userId="S::niamh.c.dillon@ul.ie::e6c26154-7957-4e5d-8b1f-4e9551d1975e" providerId="AD" clId="Web-{6929A851-9DDC-97DC-0624-EAA29B27257C}" dt="2024-10-25T08:56:09.591" v="55"/>
          <ac:graphicFrameMkLst>
            <pc:docMk/>
            <pc:sldMk cId="4251910326" sldId="295"/>
            <ac:graphicFrameMk id="60" creationId="{477DC21C-3875-F1C4-FC75-AFC8EE7C4CEC}"/>
          </ac:graphicFrameMkLst>
        </pc:graphicFrameChg>
      </pc:sldChg>
    </pc:docChg>
  </pc:docChgLst>
  <pc:docChgLst>
    <pc:chgData name="Niamh.C.Dillon" userId="S::niamh.c.dillon@ul.ie::e6c26154-7957-4e5d-8b1f-4e9551d1975e" providerId="AD" clId="Web-{8980B656-32A4-EC74-0319-171E9EE4BCCA}"/>
    <pc:docChg chg="addSld delSld modSld">
      <pc:chgData name="Niamh.C.Dillon" userId="S::niamh.c.dillon@ul.ie::e6c26154-7957-4e5d-8b1f-4e9551d1975e" providerId="AD" clId="Web-{8980B656-32A4-EC74-0319-171E9EE4BCCA}" dt="2024-10-25T07:47:50.425" v="88"/>
      <pc:docMkLst>
        <pc:docMk/>
      </pc:docMkLst>
      <pc:sldChg chg="addSp delSp modSp">
        <pc:chgData name="Niamh.C.Dillon" userId="S::niamh.c.dillon@ul.ie::e6c26154-7957-4e5d-8b1f-4e9551d1975e" providerId="AD" clId="Web-{8980B656-32A4-EC74-0319-171E9EE4BCCA}" dt="2024-10-25T07:47:14.001" v="85" actId="14100"/>
        <pc:sldMkLst>
          <pc:docMk/>
          <pc:sldMk cId="1040070151" sldId="275"/>
        </pc:sldMkLst>
        <pc:spChg chg="mod">
          <ac:chgData name="Niamh.C.Dillon" userId="S::niamh.c.dillon@ul.ie::e6c26154-7957-4e5d-8b1f-4e9551d1975e" providerId="AD" clId="Web-{8980B656-32A4-EC74-0319-171E9EE4BCCA}" dt="2024-10-25T07:45:16.649" v="65"/>
          <ac:spMkLst>
            <pc:docMk/>
            <pc:sldMk cId="1040070151" sldId="275"/>
            <ac:spMk id="2" creationId="{BE4EE75C-7A52-4A55-A5DF-CB6BFA301AEB}"/>
          </ac:spMkLst>
        </pc:spChg>
        <pc:spChg chg="del">
          <ac:chgData name="Niamh.C.Dillon" userId="S::niamh.c.dillon@ul.ie::e6c26154-7957-4e5d-8b1f-4e9551d1975e" providerId="AD" clId="Web-{8980B656-32A4-EC74-0319-171E9EE4BCCA}" dt="2024-10-25T07:40:56.334" v="43"/>
          <ac:spMkLst>
            <pc:docMk/>
            <pc:sldMk cId="1040070151" sldId="275"/>
            <ac:spMk id="24" creationId="{6689B97F-68E1-2143-675E-ABB1618B7AB5}"/>
          </ac:spMkLst>
        </pc:spChg>
        <pc:spChg chg="add del">
          <ac:chgData name="Niamh.C.Dillon" userId="S::niamh.c.dillon@ul.ie::e6c26154-7957-4e5d-8b1f-4e9551d1975e" providerId="AD" clId="Web-{8980B656-32A4-EC74-0319-171E9EE4BCCA}" dt="2024-10-25T07:45:16.649" v="65"/>
          <ac:spMkLst>
            <pc:docMk/>
            <pc:sldMk cId="1040070151" sldId="275"/>
            <ac:spMk id="28" creationId="{6E895C8D-1379-40B8-8B1B-B6F5AEAF0A6C}"/>
          </ac:spMkLst>
        </pc:spChg>
        <pc:spChg chg="add del">
          <ac:chgData name="Niamh.C.Dillon" userId="S::niamh.c.dillon@ul.ie::e6c26154-7957-4e5d-8b1f-4e9551d1975e" providerId="AD" clId="Web-{8980B656-32A4-EC74-0319-171E9EE4BCCA}" dt="2024-10-25T07:45:16.649" v="65"/>
          <ac:spMkLst>
            <pc:docMk/>
            <pc:sldMk cId="1040070151" sldId="275"/>
            <ac:spMk id="29" creationId="{545D489D-16E1-484D-867B-144368D74B83}"/>
          </ac:spMkLst>
        </pc:spChg>
        <pc:spChg chg="add del">
          <ac:chgData name="Niamh.C.Dillon" userId="S::niamh.c.dillon@ul.ie::e6c26154-7957-4e5d-8b1f-4e9551d1975e" providerId="AD" clId="Web-{8980B656-32A4-EC74-0319-171E9EE4BCCA}" dt="2024-10-25T07:45:16.586" v="64"/>
          <ac:spMkLst>
            <pc:docMk/>
            <pc:sldMk cId="1040070151" sldId="275"/>
            <ac:spMk id="33" creationId="{5628E5CB-913B-4378-97CE-18C9F6410C53}"/>
          </ac:spMkLst>
        </pc:spChg>
        <pc:spChg chg="add">
          <ac:chgData name="Niamh.C.Dillon" userId="S::niamh.c.dillon@ul.ie::e6c26154-7957-4e5d-8b1f-4e9551d1975e" providerId="AD" clId="Web-{8980B656-32A4-EC74-0319-171E9EE4BCCA}" dt="2024-10-25T07:45:16.649" v="65"/>
          <ac:spMkLst>
            <pc:docMk/>
            <pc:sldMk cId="1040070151" sldId="275"/>
            <ac:spMk id="35" creationId="{BC68A55F-7B32-44D8-AEE5-1AF40532656C}"/>
          </ac:spMkLst>
        </pc:spChg>
        <pc:spChg chg="add del">
          <ac:chgData name="Niamh.C.Dillon" userId="S::niamh.c.dillon@ul.ie::e6c26154-7957-4e5d-8b1f-4e9551d1975e" providerId="AD" clId="Web-{8980B656-32A4-EC74-0319-171E9EE4BCCA}" dt="2024-10-25T07:44:38.381" v="62"/>
          <ac:spMkLst>
            <pc:docMk/>
            <pc:sldMk cId="1040070151" sldId="275"/>
            <ac:spMk id="36" creationId="{6C4028FD-8BAA-4A19-BFDE-594D991B7552}"/>
          </ac:spMkLst>
        </pc:spChg>
        <pc:spChg chg="add">
          <ac:chgData name="Niamh.C.Dillon" userId="S::niamh.c.dillon@ul.ie::e6c26154-7957-4e5d-8b1f-4e9551d1975e" providerId="AD" clId="Web-{8980B656-32A4-EC74-0319-171E9EE4BCCA}" dt="2024-10-25T07:45:16.649" v="65"/>
          <ac:spMkLst>
            <pc:docMk/>
            <pc:sldMk cId="1040070151" sldId="275"/>
            <ac:spMk id="38" creationId="{CD1AAA2C-FBBE-42AA-B869-31D524B7653F}"/>
          </ac:spMkLst>
        </pc:spChg>
        <pc:spChg chg="add">
          <ac:chgData name="Niamh.C.Dillon" userId="S::niamh.c.dillon@ul.ie::e6c26154-7957-4e5d-8b1f-4e9551d1975e" providerId="AD" clId="Web-{8980B656-32A4-EC74-0319-171E9EE4BCCA}" dt="2024-10-25T07:45:16.649" v="65"/>
          <ac:spMkLst>
            <pc:docMk/>
            <pc:sldMk cId="1040070151" sldId="275"/>
            <ac:spMk id="40" creationId="{5F937BBF-9326-4230-AB1B-F1795E350559}"/>
          </ac:spMkLst>
        </pc:spChg>
        <pc:spChg chg="add del">
          <ac:chgData name="Niamh.C.Dillon" userId="S::niamh.c.dillon@ul.ie::e6c26154-7957-4e5d-8b1f-4e9551d1975e" providerId="AD" clId="Web-{8980B656-32A4-EC74-0319-171E9EE4BCCA}" dt="2024-10-25T07:43:49.799" v="57"/>
          <ac:spMkLst>
            <pc:docMk/>
            <pc:sldMk cId="1040070151" sldId="275"/>
            <ac:spMk id="41" creationId="{DCC231C8-C761-4B31-9B1C-C6D19248C6B3}"/>
          </ac:spMkLst>
        </pc:spChg>
        <pc:spChg chg="add del">
          <ac:chgData name="Niamh.C.Dillon" userId="S::niamh.c.dillon@ul.ie::e6c26154-7957-4e5d-8b1f-4e9551d1975e" providerId="AD" clId="Web-{8980B656-32A4-EC74-0319-171E9EE4BCCA}" dt="2024-10-25T07:44:17.942" v="59"/>
          <ac:spMkLst>
            <pc:docMk/>
            <pc:sldMk cId="1040070151" sldId="275"/>
            <ac:spMk id="43" creationId="{52D502E5-F6B4-4D58-B4AE-FC466FF15EE8}"/>
          </ac:spMkLst>
        </pc:spChg>
        <pc:spChg chg="add del">
          <ac:chgData name="Niamh.C.Dillon" userId="S::niamh.c.dillon@ul.ie::e6c26154-7957-4e5d-8b1f-4e9551d1975e" providerId="AD" clId="Web-{8980B656-32A4-EC74-0319-171E9EE4BCCA}" dt="2024-10-25T07:44:17.942" v="59"/>
          <ac:spMkLst>
            <pc:docMk/>
            <pc:sldMk cId="1040070151" sldId="275"/>
            <ac:spMk id="44" creationId="{53B021B3-DE93-4AB7-8A18-CF5F1CED88B8}"/>
          </ac:spMkLst>
        </pc:spChg>
        <pc:spChg chg="del">
          <ac:chgData name="Niamh.C.Dillon" userId="S::niamh.c.dillon@ul.ie::e6c26154-7957-4e5d-8b1f-4e9551d1975e" providerId="AD" clId="Web-{8980B656-32A4-EC74-0319-171E9EE4BCCA}" dt="2024-10-25T07:40:36.426" v="38"/>
          <ac:spMkLst>
            <pc:docMk/>
            <pc:sldMk cId="1040070151" sldId="275"/>
            <ac:spMk id="46" creationId="{30E7C050-007C-C464-FCDC-307A6FD258CB}"/>
          </ac:spMkLst>
        </pc:spChg>
        <pc:spChg chg="add del">
          <ac:chgData name="Niamh.C.Dillon" userId="S::niamh.c.dillon@ul.ie::e6c26154-7957-4e5d-8b1f-4e9551d1975e" providerId="AD" clId="Web-{8980B656-32A4-EC74-0319-171E9EE4BCCA}" dt="2024-10-25T07:44:17.942" v="59"/>
          <ac:spMkLst>
            <pc:docMk/>
            <pc:sldMk cId="1040070151" sldId="275"/>
            <ac:spMk id="47" creationId="{9DECDBF4-02B6-4BB4-B65B-B8107AD6A9E8}"/>
          </ac:spMkLst>
        </pc:spChg>
        <pc:spChg chg="del">
          <ac:chgData name="Niamh.C.Dillon" userId="S::niamh.c.dillon@ul.ie::e6c26154-7957-4e5d-8b1f-4e9551d1975e" providerId="AD" clId="Web-{8980B656-32A4-EC74-0319-171E9EE4BCCA}" dt="2024-10-25T07:40:54.350" v="42"/>
          <ac:spMkLst>
            <pc:docMk/>
            <pc:sldMk cId="1040070151" sldId="275"/>
            <ac:spMk id="132" creationId="{D8E5D670-8536-86BC-3F68-BFF2E93F0F67}"/>
          </ac:spMkLst>
        </pc:spChg>
        <pc:graphicFrameChg chg="mod modGraphic">
          <ac:chgData name="Niamh.C.Dillon" userId="S::niamh.c.dillon@ul.ie::e6c26154-7957-4e5d-8b1f-4e9551d1975e" providerId="AD" clId="Web-{8980B656-32A4-EC74-0319-171E9EE4BCCA}" dt="2024-10-25T07:46:12.137" v="72" actId="14100"/>
          <ac:graphicFrameMkLst>
            <pc:docMk/>
            <pc:sldMk cId="1040070151" sldId="275"/>
            <ac:graphicFrameMk id="31" creationId="{A8E2367A-9CED-B401-9A5F-07CD05DE631F}"/>
          </ac:graphicFrameMkLst>
        </pc:graphicFrameChg>
        <pc:picChg chg="del">
          <ac:chgData name="Niamh.C.Dillon" userId="S::niamh.c.dillon@ul.ie::e6c26154-7957-4e5d-8b1f-4e9551d1975e" providerId="AD" clId="Web-{8980B656-32A4-EC74-0319-171E9EE4BCCA}" dt="2024-10-25T07:41:07.601" v="45"/>
          <ac:picMkLst>
            <pc:docMk/>
            <pc:sldMk cId="1040070151" sldId="275"/>
            <ac:picMk id="21" creationId="{F051A66D-9C96-6F67-FB6F-98C522F71D4E}"/>
          </ac:picMkLst>
        </pc:picChg>
        <pc:picChg chg="del">
          <ac:chgData name="Niamh.C.Dillon" userId="S::niamh.c.dillon@ul.ie::e6c26154-7957-4e5d-8b1f-4e9551d1975e" providerId="AD" clId="Web-{8980B656-32A4-EC74-0319-171E9EE4BCCA}" dt="2024-10-25T07:40:52.271" v="41"/>
          <ac:picMkLst>
            <pc:docMk/>
            <pc:sldMk cId="1040070151" sldId="275"/>
            <ac:picMk id="22" creationId="{8FFF03A6-700E-06F8-6B0F-754AE25CB409}"/>
          </ac:picMkLst>
        </pc:picChg>
        <pc:picChg chg="del">
          <ac:chgData name="Niamh.C.Dillon" userId="S::niamh.c.dillon@ul.ie::e6c26154-7957-4e5d-8b1f-4e9551d1975e" providerId="AD" clId="Web-{8980B656-32A4-EC74-0319-171E9EE4BCCA}" dt="2024-10-25T07:39:46.314" v="35"/>
          <ac:picMkLst>
            <pc:docMk/>
            <pc:sldMk cId="1040070151" sldId="275"/>
            <ac:picMk id="53" creationId="{8981D538-67F8-0E7A-EEF1-7AD56932C3A0}"/>
          </ac:picMkLst>
        </pc:picChg>
        <pc:picChg chg="del">
          <ac:chgData name="Niamh.C.Dillon" userId="S::niamh.c.dillon@ul.ie::e6c26154-7957-4e5d-8b1f-4e9551d1975e" providerId="AD" clId="Web-{8980B656-32A4-EC74-0319-171E9EE4BCCA}" dt="2024-10-25T07:40:49.693" v="40"/>
          <ac:picMkLst>
            <pc:docMk/>
            <pc:sldMk cId="1040070151" sldId="275"/>
            <ac:picMk id="131" creationId="{FAFC7C23-6450-0FF3-C25E-B7A6B91D8677}"/>
          </ac:picMkLst>
        </pc:picChg>
        <pc:picChg chg="add mod">
          <ac:chgData name="Niamh.C.Dillon" userId="S::niamh.c.dillon@ul.ie::e6c26154-7957-4e5d-8b1f-4e9551d1975e" providerId="AD" clId="Web-{8980B656-32A4-EC74-0319-171E9EE4BCCA}" dt="2024-10-25T07:47:14.001" v="85" actId="14100"/>
          <ac:picMkLst>
            <pc:docMk/>
            <pc:sldMk cId="1040070151" sldId="275"/>
            <ac:picMk id="519" creationId="{716D1153-742C-451C-E01D-79CF55DBE189}"/>
          </ac:picMkLst>
        </pc:picChg>
      </pc:sldChg>
      <pc:sldChg chg="addSp delSp modSp">
        <pc:chgData name="Niamh.C.Dillon" userId="S::niamh.c.dillon@ul.ie::e6c26154-7957-4e5d-8b1f-4e9551d1975e" providerId="AD" clId="Web-{8980B656-32A4-EC74-0319-171E9EE4BCCA}" dt="2024-10-25T07:47:34.190" v="87" actId="1076"/>
        <pc:sldMkLst>
          <pc:docMk/>
          <pc:sldMk cId="2784156455" sldId="285"/>
        </pc:sldMkLst>
        <pc:spChg chg="mod">
          <ac:chgData name="Niamh.C.Dillon" userId="S::niamh.c.dillon@ul.ie::e6c26154-7957-4e5d-8b1f-4e9551d1975e" providerId="AD" clId="Web-{8980B656-32A4-EC74-0319-171E9EE4BCCA}" dt="2024-10-25T07:37:03.974" v="0"/>
          <ac:spMkLst>
            <pc:docMk/>
            <pc:sldMk cId="2784156455" sldId="285"/>
            <ac:spMk id="2" creationId="{BE4EE75C-7A52-4A55-A5DF-CB6BFA301AEB}"/>
          </ac:spMkLst>
        </pc:spChg>
        <pc:spChg chg="mod">
          <ac:chgData name="Niamh.C.Dillon" userId="S::niamh.c.dillon@ul.ie::e6c26154-7957-4e5d-8b1f-4e9551d1975e" providerId="AD" clId="Web-{8980B656-32A4-EC74-0319-171E9EE4BCCA}" dt="2024-10-25T07:37:03.974" v="0"/>
          <ac:spMkLst>
            <pc:docMk/>
            <pc:sldMk cId="2784156455" sldId="285"/>
            <ac:spMk id="34" creationId="{A8E88347-E356-DC54-7CE4-187AA467814C}"/>
          </ac:spMkLst>
        </pc:spChg>
        <pc:spChg chg="del">
          <ac:chgData name="Niamh.C.Dillon" userId="S::niamh.c.dillon@ul.ie::e6c26154-7957-4e5d-8b1f-4e9551d1975e" providerId="AD" clId="Web-{8980B656-32A4-EC74-0319-171E9EE4BCCA}" dt="2024-10-25T07:37:03.974" v="0"/>
          <ac:spMkLst>
            <pc:docMk/>
            <pc:sldMk cId="2784156455" sldId="285"/>
            <ac:spMk id="46" creationId="{3ECBE1F1-D69B-4AFA-ABD5-8E41720EF6DE}"/>
          </ac:spMkLst>
        </pc:spChg>
        <pc:spChg chg="del">
          <ac:chgData name="Niamh.C.Dillon" userId="S::niamh.c.dillon@ul.ie::e6c26154-7957-4e5d-8b1f-4e9551d1975e" providerId="AD" clId="Web-{8980B656-32A4-EC74-0319-171E9EE4BCCA}" dt="2024-10-25T07:37:03.974" v="0"/>
          <ac:spMkLst>
            <pc:docMk/>
            <pc:sldMk cId="2784156455" sldId="285"/>
            <ac:spMk id="48" creationId="{603A6265-E10C-4B85-9C20-E75FCAF9CC63}"/>
          </ac:spMkLst>
        </pc:spChg>
        <pc:spChg chg="add">
          <ac:chgData name="Niamh.C.Dillon" userId="S::niamh.c.dillon@ul.ie::e6c26154-7957-4e5d-8b1f-4e9551d1975e" providerId="AD" clId="Web-{8980B656-32A4-EC74-0319-171E9EE4BCCA}" dt="2024-10-25T07:37:03.974" v="0"/>
          <ac:spMkLst>
            <pc:docMk/>
            <pc:sldMk cId="2784156455" sldId="285"/>
            <ac:spMk id="53" creationId="{B6CDA21F-E7AF-4C75-8395-33F58D5B0E45}"/>
          </ac:spMkLst>
        </pc:spChg>
        <pc:spChg chg="add">
          <ac:chgData name="Niamh.C.Dillon" userId="S::niamh.c.dillon@ul.ie::e6c26154-7957-4e5d-8b1f-4e9551d1975e" providerId="AD" clId="Web-{8980B656-32A4-EC74-0319-171E9EE4BCCA}" dt="2024-10-25T07:37:03.974" v="0"/>
          <ac:spMkLst>
            <pc:docMk/>
            <pc:sldMk cId="2784156455" sldId="285"/>
            <ac:spMk id="60" creationId="{D5B0017B-2ECA-49AF-B397-DC140825DF8D}"/>
          </ac:spMkLst>
        </pc:spChg>
        <pc:grpChg chg="add">
          <ac:chgData name="Niamh.C.Dillon" userId="S::niamh.c.dillon@ul.ie::e6c26154-7957-4e5d-8b1f-4e9551d1975e" providerId="AD" clId="Web-{8980B656-32A4-EC74-0319-171E9EE4BCCA}" dt="2024-10-25T07:37:03.974" v="0"/>
          <ac:grpSpMkLst>
            <pc:docMk/>
            <pc:sldMk cId="2784156455" sldId="285"/>
            <ac:grpSpMk id="55" creationId="{AE1C45F0-260A-458C-96ED-C1F6D2151219}"/>
          </ac:grpSpMkLst>
        </pc:grpChg>
        <pc:graphicFrameChg chg="add del mod modGraphic">
          <ac:chgData name="Niamh.C.Dillon" userId="S::niamh.c.dillon@ul.ie::e6c26154-7957-4e5d-8b1f-4e9551d1975e" providerId="AD" clId="Web-{8980B656-32A4-EC74-0319-171E9EE4BCCA}" dt="2024-10-25T07:38:51.700" v="26"/>
          <ac:graphicFrameMkLst>
            <pc:docMk/>
            <pc:sldMk cId="2784156455" sldId="285"/>
            <ac:graphicFrameMk id="3" creationId="{96D5C16C-F0A8-0C06-17D7-D663F3D7D964}"/>
          </ac:graphicFrameMkLst>
        </pc:graphicFrameChg>
        <pc:graphicFrameChg chg="add del mod modGraphic">
          <ac:chgData name="Niamh.C.Dillon" userId="S::niamh.c.dillon@ul.ie::e6c26154-7957-4e5d-8b1f-4e9551d1975e" providerId="AD" clId="Web-{8980B656-32A4-EC74-0319-171E9EE4BCCA}" dt="2024-10-25T07:39:42.470" v="34"/>
          <ac:graphicFrameMkLst>
            <pc:docMk/>
            <pc:sldMk cId="2784156455" sldId="285"/>
            <ac:graphicFrameMk id="360" creationId="{E6CA3D16-BACE-4079-5A7E-275D8E285315}"/>
          </ac:graphicFrameMkLst>
        </pc:graphicFrameChg>
        <pc:picChg chg="add mod">
          <ac:chgData name="Niamh.C.Dillon" userId="S::niamh.c.dillon@ul.ie::e6c26154-7957-4e5d-8b1f-4e9551d1975e" providerId="AD" clId="Web-{8980B656-32A4-EC74-0319-171E9EE4BCCA}" dt="2024-10-25T07:47:34.190" v="87" actId="1076"/>
          <ac:picMkLst>
            <pc:docMk/>
            <pc:sldMk cId="2784156455" sldId="285"/>
            <ac:picMk id="420" creationId="{E20A466A-6B3D-314C-30EE-7A04333AC193}"/>
          </ac:picMkLst>
        </pc:picChg>
        <pc:cxnChg chg="add">
          <ac:chgData name="Niamh.C.Dillon" userId="S::niamh.c.dillon@ul.ie::e6c26154-7957-4e5d-8b1f-4e9551d1975e" providerId="AD" clId="Web-{8980B656-32A4-EC74-0319-171E9EE4BCCA}" dt="2024-10-25T07:37:03.974" v="0"/>
          <ac:cxnSpMkLst>
            <pc:docMk/>
            <pc:sldMk cId="2784156455" sldId="285"/>
            <ac:cxnSpMk id="62" creationId="{6CF1BAF6-AD41-4082-B212-8A1F9A2E8779}"/>
          </ac:cxnSpMkLst>
        </pc:cxnChg>
      </pc:sldChg>
      <pc:sldChg chg="del">
        <pc:chgData name="Niamh.C.Dillon" userId="S::niamh.c.dillon@ul.ie::e6c26154-7957-4e5d-8b1f-4e9551d1975e" providerId="AD" clId="Web-{8980B656-32A4-EC74-0319-171E9EE4BCCA}" dt="2024-10-25T07:47:50.425" v="88"/>
        <pc:sldMkLst>
          <pc:docMk/>
          <pc:sldMk cId="1200387609" sldId="289"/>
        </pc:sldMkLst>
      </pc:sldChg>
      <pc:sldChg chg="del">
        <pc:chgData name="Niamh.C.Dillon" userId="S::niamh.c.dillon@ul.ie::e6c26154-7957-4e5d-8b1f-4e9551d1975e" providerId="AD" clId="Web-{8980B656-32A4-EC74-0319-171E9EE4BCCA}" dt="2024-10-25T07:41:38.165" v="47"/>
        <pc:sldMkLst>
          <pc:docMk/>
          <pc:sldMk cId="334830755" sldId="296"/>
        </pc:sldMkLst>
      </pc:sldChg>
      <pc:sldChg chg="addSp delSp modSp add del replId">
        <pc:chgData name="Niamh.C.Dillon" userId="S::niamh.c.dillon@ul.ie::e6c26154-7957-4e5d-8b1f-4e9551d1975e" providerId="AD" clId="Web-{8980B656-32A4-EC74-0319-171E9EE4BCCA}" dt="2024-10-25T07:46:43.733" v="81"/>
        <pc:sldMkLst>
          <pc:docMk/>
          <pc:sldMk cId="3068104689" sldId="296"/>
        </pc:sldMkLst>
        <pc:spChg chg="add mod">
          <ac:chgData name="Niamh.C.Dillon" userId="S::niamh.c.dillon@ul.ie::e6c26154-7957-4e5d-8b1f-4e9551d1975e" providerId="AD" clId="Web-{8980B656-32A4-EC74-0319-171E9EE4BCCA}" dt="2024-10-25T07:45:45.479" v="68"/>
          <ac:spMkLst>
            <pc:docMk/>
            <pc:sldMk cId="3068104689" sldId="296"/>
            <ac:spMk id="4" creationId="{5BA88C96-DC43-D4A5-A365-8F424ECAF9F1}"/>
          </ac:spMkLst>
        </pc:spChg>
        <pc:spChg chg="add del">
          <ac:chgData name="Niamh.C.Dillon" userId="S::niamh.c.dillon@ul.ie::e6c26154-7957-4e5d-8b1f-4e9551d1975e" providerId="AD" clId="Web-{8980B656-32A4-EC74-0319-171E9EE4BCCA}" dt="2024-10-25T07:46:25.998" v="78"/>
          <ac:spMkLst>
            <pc:docMk/>
            <pc:sldMk cId="3068104689" sldId="296"/>
            <ac:spMk id="6" creationId="{F42DF74D-1C1F-2E04-D521-6452DD5F15E6}"/>
          </ac:spMkLst>
        </pc:spChg>
        <pc:spChg chg="add del">
          <ac:chgData name="Niamh.C.Dillon" userId="S::niamh.c.dillon@ul.ie::e6c26154-7957-4e5d-8b1f-4e9551d1975e" providerId="AD" clId="Web-{8980B656-32A4-EC74-0319-171E9EE4BCCA}" dt="2024-10-25T07:46:25.998" v="77"/>
          <ac:spMkLst>
            <pc:docMk/>
            <pc:sldMk cId="3068104689" sldId="296"/>
            <ac:spMk id="8" creationId="{6F47670F-CF1C-5FEF-8BB2-1FD56CD0D0E1}"/>
          </ac:spMkLst>
        </pc:spChg>
        <pc:spChg chg="add">
          <ac:chgData name="Niamh.C.Dillon" userId="S::niamh.c.dillon@ul.ie::e6c26154-7957-4e5d-8b1f-4e9551d1975e" providerId="AD" clId="Web-{8980B656-32A4-EC74-0319-171E9EE4BCCA}" dt="2024-10-25T07:46:34.467" v="79"/>
          <ac:spMkLst>
            <pc:docMk/>
            <pc:sldMk cId="3068104689" sldId="296"/>
            <ac:spMk id="29" creationId="{11B55162-C197-A8F2-3BAF-FB6723321BFA}"/>
          </ac:spMkLst>
        </pc:spChg>
        <pc:spChg chg="del mod">
          <ac:chgData name="Niamh.C.Dillon" userId="S::niamh.c.dillon@ul.ie::e6c26154-7957-4e5d-8b1f-4e9551d1975e" providerId="AD" clId="Web-{8980B656-32A4-EC74-0319-171E9EE4BCCA}" dt="2024-10-25T07:45:45.479" v="68"/>
          <ac:spMkLst>
            <pc:docMk/>
            <pc:sldMk cId="3068104689" sldId="296"/>
            <ac:spMk id="34" creationId="{A8E88347-E356-DC54-7CE4-187AA467814C}"/>
          </ac:spMkLst>
        </pc:spChg>
        <pc:graphicFrameChg chg="add del">
          <ac:chgData name="Niamh.C.Dillon" userId="S::niamh.c.dillon@ul.ie::e6c26154-7957-4e5d-8b1f-4e9551d1975e" providerId="AD" clId="Web-{8980B656-32A4-EC74-0319-171E9EE4BCCA}" dt="2024-10-25T07:46:25.998" v="76"/>
          <ac:graphicFrameMkLst>
            <pc:docMk/>
            <pc:sldMk cId="3068104689" sldId="296"/>
            <ac:graphicFrameMk id="10" creationId="{5CEF7CB7-8027-B340-1230-4CB3C5DEA1A2}"/>
          </ac:graphicFrameMkLst>
        </pc:graphicFrameChg>
        <pc:graphicFrameChg chg="add">
          <ac:chgData name="Niamh.C.Dillon" userId="S::niamh.c.dillon@ul.ie::e6c26154-7957-4e5d-8b1f-4e9551d1975e" providerId="AD" clId="Web-{8980B656-32A4-EC74-0319-171E9EE4BCCA}" dt="2024-10-25T07:46:34.639" v="80"/>
          <ac:graphicFrameMkLst>
            <pc:docMk/>
            <pc:sldMk cId="3068104689" sldId="296"/>
            <ac:graphicFrameMk id="31" creationId="{B4548C10-07B5-8A9B-4646-E559DC02CBC9}"/>
          </ac:graphicFrameMkLst>
        </pc:graphicFrameChg>
      </pc:sldChg>
      <pc:sldChg chg="new del">
        <pc:chgData name="Niamh.C.Dillon" userId="S::niamh.c.dillon@ul.ie::e6c26154-7957-4e5d-8b1f-4e9551d1975e" providerId="AD" clId="Web-{8980B656-32A4-EC74-0319-171E9EE4BCCA}" dt="2024-10-25T07:40:21.363" v="37"/>
        <pc:sldMkLst>
          <pc:docMk/>
          <pc:sldMk cId="1686981163" sldId="297"/>
        </pc:sldMkLst>
      </pc:sldChg>
    </pc:docChg>
  </pc:docChgLst>
  <pc:docChgLst>
    <pc:chgData name="Niamh.C.Dillon" userId="S::niamh.c.dillon@ul.ie::e6c26154-7957-4e5d-8b1f-4e9551d1975e" providerId="AD" clId="Web-{09032829-C52A-20B7-EA48-93F7680AD84B}"/>
    <pc:docChg chg="delSld modSld">
      <pc:chgData name="Niamh.C.Dillon" userId="S::niamh.c.dillon@ul.ie::e6c26154-7957-4e5d-8b1f-4e9551d1975e" providerId="AD" clId="Web-{09032829-C52A-20B7-EA48-93F7680AD84B}" dt="2024-10-25T08:02:38.154" v="64" actId="14100"/>
      <pc:docMkLst>
        <pc:docMk/>
      </pc:docMkLst>
      <pc:sldChg chg="addSp delSp modSp">
        <pc:chgData name="Niamh.C.Dillon" userId="S::niamh.c.dillon@ul.ie::e6c26154-7957-4e5d-8b1f-4e9551d1975e" providerId="AD" clId="Web-{09032829-C52A-20B7-EA48-93F7680AD84B}" dt="2024-10-25T07:59:54.362" v="57" actId="20577"/>
        <pc:sldMkLst>
          <pc:docMk/>
          <pc:sldMk cId="1040070151" sldId="275"/>
        </pc:sldMkLst>
        <pc:spChg chg="mod">
          <ac:chgData name="Niamh.C.Dillon" userId="S::niamh.c.dillon@ul.ie::e6c26154-7957-4e5d-8b1f-4e9551d1975e" providerId="AD" clId="Web-{09032829-C52A-20B7-EA48-93F7680AD84B}" dt="2024-10-25T07:59:54.362" v="57" actId="20577"/>
          <ac:spMkLst>
            <pc:docMk/>
            <pc:sldMk cId="1040070151" sldId="275"/>
            <ac:spMk id="2" creationId="{BE4EE75C-7A52-4A55-A5DF-CB6BFA301AEB}"/>
          </ac:spMkLst>
        </pc:spChg>
        <pc:spChg chg="add del mod">
          <ac:chgData name="Niamh.C.Dillon" userId="S::niamh.c.dillon@ul.ie::e6c26154-7957-4e5d-8b1f-4e9551d1975e" providerId="AD" clId="Web-{09032829-C52A-20B7-EA48-93F7680AD84B}" dt="2024-10-25T07:57:45.603" v="46"/>
          <ac:spMkLst>
            <pc:docMk/>
            <pc:sldMk cId="1040070151" sldId="275"/>
            <ac:spMk id="579" creationId="{4BF20284-8C13-C24A-9752-C11079DFEBAF}"/>
          </ac:spMkLst>
        </pc:spChg>
        <pc:graphicFrameChg chg="modGraphic">
          <ac:chgData name="Niamh.C.Dillon" userId="S::niamh.c.dillon@ul.ie::e6c26154-7957-4e5d-8b1f-4e9551d1975e" providerId="AD" clId="Web-{09032829-C52A-20B7-EA48-93F7680AD84B}" dt="2024-10-25T07:57:15.898" v="42" actId="20577"/>
          <ac:graphicFrameMkLst>
            <pc:docMk/>
            <pc:sldMk cId="1040070151" sldId="275"/>
            <ac:graphicFrameMk id="31" creationId="{A8E2367A-9CED-B401-9A5F-07CD05DE631F}"/>
          </ac:graphicFrameMkLst>
        </pc:graphicFrameChg>
      </pc:sldChg>
      <pc:sldChg chg="del">
        <pc:chgData name="Niamh.C.Dillon" userId="S::niamh.c.dillon@ul.ie::e6c26154-7957-4e5d-8b1f-4e9551d1975e" providerId="AD" clId="Web-{09032829-C52A-20B7-EA48-93F7680AD84B}" dt="2024-10-25T07:58:31.028" v="51"/>
        <pc:sldMkLst>
          <pc:docMk/>
          <pc:sldMk cId="548755151" sldId="277"/>
        </pc:sldMkLst>
      </pc:sldChg>
      <pc:sldChg chg="modSp">
        <pc:chgData name="Niamh.C.Dillon" userId="S::niamh.c.dillon@ul.ie::e6c26154-7957-4e5d-8b1f-4e9551d1975e" providerId="AD" clId="Web-{09032829-C52A-20B7-EA48-93F7680AD84B}" dt="2024-10-25T07:59:46.658" v="56" actId="20577"/>
        <pc:sldMkLst>
          <pc:docMk/>
          <pc:sldMk cId="2784156455" sldId="285"/>
        </pc:sldMkLst>
        <pc:spChg chg="mod">
          <ac:chgData name="Niamh.C.Dillon" userId="S::niamh.c.dillon@ul.ie::e6c26154-7957-4e5d-8b1f-4e9551d1975e" providerId="AD" clId="Web-{09032829-C52A-20B7-EA48-93F7680AD84B}" dt="2024-10-25T07:59:46.658" v="56" actId="20577"/>
          <ac:spMkLst>
            <pc:docMk/>
            <pc:sldMk cId="2784156455" sldId="285"/>
            <ac:spMk id="2" creationId="{BE4EE75C-7A52-4A55-A5DF-CB6BFA301AEB}"/>
          </ac:spMkLst>
        </pc:spChg>
        <pc:spChg chg="mod">
          <ac:chgData name="Niamh.C.Dillon" userId="S::niamh.c.dillon@ul.ie::e6c26154-7957-4e5d-8b1f-4e9551d1975e" providerId="AD" clId="Web-{09032829-C52A-20B7-EA48-93F7680AD84B}" dt="2024-10-25T07:59:01.796" v="53" actId="20577"/>
          <ac:spMkLst>
            <pc:docMk/>
            <pc:sldMk cId="2784156455" sldId="285"/>
            <ac:spMk id="34" creationId="{A8E88347-E356-DC54-7CE4-187AA467814C}"/>
          </ac:spMkLst>
        </pc:spChg>
      </pc:sldChg>
      <pc:sldChg chg="addSp delSp modSp">
        <pc:chgData name="Niamh.C.Dillon" userId="S::niamh.c.dillon@ul.ie::e6c26154-7957-4e5d-8b1f-4e9551d1975e" providerId="AD" clId="Web-{09032829-C52A-20B7-EA48-93F7680AD84B}" dt="2024-10-25T07:55:22.266" v="36"/>
        <pc:sldMkLst>
          <pc:docMk/>
          <pc:sldMk cId="2339307182" sldId="291"/>
        </pc:sldMkLst>
        <pc:spChg chg="add mod">
          <ac:chgData name="Niamh.C.Dillon" userId="S::niamh.c.dillon@ul.ie::e6c26154-7957-4e5d-8b1f-4e9551d1975e" providerId="AD" clId="Web-{09032829-C52A-20B7-EA48-93F7680AD84B}" dt="2024-10-25T07:55:18.031" v="35" actId="14100"/>
          <ac:spMkLst>
            <pc:docMk/>
            <pc:sldMk cId="2339307182" sldId="291"/>
            <ac:spMk id="2" creationId="{6CDFF9AB-B3DC-7FCC-F296-ECC3832E7534}"/>
          </ac:spMkLst>
        </pc:spChg>
        <pc:spChg chg="add mod">
          <ac:chgData name="Niamh.C.Dillon" userId="S::niamh.c.dillon@ul.ie::e6c26154-7957-4e5d-8b1f-4e9551d1975e" providerId="AD" clId="Web-{09032829-C52A-20B7-EA48-93F7680AD84B}" dt="2024-10-25T07:53:23.821" v="12" actId="14100"/>
          <ac:spMkLst>
            <pc:docMk/>
            <pc:sldMk cId="2339307182" sldId="291"/>
            <ac:spMk id="4" creationId="{EACFF8BD-A2A2-E276-2FEB-C7E64E7D2C0E}"/>
          </ac:spMkLst>
        </pc:spChg>
        <pc:spChg chg="add mod">
          <ac:chgData name="Niamh.C.Dillon" userId="S::niamh.c.dillon@ul.ie::e6c26154-7957-4e5d-8b1f-4e9551d1975e" providerId="AD" clId="Web-{09032829-C52A-20B7-EA48-93F7680AD84B}" dt="2024-10-25T07:54:20.309" v="28" actId="1076"/>
          <ac:spMkLst>
            <pc:docMk/>
            <pc:sldMk cId="2339307182" sldId="291"/>
            <ac:spMk id="7" creationId="{CF1C2973-B9DF-AA4D-152F-BC74A1690748}"/>
          </ac:spMkLst>
        </pc:spChg>
        <pc:spChg chg="add mod">
          <ac:chgData name="Niamh.C.Dillon" userId="S::niamh.c.dillon@ul.ie::e6c26154-7957-4e5d-8b1f-4e9551d1975e" providerId="AD" clId="Web-{09032829-C52A-20B7-EA48-93F7680AD84B}" dt="2024-10-25T07:54:13.699" v="26" actId="14100"/>
          <ac:spMkLst>
            <pc:docMk/>
            <pc:sldMk cId="2339307182" sldId="291"/>
            <ac:spMk id="8" creationId="{7F0F1649-CFDF-33EC-D239-93217C04959E}"/>
          </ac:spMkLst>
        </pc:spChg>
        <pc:spChg chg="add del mod">
          <ac:chgData name="Niamh.C.Dillon" userId="S::niamh.c.dillon@ul.ie::e6c26154-7957-4e5d-8b1f-4e9551d1975e" providerId="AD" clId="Web-{09032829-C52A-20B7-EA48-93F7680AD84B}" dt="2024-10-25T07:54:54.592" v="33"/>
          <ac:spMkLst>
            <pc:docMk/>
            <pc:sldMk cId="2339307182" sldId="291"/>
            <ac:spMk id="9" creationId="{44597FB8-C1C6-8867-4B34-BEA4D767583D}"/>
          </ac:spMkLst>
        </pc:spChg>
        <pc:picChg chg="add del mod">
          <ac:chgData name="Niamh.C.Dillon" userId="S::niamh.c.dillon@ul.ie::e6c26154-7957-4e5d-8b1f-4e9551d1975e" providerId="AD" clId="Web-{09032829-C52A-20B7-EA48-93F7680AD84B}" dt="2024-10-25T07:53:04.445" v="9"/>
          <ac:picMkLst>
            <pc:docMk/>
            <pc:sldMk cId="2339307182" sldId="291"/>
            <ac:picMk id="6" creationId="{1FBD31B3-5FD1-9906-2139-292F2E86C8B6}"/>
          </ac:picMkLst>
        </pc:picChg>
        <pc:picChg chg="ord">
          <ac:chgData name="Niamh.C.Dillon" userId="S::niamh.c.dillon@ul.ie::e6c26154-7957-4e5d-8b1f-4e9551d1975e" providerId="AD" clId="Web-{09032829-C52A-20B7-EA48-93F7680AD84B}" dt="2024-10-25T07:55:22.266" v="36"/>
          <ac:picMkLst>
            <pc:docMk/>
            <pc:sldMk cId="2339307182" sldId="291"/>
            <ac:picMk id="10" creationId="{D562E5AA-17DB-D2C2-6C42-C5D31F2B6AE7}"/>
          </ac:picMkLst>
        </pc:picChg>
      </pc:sldChg>
      <pc:sldChg chg="addSp delSp modSp">
        <pc:chgData name="Niamh.C.Dillon" userId="S::niamh.c.dillon@ul.ie::e6c26154-7957-4e5d-8b1f-4e9551d1975e" providerId="AD" clId="Web-{09032829-C52A-20B7-EA48-93F7680AD84B}" dt="2024-10-25T08:02:38.154" v="64" actId="14100"/>
        <pc:sldMkLst>
          <pc:docMk/>
          <pc:sldMk cId="1136766968" sldId="293"/>
        </pc:sldMkLst>
        <pc:picChg chg="add mod">
          <ac:chgData name="Niamh.C.Dillon" userId="S::niamh.c.dillon@ul.ie::e6c26154-7957-4e5d-8b1f-4e9551d1975e" providerId="AD" clId="Web-{09032829-C52A-20B7-EA48-93F7680AD84B}" dt="2024-10-25T08:02:38.154" v="64" actId="14100"/>
          <ac:picMkLst>
            <pc:docMk/>
            <pc:sldMk cId="1136766968" sldId="293"/>
            <ac:picMk id="3" creationId="{314B709A-C179-202E-2ACB-121792142C5D}"/>
          </ac:picMkLst>
        </pc:picChg>
        <pc:picChg chg="del">
          <ac:chgData name="Niamh.C.Dillon" userId="S::niamh.c.dillon@ul.ie::e6c26154-7957-4e5d-8b1f-4e9551d1975e" providerId="AD" clId="Web-{09032829-C52A-20B7-EA48-93F7680AD84B}" dt="2024-10-25T08:02:20.949" v="61"/>
          <ac:picMkLst>
            <pc:docMk/>
            <pc:sldMk cId="1136766968" sldId="293"/>
            <ac:picMk id="4" creationId="{75EABBFD-A987-E433-4C34-5BA70B901FD8}"/>
          </ac:picMkLst>
        </pc:picChg>
      </pc:sldChg>
      <pc:sldChg chg="modSp">
        <pc:chgData name="Niamh.C.Dillon" userId="S::niamh.c.dillon@ul.ie::e6c26154-7957-4e5d-8b1f-4e9551d1975e" providerId="AD" clId="Web-{09032829-C52A-20B7-EA48-93F7680AD84B}" dt="2024-10-25T08:00:08.175" v="60" actId="20577"/>
        <pc:sldMkLst>
          <pc:docMk/>
          <pc:sldMk cId="4251910326" sldId="295"/>
        </pc:sldMkLst>
        <pc:spChg chg="mod">
          <ac:chgData name="Niamh.C.Dillon" userId="S::niamh.c.dillon@ul.ie::e6c26154-7957-4e5d-8b1f-4e9551d1975e" providerId="AD" clId="Web-{09032829-C52A-20B7-EA48-93F7680AD84B}" dt="2024-10-25T08:00:08.175" v="60" actId="20577"/>
          <ac:spMkLst>
            <pc:docMk/>
            <pc:sldMk cId="4251910326" sldId="295"/>
            <ac:spMk id="2" creationId="{BE4EE75C-7A52-4A55-A5DF-CB6BFA301AEB}"/>
          </ac:spMkLst>
        </pc:spChg>
        <pc:spChg chg="mod">
          <ac:chgData name="Niamh.C.Dillon" userId="S::niamh.c.dillon@ul.ie::e6c26154-7957-4e5d-8b1f-4e9551d1975e" providerId="AD" clId="Web-{09032829-C52A-20B7-EA48-93F7680AD84B}" dt="2024-10-25T07:59:24.407" v="55" actId="20577"/>
          <ac:spMkLst>
            <pc:docMk/>
            <pc:sldMk cId="4251910326" sldId="295"/>
            <ac:spMk id="3" creationId="{973F36EE-5E46-4615-80C4-0AA06D4AB4D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hyperlink" Target="https://zenodo.org/records/10061182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sv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4.png"/><Relationship Id="rId5" Type="http://schemas.openxmlformats.org/officeDocument/2006/relationships/hyperlink" Target="https://zenodo.org/records/10061182" TargetMode="External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AE975E-5637-4AF2-8C1C-460C9E8EB8D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0E0AF75-136D-4A74-9746-0EBC9B12D07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Research IT as a University Function</a:t>
          </a:r>
          <a:endParaRPr lang="en-US">
            <a:latin typeface="Arial" panose="020B0604020202020204"/>
          </a:endParaRPr>
        </a:p>
      </dgm:t>
    </dgm:pt>
    <dgm:pt modelId="{45BE688C-84B2-4101-B0CB-BB1152CBCCA6}" type="parTrans" cxnId="{66D106D7-6C56-47C4-8966-194704D2A465}">
      <dgm:prSet/>
      <dgm:spPr/>
      <dgm:t>
        <a:bodyPr/>
        <a:lstStyle/>
        <a:p>
          <a:endParaRPr lang="en-US"/>
        </a:p>
      </dgm:t>
    </dgm:pt>
    <dgm:pt modelId="{099ACE53-07EC-4243-A538-31BBBFB43C73}" type="sibTrans" cxnId="{66D106D7-6C56-47C4-8966-194704D2A465}">
      <dgm:prSet/>
      <dgm:spPr/>
      <dgm:t>
        <a:bodyPr/>
        <a:lstStyle/>
        <a:p>
          <a:endParaRPr lang="en-US"/>
        </a:p>
      </dgm:t>
    </dgm:pt>
    <dgm:pt modelId="{1803D7DB-12C1-4A43-AC85-4E226D69E92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Core Technical Competencies</a:t>
          </a:r>
          <a:endParaRPr lang="en-US"/>
        </a:p>
      </dgm:t>
    </dgm:pt>
    <dgm:pt modelId="{3750E12A-74BD-4560-83BF-E937C8E053F2}" type="parTrans" cxnId="{D75291A4-E5F0-4AB8-A9B0-1DB12BE8716D}">
      <dgm:prSet/>
      <dgm:spPr/>
      <dgm:t>
        <a:bodyPr/>
        <a:lstStyle/>
        <a:p>
          <a:endParaRPr lang="en-US"/>
        </a:p>
      </dgm:t>
    </dgm:pt>
    <dgm:pt modelId="{32920CA3-5665-47C4-9EE6-7C6056E363CE}" type="sibTrans" cxnId="{D75291A4-E5F0-4AB8-A9B0-1DB12BE8716D}">
      <dgm:prSet/>
      <dgm:spPr/>
      <dgm:t>
        <a:bodyPr/>
        <a:lstStyle/>
        <a:p>
          <a:endParaRPr lang="en-US"/>
        </a:p>
      </dgm:t>
    </dgm:pt>
    <dgm:pt modelId="{5B09EF5D-2541-4744-A4A1-09E80379C87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Organisational Integration and Outreach</a:t>
          </a:r>
          <a:endParaRPr lang="en-US"/>
        </a:p>
      </dgm:t>
    </dgm:pt>
    <dgm:pt modelId="{D7262049-38E0-454A-9A61-F4E850A62AAB}" type="parTrans" cxnId="{C6CF668E-BEC2-4DE6-B9C7-B4611B80182A}">
      <dgm:prSet/>
      <dgm:spPr/>
      <dgm:t>
        <a:bodyPr/>
        <a:lstStyle/>
        <a:p>
          <a:endParaRPr lang="en-US"/>
        </a:p>
      </dgm:t>
    </dgm:pt>
    <dgm:pt modelId="{CFEE6C81-54C7-41E3-B349-0903B84F285B}" type="sibTrans" cxnId="{C6CF668E-BEC2-4DE6-B9C7-B4611B80182A}">
      <dgm:prSet/>
      <dgm:spPr/>
      <dgm:t>
        <a:bodyPr/>
        <a:lstStyle/>
        <a:p>
          <a:endParaRPr lang="en-US"/>
        </a:p>
      </dgm:t>
    </dgm:pt>
    <dgm:pt modelId="{15B71550-B68B-46A4-8894-CBB2EACB4DE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Research IT as a Training Function</a:t>
          </a:r>
          <a:endParaRPr lang="en-US"/>
        </a:p>
      </dgm:t>
    </dgm:pt>
    <dgm:pt modelId="{1302A038-84B0-48CD-A84C-7265BB9CD9AD}" type="parTrans" cxnId="{CE5973CB-8309-4483-8CEC-A197791AD6BE}">
      <dgm:prSet/>
      <dgm:spPr/>
      <dgm:t>
        <a:bodyPr/>
        <a:lstStyle/>
        <a:p>
          <a:endParaRPr lang="en-US"/>
        </a:p>
      </dgm:t>
    </dgm:pt>
    <dgm:pt modelId="{6006A2F8-7356-4588-A3F5-2620DEA421C8}" type="sibTrans" cxnId="{CE5973CB-8309-4483-8CEC-A197791AD6BE}">
      <dgm:prSet/>
      <dgm:spPr/>
      <dgm:t>
        <a:bodyPr/>
        <a:lstStyle/>
        <a:p>
          <a:endParaRPr lang="en-US"/>
        </a:p>
      </dgm:t>
    </dgm:pt>
    <dgm:pt modelId="{811537EF-851E-4F6D-B10B-9A95703FAA9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Organisation of Research IT</a:t>
          </a:r>
          <a:endParaRPr lang="en-US"/>
        </a:p>
      </dgm:t>
    </dgm:pt>
    <dgm:pt modelId="{4C406ABB-53DF-44F2-8922-79CC2AC93A18}" type="parTrans" cxnId="{DFD1B9B1-912A-4ADC-B386-45785C405C4A}">
      <dgm:prSet/>
      <dgm:spPr/>
      <dgm:t>
        <a:bodyPr/>
        <a:lstStyle/>
        <a:p>
          <a:endParaRPr lang="en-US"/>
        </a:p>
      </dgm:t>
    </dgm:pt>
    <dgm:pt modelId="{DC561CE9-ABAC-47CB-AEAE-FBCABB4844FE}" type="sibTrans" cxnId="{DFD1B9B1-912A-4ADC-B386-45785C405C4A}">
      <dgm:prSet/>
      <dgm:spPr/>
      <dgm:t>
        <a:bodyPr/>
        <a:lstStyle/>
        <a:p>
          <a:endParaRPr lang="en-US"/>
        </a:p>
      </dgm:t>
    </dgm:pt>
    <dgm:pt modelId="{6887F5DF-2A18-439F-8F65-5447C3E305B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Resourcing Research IT</a:t>
          </a:r>
          <a:endParaRPr lang="en-US"/>
        </a:p>
      </dgm:t>
    </dgm:pt>
    <dgm:pt modelId="{0E2D3EC8-10A4-4E42-A9AB-57D5A89E2113}" type="parTrans" cxnId="{7B354428-71D7-45B4-ABC0-5647CC0CCB9F}">
      <dgm:prSet/>
      <dgm:spPr/>
      <dgm:t>
        <a:bodyPr/>
        <a:lstStyle/>
        <a:p>
          <a:endParaRPr lang="en-US"/>
        </a:p>
      </dgm:t>
    </dgm:pt>
    <dgm:pt modelId="{B8AB2436-9C96-4B2E-B0D3-E7A86FF14235}" type="sibTrans" cxnId="{7B354428-71D7-45B4-ABC0-5647CC0CCB9F}">
      <dgm:prSet/>
      <dgm:spPr/>
      <dgm:t>
        <a:bodyPr/>
        <a:lstStyle/>
        <a:p>
          <a:endParaRPr lang="en-US"/>
        </a:p>
      </dgm:t>
    </dgm:pt>
    <dgm:pt modelId="{20680D7B-415F-411D-9DB8-13AA0307A57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Available Shared IT Services</a:t>
          </a:r>
          <a:endParaRPr lang="en-US"/>
        </a:p>
      </dgm:t>
    </dgm:pt>
    <dgm:pt modelId="{BB55F652-D073-4B4B-94B3-7F03ECA612EB}" type="parTrans" cxnId="{131DB865-4F25-443D-96D4-39F5046F96B9}">
      <dgm:prSet/>
      <dgm:spPr/>
      <dgm:t>
        <a:bodyPr/>
        <a:lstStyle/>
        <a:p>
          <a:endParaRPr lang="en-US"/>
        </a:p>
      </dgm:t>
    </dgm:pt>
    <dgm:pt modelId="{40264B14-8000-41EC-A970-EE8350614C80}" type="sibTrans" cxnId="{131DB865-4F25-443D-96D4-39F5046F96B9}">
      <dgm:prSet/>
      <dgm:spPr/>
      <dgm:t>
        <a:bodyPr/>
        <a:lstStyle/>
        <a:p>
          <a:endParaRPr lang="en-US"/>
        </a:p>
      </dgm:t>
    </dgm:pt>
    <dgm:pt modelId="{8157B9E3-E88B-4800-9D8D-203DB9D1C19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Case studies of other Universities</a:t>
          </a:r>
          <a:endParaRPr lang="en-US"/>
        </a:p>
      </dgm:t>
    </dgm:pt>
    <dgm:pt modelId="{B4D5F67C-F7C1-41B2-A8CC-AC6C75C57B27}" type="parTrans" cxnId="{E850FFA3-0E53-4DDC-93AB-BBD97CA9653F}">
      <dgm:prSet/>
      <dgm:spPr/>
      <dgm:t>
        <a:bodyPr/>
        <a:lstStyle/>
        <a:p>
          <a:endParaRPr lang="en-US"/>
        </a:p>
      </dgm:t>
    </dgm:pt>
    <dgm:pt modelId="{331F6E96-BA23-4D29-BBC3-CE8115A730D9}" type="sibTrans" cxnId="{E850FFA3-0E53-4DDC-93AB-BBD97CA9653F}">
      <dgm:prSet/>
      <dgm:spPr/>
      <dgm:t>
        <a:bodyPr/>
        <a:lstStyle/>
        <a:p>
          <a:endParaRPr lang="en-US"/>
        </a:p>
      </dgm:t>
    </dgm:pt>
    <dgm:pt modelId="{9F2F3CB0-B8A4-4C77-9E70-67B348962945}" type="pres">
      <dgm:prSet presAssocID="{61AE975E-5637-4AF2-8C1C-460C9E8EB8D6}" presName="root" presStyleCnt="0">
        <dgm:presLayoutVars>
          <dgm:dir/>
          <dgm:resizeHandles val="exact"/>
        </dgm:presLayoutVars>
      </dgm:prSet>
      <dgm:spPr/>
    </dgm:pt>
    <dgm:pt modelId="{C702FD94-8E7D-423A-BBD0-FFBFF2527DC4}" type="pres">
      <dgm:prSet presAssocID="{E0E0AF75-136D-4A74-9746-0EBC9B12D074}" presName="compNode" presStyleCnt="0"/>
      <dgm:spPr/>
    </dgm:pt>
    <dgm:pt modelId="{CBF3515E-61D7-4764-AA3D-C37629505E6E}" type="pres">
      <dgm:prSet presAssocID="{E0E0AF75-136D-4A74-9746-0EBC9B12D074}" presName="bgRect" presStyleLbl="bgShp" presStyleIdx="0" presStyleCnt="5"/>
      <dgm:spPr/>
    </dgm:pt>
    <dgm:pt modelId="{2DAE0B2E-4EC2-40C9-9BF6-908A52A080F9}" type="pres">
      <dgm:prSet presAssocID="{E0E0AF75-136D-4A74-9746-0EBC9B12D07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B6E0540-3B1A-47AD-968C-CB4FEFC75944}" type="pres">
      <dgm:prSet presAssocID="{E0E0AF75-136D-4A74-9746-0EBC9B12D074}" presName="spaceRect" presStyleCnt="0"/>
      <dgm:spPr/>
    </dgm:pt>
    <dgm:pt modelId="{63735D89-3DA6-4FE2-8D77-BFC7D85A91E0}" type="pres">
      <dgm:prSet presAssocID="{E0E0AF75-136D-4A74-9746-0EBC9B12D074}" presName="parTx" presStyleLbl="revTx" presStyleIdx="0" presStyleCnt="6">
        <dgm:presLayoutVars>
          <dgm:chMax val="0"/>
          <dgm:chPref val="0"/>
        </dgm:presLayoutVars>
      </dgm:prSet>
      <dgm:spPr/>
    </dgm:pt>
    <dgm:pt modelId="{77FB6D26-1E87-46A3-B3A0-FFFB9413F97E}" type="pres">
      <dgm:prSet presAssocID="{E0E0AF75-136D-4A74-9746-0EBC9B12D074}" presName="desTx" presStyleLbl="revTx" presStyleIdx="1" presStyleCnt="6">
        <dgm:presLayoutVars/>
      </dgm:prSet>
      <dgm:spPr/>
    </dgm:pt>
    <dgm:pt modelId="{F3A360A6-DD48-4FB8-B9C7-387473644852}" type="pres">
      <dgm:prSet presAssocID="{099ACE53-07EC-4243-A538-31BBBFB43C73}" presName="sibTrans" presStyleCnt="0"/>
      <dgm:spPr/>
    </dgm:pt>
    <dgm:pt modelId="{C67A2A2D-F1EF-44D9-96DC-A141EEF8DA49}" type="pres">
      <dgm:prSet presAssocID="{811537EF-851E-4F6D-B10B-9A95703FAA95}" presName="compNode" presStyleCnt="0"/>
      <dgm:spPr/>
    </dgm:pt>
    <dgm:pt modelId="{4D87F2CE-425D-4FE0-BA99-6A5437247D8D}" type="pres">
      <dgm:prSet presAssocID="{811537EF-851E-4F6D-B10B-9A95703FAA95}" presName="bgRect" presStyleLbl="bgShp" presStyleIdx="1" presStyleCnt="5"/>
      <dgm:spPr/>
    </dgm:pt>
    <dgm:pt modelId="{02A45653-7D32-4983-B8D9-123DFCAA5A36}" type="pres">
      <dgm:prSet presAssocID="{811537EF-851E-4F6D-B10B-9A95703FAA9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370A2322-35AA-4442-B72D-37049D254F75}" type="pres">
      <dgm:prSet presAssocID="{811537EF-851E-4F6D-B10B-9A95703FAA95}" presName="spaceRect" presStyleCnt="0"/>
      <dgm:spPr/>
    </dgm:pt>
    <dgm:pt modelId="{124D33AC-730C-403B-90B9-C9F520B02393}" type="pres">
      <dgm:prSet presAssocID="{811537EF-851E-4F6D-B10B-9A95703FAA95}" presName="parTx" presStyleLbl="revTx" presStyleIdx="2" presStyleCnt="6">
        <dgm:presLayoutVars>
          <dgm:chMax val="0"/>
          <dgm:chPref val="0"/>
        </dgm:presLayoutVars>
      </dgm:prSet>
      <dgm:spPr/>
    </dgm:pt>
    <dgm:pt modelId="{51A4C485-25A8-43EE-859B-2FBFC84F4A7E}" type="pres">
      <dgm:prSet presAssocID="{DC561CE9-ABAC-47CB-AEAE-FBCABB4844FE}" presName="sibTrans" presStyleCnt="0"/>
      <dgm:spPr/>
    </dgm:pt>
    <dgm:pt modelId="{41DF6EC3-D6F7-4C61-9608-D3E9D5F80B48}" type="pres">
      <dgm:prSet presAssocID="{6887F5DF-2A18-439F-8F65-5447C3E305BD}" presName="compNode" presStyleCnt="0"/>
      <dgm:spPr/>
    </dgm:pt>
    <dgm:pt modelId="{73DF82FC-FCDB-41ED-BCB1-B7F4F2D3D11C}" type="pres">
      <dgm:prSet presAssocID="{6887F5DF-2A18-439F-8F65-5447C3E305BD}" presName="bgRect" presStyleLbl="bgShp" presStyleIdx="2" presStyleCnt="5"/>
      <dgm:spPr/>
    </dgm:pt>
    <dgm:pt modelId="{8A1832E7-AACC-4FEF-B5EA-307C451AE587}" type="pres">
      <dgm:prSet presAssocID="{6887F5DF-2A18-439F-8F65-5447C3E305B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2A2A233-9AC7-45E0-BE0B-A0931F424067}" type="pres">
      <dgm:prSet presAssocID="{6887F5DF-2A18-439F-8F65-5447C3E305BD}" presName="spaceRect" presStyleCnt="0"/>
      <dgm:spPr/>
    </dgm:pt>
    <dgm:pt modelId="{B2113439-FEF0-4828-9BF5-6B8D0862BF9F}" type="pres">
      <dgm:prSet presAssocID="{6887F5DF-2A18-439F-8F65-5447C3E305BD}" presName="parTx" presStyleLbl="revTx" presStyleIdx="3" presStyleCnt="6">
        <dgm:presLayoutVars>
          <dgm:chMax val="0"/>
          <dgm:chPref val="0"/>
        </dgm:presLayoutVars>
      </dgm:prSet>
      <dgm:spPr/>
    </dgm:pt>
    <dgm:pt modelId="{4084DF74-3691-41E5-AD57-32AFFC6E1D13}" type="pres">
      <dgm:prSet presAssocID="{B8AB2436-9C96-4B2E-B0D3-E7A86FF14235}" presName="sibTrans" presStyleCnt="0"/>
      <dgm:spPr/>
    </dgm:pt>
    <dgm:pt modelId="{E55968AB-9DB4-4AEE-8716-318C60EBC72F}" type="pres">
      <dgm:prSet presAssocID="{20680D7B-415F-411D-9DB8-13AA0307A575}" presName="compNode" presStyleCnt="0"/>
      <dgm:spPr/>
    </dgm:pt>
    <dgm:pt modelId="{70C0A098-94F3-446D-ACC2-E90F4EB97FEC}" type="pres">
      <dgm:prSet presAssocID="{20680D7B-415F-411D-9DB8-13AA0307A575}" presName="bgRect" presStyleLbl="bgShp" presStyleIdx="3" presStyleCnt="5"/>
      <dgm:spPr/>
    </dgm:pt>
    <dgm:pt modelId="{34D472D8-23E6-4CF4-B80B-A8F3DFE63A73}" type="pres">
      <dgm:prSet presAssocID="{20680D7B-415F-411D-9DB8-13AA0307A57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F166687-2EBA-4E6C-87C9-796C7B95D16D}" type="pres">
      <dgm:prSet presAssocID="{20680D7B-415F-411D-9DB8-13AA0307A575}" presName="spaceRect" presStyleCnt="0"/>
      <dgm:spPr/>
    </dgm:pt>
    <dgm:pt modelId="{2822A26B-F854-4E7D-B397-3BBA41E40BD4}" type="pres">
      <dgm:prSet presAssocID="{20680D7B-415F-411D-9DB8-13AA0307A575}" presName="parTx" presStyleLbl="revTx" presStyleIdx="4" presStyleCnt="6">
        <dgm:presLayoutVars>
          <dgm:chMax val="0"/>
          <dgm:chPref val="0"/>
        </dgm:presLayoutVars>
      </dgm:prSet>
      <dgm:spPr/>
    </dgm:pt>
    <dgm:pt modelId="{C5ED65DA-D9E2-40D2-9664-75407B5C7327}" type="pres">
      <dgm:prSet presAssocID="{40264B14-8000-41EC-A970-EE8350614C80}" presName="sibTrans" presStyleCnt="0"/>
      <dgm:spPr/>
    </dgm:pt>
    <dgm:pt modelId="{9CDFF7C4-B807-49C1-B2D8-CCD20E9DD1C4}" type="pres">
      <dgm:prSet presAssocID="{8157B9E3-E88B-4800-9D8D-203DB9D1C199}" presName="compNode" presStyleCnt="0"/>
      <dgm:spPr/>
    </dgm:pt>
    <dgm:pt modelId="{0F3A778C-A1AC-4564-8063-56FF8745C4AA}" type="pres">
      <dgm:prSet presAssocID="{8157B9E3-E88B-4800-9D8D-203DB9D1C199}" presName="bgRect" presStyleLbl="bgShp" presStyleIdx="4" presStyleCnt="5"/>
      <dgm:spPr/>
    </dgm:pt>
    <dgm:pt modelId="{C99C4E95-2E90-4C39-997A-9AF065B9C06E}" type="pres">
      <dgm:prSet presAssocID="{8157B9E3-E88B-4800-9D8D-203DB9D1C19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A9AD6B39-CB5D-45F7-956D-7D8F969F10E9}" type="pres">
      <dgm:prSet presAssocID="{8157B9E3-E88B-4800-9D8D-203DB9D1C199}" presName="spaceRect" presStyleCnt="0"/>
      <dgm:spPr/>
    </dgm:pt>
    <dgm:pt modelId="{2F1011A1-61EA-4147-9F31-7A7D54FACA72}" type="pres">
      <dgm:prSet presAssocID="{8157B9E3-E88B-4800-9D8D-203DB9D1C19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1984E0E-E54D-43BD-9061-F438774552FC}" type="presOf" srcId="{E0E0AF75-136D-4A74-9746-0EBC9B12D074}" destId="{63735D89-3DA6-4FE2-8D77-BFC7D85A91E0}" srcOrd="0" destOrd="0" presId="urn:microsoft.com/office/officeart/2018/2/layout/IconVerticalSolidList"/>
    <dgm:cxn modelId="{7B354428-71D7-45B4-ABC0-5647CC0CCB9F}" srcId="{61AE975E-5637-4AF2-8C1C-460C9E8EB8D6}" destId="{6887F5DF-2A18-439F-8F65-5447C3E305BD}" srcOrd="2" destOrd="0" parTransId="{0E2D3EC8-10A4-4E42-A9AB-57D5A89E2113}" sibTransId="{B8AB2436-9C96-4B2E-B0D3-E7A86FF14235}"/>
    <dgm:cxn modelId="{131DB865-4F25-443D-96D4-39F5046F96B9}" srcId="{61AE975E-5637-4AF2-8C1C-460C9E8EB8D6}" destId="{20680D7B-415F-411D-9DB8-13AA0307A575}" srcOrd="3" destOrd="0" parTransId="{BB55F652-D073-4B4B-94B3-7F03ECA612EB}" sibTransId="{40264B14-8000-41EC-A970-EE8350614C80}"/>
    <dgm:cxn modelId="{1B0CC945-04D5-4E93-828C-09A32D62372B}" type="presOf" srcId="{8157B9E3-E88B-4800-9D8D-203DB9D1C199}" destId="{2F1011A1-61EA-4147-9F31-7A7D54FACA72}" srcOrd="0" destOrd="0" presId="urn:microsoft.com/office/officeart/2018/2/layout/IconVerticalSolidList"/>
    <dgm:cxn modelId="{F4968166-C205-44AC-B086-2592CE44BA03}" type="presOf" srcId="{6887F5DF-2A18-439F-8F65-5447C3E305BD}" destId="{B2113439-FEF0-4828-9BF5-6B8D0862BF9F}" srcOrd="0" destOrd="0" presId="urn:microsoft.com/office/officeart/2018/2/layout/IconVerticalSolidList"/>
    <dgm:cxn modelId="{C6CF668E-BEC2-4DE6-B9C7-B4611B80182A}" srcId="{E0E0AF75-136D-4A74-9746-0EBC9B12D074}" destId="{5B09EF5D-2541-4744-A4A1-09E80379C874}" srcOrd="1" destOrd="0" parTransId="{D7262049-38E0-454A-9A61-F4E850A62AAB}" sibTransId="{CFEE6C81-54C7-41E3-B349-0903B84F285B}"/>
    <dgm:cxn modelId="{9ACA7993-52A3-4F53-9E5D-A52A088423F5}" type="presOf" srcId="{1803D7DB-12C1-4A43-AC85-4E226D69E929}" destId="{77FB6D26-1E87-46A3-B3A0-FFFB9413F97E}" srcOrd="0" destOrd="0" presId="urn:microsoft.com/office/officeart/2018/2/layout/IconVerticalSolidList"/>
    <dgm:cxn modelId="{9218959F-00A8-47BC-AE8F-BC0C898D8086}" type="presOf" srcId="{5B09EF5D-2541-4744-A4A1-09E80379C874}" destId="{77FB6D26-1E87-46A3-B3A0-FFFB9413F97E}" srcOrd="0" destOrd="1" presId="urn:microsoft.com/office/officeart/2018/2/layout/IconVerticalSolidList"/>
    <dgm:cxn modelId="{E850FFA3-0E53-4DDC-93AB-BBD97CA9653F}" srcId="{61AE975E-5637-4AF2-8C1C-460C9E8EB8D6}" destId="{8157B9E3-E88B-4800-9D8D-203DB9D1C199}" srcOrd="4" destOrd="0" parTransId="{B4D5F67C-F7C1-41B2-A8CC-AC6C75C57B27}" sibTransId="{331F6E96-BA23-4D29-BBC3-CE8115A730D9}"/>
    <dgm:cxn modelId="{D75291A4-E5F0-4AB8-A9B0-1DB12BE8716D}" srcId="{E0E0AF75-136D-4A74-9746-0EBC9B12D074}" destId="{1803D7DB-12C1-4A43-AC85-4E226D69E929}" srcOrd="0" destOrd="0" parTransId="{3750E12A-74BD-4560-83BF-E937C8E053F2}" sibTransId="{32920CA3-5665-47C4-9EE6-7C6056E363CE}"/>
    <dgm:cxn modelId="{ED8E9FAB-1792-42D9-8BB2-097DD0A083F8}" type="presOf" srcId="{811537EF-851E-4F6D-B10B-9A95703FAA95}" destId="{124D33AC-730C-403B-90B9-C9F520B02393}" srcOrd="0" destOrd="0" presId="urn:microsoft.com/office/officeart/2018/2/layout/IconVerticalSolidList"/>
    <dgm:cxn modelId="{DFD1B9B1-912A-4ADC-B386-45785C405C4A}" srcId="{61AE975E-5637-4AF2-8C1C-460C9E8EB8D6}" destId="{811537EF-851E-4F6D-B10B-9A95703FAA95}" srcOrd="1" destOrd="0" parTransId="{4C406ABB-53DF-44F2-8922-79CC2AC93A18}" sibTransId="{DC561CE9-ABAC-47CB-AEAE-FBCABB4844FE}"/>
    <dgm:cxn modelId="{9DAAEBB3-F194-410A-AAF7-9873CBDCA099}" type="presOf" srcId="{15B71550-B68B-46A4-8894-CBB2EACB4DEE}" destId="{77FB6D26-1E87-46A3-B3A0-FFFB9413F97E}" srcOrd="0" destOrd="2" presId="urn:microsoft.com/office/officeart/2018/2/layout/IconVerticalSolidList"/>
    <dgm:cxn modelId="{7D3B8DB5-BD08-49D2-B762-E553108BCB5A}" type="presOf" srcId="{20680D7B-415F-411D-9DB8-13AA0307A575}" destId="{2822A26B-F854-4E7D-B397-3BBA41E40BD4}" srcOrd="0" destOrd="0" presId="urn:microsoft.com/office/officeart/2018/2/layout/IconVerticalSolidList"/>
    <dgm:cxn modelId="{CE5973CB-8309-4483-8CEC-A197791AD6BE}" srcId="{E0E0AF75-136D-4A74-9746-0EBC9B12D074}" destId="{15B71550-B68B-46A4-8894-CBB2EACB4DEE}" srcOrd="2" destOrd="0" parTransId="{1302A038-84B0-48CD-A84C-7265BB9CD9AD}" sibTransId="{6006A2F8-7356-4588-A3F5-2620DEA421C8}"/>
    <dgm:cxn modelId="{66D106D7-6C56-47C4-8966-194704D2A465}" srcId="{61AE975E-5637-4AF2-8C1C-460C9E8EB8D6}" destId="{E0E0AF75-136D-4A74-9746-0EBC9B12D074}" srcOrd="0" destOrd="0" parTransId="{45BE688C-84B2-4101-B0CB-BB1152CBCCA6}" sibTransId="{099ACE53-07EC-4243-A538-31BBBFB43C73}"/>
    <dgm:cxn modelId="{ACCF08ED-ECB2-4893-B0EC-B9FDFD5FAB82}" type="presOf" srcId="{61AE975E-5637-4AF2-8C1C-460C9E8EB8D6}" destId="{9F2F3CB0-B8A4-4C77-9E70-67B348962945}" srcOrd="0" destOrd="0" presId="urn:microsoft.com/office/officeart/2018/2/layout/IconVerticalSolidList"/>
    <dgm:cxn modelId="{F1CC221A-42AD-47A3-B504-9E532D383BDF}" type="presParOf" srcId="{9F2F3CB0-B8A4-4C77-9E70-67B348962945}" destId="{C702FD94-8E7D-423A-BBD0-FFBFF2527DC4}" srcOrd="0" destOrd="0" presId="urn:microsoft.com/office/officeart/2018/2/layout/IconVerticalSolidList"/>
    <dgm:cxn modelId="{7AF54794-CB7D-4162-9E6A-7738AC5176E8}" type="presParOf" srcId="{C702FD94-8E7D-423A-BBD0-FFBFF2527DC4}" destId="{CBF3515E-61D7-4764-AA3D-C37629505E6E}" srcOrd="0" destOrd="0" presId="urn:microsoft.com/office/officeart/2018/2/layout/IconVerticalSolidList"/>
    <dgm:cxn modelId="{C8D14D9F-D9CF-4957-84A3-E35E23DB2515}" type="presParOf" srcId="{C702FD94-8E7D-423A-BBD0-FFBFF2527DC4}" destId="{2DAE0B2E-4EC2-40C9-9BF6-908A52A080F9}" srcOrd="1" destOrd="0" presId="urn:microsoft.com/office/officeart/2018/2/layout/IconVerticalSolidList"/>
    <dgm:cxn modelId="{8185D966-1867-497D-A687-F5A6FDEF058F}" type="presParOf" srcId="{C702FD94-8E7D-423A-BBD0-FFBFF2527DC4}" destId="{9B6E0540-3B1A-47AD-968C-CB4FEFC75944}" srcOrd="2" destOrd="0" presId="urn:microsoft.com/office/officeart/2018/2/layout/IconVerticalSolidList"/>
    <dgm:cxn modelId="{F06A33A8-0AFB-44B3-9CA7-942978A7BBB1}" type="presParOf" srcId="{C702FD94-8E7D-423A-BBD0-FFBFF2527DC4}" destId="{63735D89-3DA6-4FE2-8D77-BFC7D85A91E0}" srcOrd="3" destOrd="0" presId="urn:microsoft.com/office/officeart/2018/2/layout/IconVerticalSolidList"/>
    <dgm:cxn modelId="{C9A1C100-92F9-434A-AD95-672239E2F453}" type="presParOf" srcId="{C702FD94-8E7D-423A-BBD0-FFBFF2527DC4}" destId="{77FB6D26-1E87-46A3-B3A0-FFFB9413F97E}" srcOrd="4" destOrd="0" presId="urn:microsoft.com/office/officeart/2018/2/layout/IconVerticalSolidList"/>
    <dgm:cxn modelId="{7F5CA4D8-7389-4837-9DA2-F3C6516D5406}" type="presParOf" srcId="{9F2F3CB0-B8A4-4C77-9E70-67B348962945}" destId="{F3A360A6-DD48-4FB8-B9C7-387473644852}" srcOrd="1" destOrd="0" presId="urn:microsoft.com/office/officeart/2018/2/layout/IconVerticalSolidList"/>
    <dgm:cxn modelId="{2C20B8C2-8517-483F-8342-6BD2FA854465}" type="presParOf" srcId="{9F2F3CB0-B8A4-4C77-9E70-67B348962945}" destId="{C67A2A2D-F1EF-44D9-96DC-A141EEF8DA49}" srcOrd="2" destOrd="0" presId="urn:microsoft.com/office/officeart/2018/2/layout/IconVerticalSolidList"/>
    <dgm:cxn modelId="{1CF37288-F3F4-48F3-8618-5FE07E81AAA6}" type="presParOf" srcId="{C67A2A2D-F1EF-44D9-96DC-A141EEF8DA49}" destId="{4D87F2CE-425D-4FE0-BA99-6A5437247D8D}" srcOrd="0" destOrd="0" presId="urn:microsoft.com/office/officeart/2018/2/layout/IconVerticalSolidList"/>
    <dgm:cxn modelId="{325BE0F1-ABF8-4288-89A8-6EC26CE61924}" type="presParOf" srcId="{C67A2A2D-F1EF-44D9-96DC-A141EEF8DA49}" destId="{02A45653-7D32-4983-B8D9-123DFCAA5A36}" srcOrd="1" destOrd="0" presId="urn:microsoft.com/office/officeart/2018/2/layout/IconVerticalSolidList"/>
    <dgm:cxn modelId="{7D5751B5-9919-4FA2-8187-DABC97A6D6BB}" type="presParOf" srcId="{C67A2A2D-F1EF-44D9-96DC-A141EEF8DA49}" destId="{370A2322-35AA-4442-B72D-37049D254F75}" srcOrd="2" destOrd="0" presId="urn:microsoft.com/office/officeart/2018/2/layout/IconVerticalSolidList"/>
    <dgm:cxn modelId="{F2AEE95D-F6FC-4C95-B96B-206FAB5A6028}" type="presParOf" srcId="{C67A2A2D-F1EF-44D9-96DC-A141EEF8DA49}" destId="{124D33AC-730C-403B-90B9-C9F520B02393}" srcOrd="3" destOrd="0" presId="urn:microsoft.com/office/officeart/2018/2/layout/IconVerticalSolidList"/>
    <dgm:cxn modelId="{4A946022-2DBC-435C-BC93-ACC2E645D0C8}" type="presParOf" srcId="{9F2F3CB0-B8A4-4C77-9E70-67B348962945}" destId="{51A4C485-25A8-43EE-859B-2FBFC84F4A7E}" srcOrd="3" destOrd="0" presId="urn:microsoft.com/office/officeart/2018/2/layout/IconVerticalSolidList"/>
    <dgm:cxn modelId="{876239D6-A840-4086-893A-D321A11838BC}" type="presParOf" srcId="{9F2F3CB0-B8A4-4C77-9E70-67B348962945}" destId="{41DF6EC3-D6F7-4C61-9608-D3E9D5F80B48}" srcOrd="4" destOrd="0" presId="urn:microsoft.com/office/officeart/2018/2/layout/IconVerticalSolidList"/>
    <dgm:cxn modelId="{698B775C-A70C-45C0-84BD-EFE8D91B1CE0}" type="presParOf" srcId="{41DF6EC3-D6F7-4C61-9608-D3E9D5F80B48}" destId="{73DF82FC-FCDB-41ED-BCB1-B7F4F2D3D11C}" srcOrd="0" destOrd="0" presId="urn:microsoft.com/office/officeart/2018/2/layout/IconVerticalSolidList"/>
    <dgm:cxn modelId="{F8DE1142-04BF-4635-A03B-3D7CAED77E62}" type="presParOf" srcId="{41DF6EC3-D6F7-4C61-9608-D3E9D5F80B48}" destId="{8A1832E7-AACC-4FEF-B5EA-307C451AE587}" srcOrd="1" destOrd="0" presId="urn:microsoft.com/office/officeart/2018/2/layout/IconVerticalSolidList"/>
    <dgm:cxn modelId="{F0E5AAB6-18C2-4FF4-B0B4-F5FAD6BCF6AC}" type="presParOf" srcId="{41DF6EC3-D6F7-4C61-9608-D3E9D5F80B48}" destId="{F2A2A233-9AC7-45E0-BE0B-A0931F424067}" srcOrd="2" destOrd="0" presId="urn:microsoft.com/office/officeart/2018/2/layout/IconVerticalSolidList"/>
    <dgm:cxn modelId="{F7EA601D-A11D-4AF4-9426-4FA24D069608}" type="presParOf" srcId="{41DF6EC3-D6F7-4C61-9608-D3E9D5F80B48}" destId="{B2113439-FEF0-4828-9BF5-6B8D0862BF9F}" srcOrd="3" destOrd="0" presId="urn:microsoft.com/office/officeart/2018/2/layout/IconVerticalSolidList"/>
    <dgm:cxn modelId="{44CD22C0-A02B-4441-BEB9-E51218A7E866}" type="presParOf" srcId="{9F2F3CB0-B8A4-4C77-9E70-67B348962945}" destId="{4084DF74-3691-41E5-AD57-32AFFC6E1D13}" srcOrd="5" destOrd="0" presId="urn:microsoft.com/office/officeart/2018/2/layout/IconVerticalSolidList"/>
    <dgm:cxn modelId="{2572EEC9-DE5D-4BFC-B61B-4A0D7D872423}" type="presParOf" srcId="{9F2F3CB0-B8A4-4C77-9E70-67B348962945}" destId="{E55968AB-9DB4-4AEE-8716-318C60EBC72F}" srcOrd="6" destOrd="0" presId="urn:microsoft.com/office/officeart/2018/2/layout/IconVerticalSolidList"/>
    <dgm:cxn modelId="{887DC4F6-3A46-42E1-8259-8286F580ED43}" type="presParOf" srcId="{E55968AB-9DB4-4AEE-8716-318C60EBC72F}" destId="{70C0A098-94F3-446D-ACC2-E90F4EB97FEC}" srcOrd="0" destOrd="0" presId="urn:microsoft.com/office/officeart/2018/2/layout/IconVerticalSolidList"/>
    <dgm:cxn modelId="{2869B372-4D42-40D5-A109-FBDEACCC9A13}" type="presParOf" srcId="{E55968AB-9DB4-4AEE-8716-318C60EBC72F}" destId="{34D472D8-23E6-4CF4-B80B-A8F3DFE63A73}" srcOrd="1" destOrd="0" presId="urn:microsoft.com/office/officeart/2018/2/layout/IconVerticalSolidList"/>
    <dgm:cxn modelId="{E77BBC72-4D9D-44C1-8052-6C4CFE266299}" type="presParOf" srcId="{E55968AB-9DB4-4AEE-8716-318C60EBC72F}" destId="{1F166687-2EBA-4E6C-87C9-796C7B95D16D}" srcOrd="2" destOrd="0" presId="urn:microsoft.com/office/officeart/2018/2/layout/IconVerticalSolidList"/>
    <dgm:cxn modelId="{9E8A70DE-495F-4727-99E6-4AB5024AC06C}" type="presParOf" srcId="{E55968AB-9DB4-4AEE-8716-318C60EBC72F}" destId="{2822A26B-F854-4E7D-B397-3BBA41E40BD4}" srcOrd="3" destOrd="0" presId="urn:microsoft.com/office/officeart/2018/2/layout/IconVerticalSolidList"/>
    <dgm:cxn modelId="{8E6BFDBF-6CA0-4AA3-97F1-50BE5513B5BA}" type="presParOf" srcId="{9F2F3CB0-B8A4-4C77-9E70-67B348962945}" destId="{C5ED65DA-D9E2-40D2-9664-75407B5C7327}" srcOrd="7" destOrd="0" presId="urn:microsoft.com/office/officeart/2018/2/layout/IconVerticalSolidList"/>
    <dgm:cxn modelId="{12C5F7C4-4645-4BBD-95B7-1173450F44F7}" type="presParOf" srcId="{9F2F3CB0-B8A4-4C77-9E70-67B348962945}" destId="{9CDFF7C4-B807-49C1-B2D8-CCD20E9DD1C4}" srcOrd="8" destOrd="0" presId="urn:microsoft.com/office/officeart/2018/2/layout/IconVerticalSolidList"/>
    <dgm:cxn modelId="{65DB8F16-C35C-4C8B-A5D9-EE2A6789D6F7}" type="presParOf" srcId="{9CDFF7C4-B807-49C1-B2D8-CCD20E9DD1C4}" destId="{0F3A778C-A1AC-4564-8063-56FF8745C4AA}" srcOrd="0" destOrd="0" presId="urn:microsoft.com/office/officeart/2018/2/layout/IconVerticalSolidList"/>
    <dgm:cxn modelId="{4E84B184-87B5-443F-8CB2-4DB70460D5B5}" type="presParOf" srcId="{9CDFF7C4-B807-49C1-B2D8-CCD20E9DD1C4}" destId="{C99C4E95-2E90-4C39-997A-9AF065B9C06E}" srcOrd="1" destOrd="0" presId="urn:microsoft.com/office/officeart/2018/2/layout/IconVerticalSolidList"/>
    <dgm:cxn modelId="{0D13499E-835A-412D-9DAA-D07A2C93AE00}" type="presParOf" srcId="{9CDFF7C4-B807-49C1-B2D8-CCD20E9DD1C4}" destId="{A9AD6B39-CB5D-45F7-956D-7D8F969F10E9}" srcOrd="2" destOrd="0" presId="urn:microsoft.com/office/officeart/2018/2/layout/IconVerticalSolidList"/>
    <dgm:cxn modelId="{FBC5EA42-8F5E-43FE-9894-2DAA6064CA5B}" type="presParOf" srcId="{9CDFF7C4-B807-49C1-B2D8-CCD20E9DD1C4}" destId="{2F1011A1-61EA-4147-9F31-7A7D54FACA7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84461C-C39B-4502-8D48-3D759D535577}" type="doc">
      <dgm:prSet loTypeId="urn:microsoft.com/office/officeart/2018/2/layout/IconVerticalSolidList" loCatId="icon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581FE20-CA4D-4C5B-BCB8-843A577E9E0F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b="1"/>
            <a:t>Action Needed: </a:t>
          </a:r>
          <a:r>
            <a:rPr lang="en-IE"/>
            <a:t>To match the rapid advancements in data-driven research and high-performance computing, dedicated resources for Research IT services are essential.</a:t>
          </a:r>
          <a:endParaRPr lang="en-US"/>
        </a:p>
      </dgm:t>
    </dgm:pt>
    <dgm:pt modelId="{453CE8F0-776F-4E4E-80B1-D31092EE78AD}" type="parTrans" cxnId="{8857699A-0F06-4B61-95B6-CE23E4E93BE4}">
      <dgm:prSet/>
      <dgm:spPr/>
      <dgm:t>
        <a:bodyPr/>
        <a:lstStyle/>
        <a:p>
          <a:endParaRPr lang="en-US"/>
        </a:p>
      </dgm:t>
    </dgm:pt>
    <dgm:pt modelId="{FFD9E503-2901-454D-9DEA-5C2277A4622E}" type="sibTrans" cxnId="{8857699A-0F06-4B61-95B6-CE23E4E93BE4}">
      <dgm:prSet/>
      <dgm:spPr/>
      <dgm:t>
        <a:bodyPr/>
        <a:lstStyle/>
        <a:p>
          <a:endParaRPr lang="en-US"/>
        </a:p>
      </dgm:t>
    </dgm:pt>
    <dgm:pt modelId="{D5795B54-5721-4A11-859C-55EFD34D121C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b="1"/>
            <a:t>Assessment for Improvement: </a:t>
          </a:r>
          <a:r>
            <a:rPr lang="en-IE"/>
            <a:t>Conduct a Research Support Maturity Assessment using the </a:t>
          </a:r>
          <a:r>
            <a:rPr lang="en-IE">
              <a:hlinkClick xmlns:r="http://schemas.openxmlformats.org/officeDocument/2006/relationships" r:id="rId1"/>
            </a:rPr>
            <a:t>RESIN model</a:t>
          </a:r>
          <a:r>
            <a:rPr lang="en-IE"/>
            <a:t> to identify available skills and services within the institution and inform an </a:t>
          </a:r>
          <a:r>
            <a:rPr lang="en-IE" b="1"/>
            <a:t>appropriate</a:t>
          </a:r>
          <a:r>
            <a:rPr lang="en-IE"/>
            <a:t> Research IT model in the HEI.</a:t>
          </a:r>
          <a:endParaRPr lang="en-US"/>
        </a:p>
      </dgm:t>
    </dgm:pt>
    <dgm:pt modelId="{B09CC8D2-07D6-47AD-B6AD-A468E8BDC91D}" type="parTrans" cxnId="{1674038E-56B7-4B0E-A36B-9C185CA9597C}">
      <dgm:prSet/>
      <dgm:spPr/>
      <dgm:t>
        <a:bodyPr/>
        <a:lstStyle/>
        <a:p>
          <a:endParaRPr lang="en-US"/>
        </a:p>
      </dgm:t>
    </dgm:pt>
    <dgm:pt modelId="{28302182-A9E7-4ACD-999B-4626EDA6A6EB}" type="sibTrans" cxnId="{1674038E-56B7-4B0E-A36B-9C185CA9597C}">
      <dgm:prSet/>
      <dgm:spPr/>
      <dgm:t>
        <a:bodyPr/>
        <a:lstStyle/>
        <a:p>
          <a:endParaRPr lang="en-US"/>
        </a:p>
      </dgm:t>
    </dgm:pt>
    <dgm:pt modelId="{AF834F77-EB9E-4ADF-939B-F9899CAF0ECA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b="1"/>
            <a:t>Support for Success: </a:t>
          </a:r>
          <a:r>
            <a:rPr lang="en-IE"/>
            <a:t>Enhance Research IT success through clear guidance, comprehensive information, and targeted training. Stay updated on Research IT initiatives and resources through the RESIN forum.</a:t>
          </a:r>
          <a:endParaRPr lang="en-US"/>
        </a:p>
      </dgm:t>
    </dgm:pt>
    <dgm:pt modelId="{6C4AFD95-58AD-46DF-9035-0BCADEA4BC0A}" type="parTrans" cxnId="{CF29D150-FB7A-4AE3-9894-7ABFCE5D7BAE}">
      <dgm:prSet/>
      <dgm:spPr/>
      <dgm:t>
        <a:bodyPr/>
        <a:lstStyle/>
        <a:p>
          <a:endParaRPr lang="en-US"/>
        </a:p>
      </dgm:t>
    </dgm:pt>
    <dgm:pt modelId="{DDEFDF4E-9653-4AD0-BD6E-F83C25E23F12}" type="sibTrans" cxnId="{CF29D150-FB7A-4AE3-9894-7ABFCE5D7BAE}">
      <dgm:prSet/>
      <dgm:spPr/>
      <dgm:t>
        <a:bodyPr/>
        <a:lstStyle/>
        <a:p>
          <a:endParaRPr lang="en-US"/>
        </a:p>
      </dgm:t>
    </dgm:pt>
    <dgm:pt modelId="{4A0F896A-70C7-4C14-888E-76D750C343E4}" type="pres">
      <dgm:prSet presAssocID="{A584461C-C39B-4502-8D48-3D759D535577}" presName="root" presStyleCnt="0">
        <dgm:presLayoutVars>
          <dgm:dir/>
          <dgm:resizeHandles val="exact"/>
        </dgm:presLayoutVars>
      </dgm:prSet>
      <dgm:spPr/>
    </dgm:pt>
    <dgm:pt modelId="{3FA6DF34-3A2E-41C9-9287-B29EF71E81E3}" type="pres">
      <dgm:prSet presAssocID="{0581FE20-CA4D-4C5B-BCB8-843A577E9E0F}" presName="compNode" presStyleCnt="0"/>
      <dgm:spPr/>
    </dgm:pt>
    <dgm:pt modelId="{6C0B4205-3FD0-427D-81D1-874716A0EED8}" type="pres">
      <dgm:prSet presAssocID="{0581FE20-CA4D-4C5B-BCB8-843A577E9E0F}" presName="bgRect" presStyleLbl="bgShp" presStyleIdx="0" presStyleCnt="3"/>
      <dgm:spPr/>
    </dgm:pt>
    <dgm:pt modelId="{3B14CD26-374B-4087-A867-9C81DAFFCA1C}" type="pres">
      <dgm:prSet presAssocID="{0581FE20-CA4D-4C5B-BCB8-843A577E9E0F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754B3D17-09B8-41DC-B3A2-FB7C91A6DDC3}" type="pres">
      <dgm:prSet presAssocID="{0581FE20-CA4D-4C5B-BCB8-843A577E9E0F}" presName="spaceRect" presStyleCnt="0"/>
      <dgm:spPr/>
    </dgm:pt>
    <dgm:pt modelId="{B05F72D0-1760-44CF-903C-0AF80EC81791}" type="pres">
      <dgm:prSet presAssocID="{0581FE20-CA4D-4C5B-BCB8-843A577E9E0F}" presName="parTx" presStyleLbl="revTx" presStyleIdx="0" presStyleCnt="3">
        <dgm:presLayoutVars>
          <dgm:chMax val="0"/>
          <dgm:chPref val="0"/>
        </dgm:presLayoutVars>
      </dgm:prSet>
      <dgm:spPr/>
    </dgm:pt>
    <dgm:pt modelId="{0B8D1261-6237-49FC-9194-095CC08526AD}" type="pres">
      <dgm:prSet presAssocID="{FFD9E503-2901-454D-9DEA-5C2277A4622E}" presName="sibTrans" presStyleCnt="0"/>
      <dgm:spPr/>
    </dgm:pt>
    <dgm:pt modelId="{E5949EAE-D161-4975-9050-20FE923E1B4A}" type="pres">
      <dgm:prSet presAssocID="{D5795B54-5721-4A11-859C-55EFD34D121C}" presName="compNode" presStyleCnt="0"/>
      <dgm:spPr/>
    </dgm:pt>
    <dgm:pt modelId="{DBBE3F51-1459-4F5D-90E1-D4809E53B356}" type="pres">
      <dgm:prSet presAssocID="{D5795B54-5721-4A11-859C-55EFD34D121C}" presName="bgRect" presStyleLbl="bgShp" presStyleIdx="1" presStyleCnt="3"/>
      <dgm:spPr/>
    </dgm:pt>
    <dgm:pt modelId="{A0D49C34-05EB-44D4-9196-7DEF912E2145}" type="pres">
      <dgm:prSet presAssocID="{D5795B54-5721-4A11-859C-55EFD34D121C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4A058D2A-D693-4027-B728-A4B366523ACB}" type="pres">
      <dgm:prSet presAssocID="{D5795B54-5721-4A11-859C-55EFD34D121C}" presName="spaceRect" presStyleCnt="0"/>
      <dgm:spPr/>
    </dgm:pt>
    <dgm:pt modelId="{FECB6255-F568-4A13-A9BA-C6492B1E0C81}" type="pres">
      <dgm:prSet presAssocID="{D5795B54-5721-4A11-859C-55EFD34D121C}" presName="parTx" presStyleLbl="revTx" presStyleIdx="1" presStyleCnt="3">
        <dgm:presLayoutVars>
          <dgm:chMax val="0"/>
          <dgm:chPref val="0"/>
        </dgm:presLayoutVars>
      </dgm:prSet>
      <dgm:spPr/>
    </dgm:pt>
    <dgm:pt modelId="{287292E0-4EED-4901-A143-3FD4252ABBE4}" type="pres">
      <dgm:prSet presAssocID="{28302182-A9E7-4ACD-999B-4626EDA6A6EB}" presName="sibTrans" presStyleCnt="0"/>
      <dgm:spPr/>
    </dgm:pt>
    <dgm:pt modelId="{AEA8FE03-FD32-4EA2-BA66-47600984B845}" type="pres">
      <dgm:prSet presAssocID="{AF834F77-EB9E-4ADF-939B-F9899CAF0ECA}" presName="compNode" presStyleCnt="0"/>
      <dgm:spPr/>
    </dgm:pt>
    <dgm:pt modelId="{878DB92F-3280-4147-AC94-88D6FD7995C2}" type="pres">
      <dgm:prSet presAssocID="{AF834F77-EB9E-4ADF-939B-F9899CAF0ECA}" presName="bgRect" presStyleLbl="bgShp" presStyleIdx="2" presStyleCnt="3"/>
      <dgm:spPr/>
    </dgm:pt>
    <dgm:pt modelId="{521D9301-C7B6-4C53-875E-806E12DFC1A0}" type="pres">
      <dgm:prSet presAssocID="{AF834F77-EB9E-4ADF-939B-F9899CAF0ECA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75B48065-5D28-4FA9-9FC6-F5CA5C3B060F}" type="pres">
      <dgm:prSet presAssocID="{AF834F77-EB9E-4ADF-939B-F9899CAF0ECA}" presName="spaceRect" presStyleCnt="0"/>
      <dgm:spPr/>
    </dgm:pt>
    <dgm:pt modelId="{A511E5F5-6BDE-456B-91E4-C36E760503CF}" type="pres">
      <dgm:prSet presAssocID="{AF834F77-EB9E-4ADF-939B-F9899CAF0E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913155C-060E-4C02-9DB1-97EF4A5622BA}" type="presOf" srcId="{AF834F77-EB9E-4ADF-939B-F9899CAF0ECA}" destId="{A511E5F5-6BDE-456B-91E4-C36E760503CF}" srcOrd="0" destOrd="0" presId="urn:microsoft.com/office/officeart/2018/2/layout/IconVerticalSolidList"/>
    <dgm:cxn modelId="{56AA9D67-A486-4456-A4D0-27472A7BEACF}" type="presOf" srcId="{A584461C-C39B-4502-8D48-3D759D535577}" destId="{4A0F896A-70C7-4C14-888E-76D750C343E4}" srcOrd="0" destOrd="0" presId="urn:microsoft.com/office/officeart/2018/2/layout/IconVerticalSolidList"/>
    <dgm:cxn modelId="{722CD74B-7AEC-403D-9F69-09623C8BAF75}" type="presOf" srcId="{D5795B54-5721-4A11-859C-55EFD34D121C}" destId="{FECB6255-F568-4A13-A9BA-C6492B1E0C81}" srcOrd="0" destOrd="0" presId="urn:microsoft.com/office/officeart/2018/2/layout/IconVerticalSolidList"/>
    <dgm:cxn modelId="{CF29D150-FB7A-4AE3-9894-7ABFCE5D7BAE}" srcId="{A584461C-C39B-4502-8D48-3D759D535577}" destId="{AF834F77-EB9E-4ADF-939B-F9899CAF0ECA}" srcOrd="2" destOrd="0" parTransId="{6C4AFD95-58AD-46DF-9035-0BCADEA4BC0A}" sibTransId="{DDEFDF4E-9653-4AD0-BD6E-F83C25E23F12}"/>
    <dgm:cxn modelId="{E5B38058-C48E-40FB-BF97-12B1FA8D142F}" type="presOf" srcId="{0581FE20-CA4D-4C5B-BCB8-843A577E9E0F}" destId="{B05F72D0-1760-44CF-903C-0AF80EC81791}" srcOrd="0" destOrd="0" presId="urn:microsoft.com/office/officeart/2018/2/layout/IconVerticalSolidList"/>
    <dgm:cxn modelId="{1674038E-56B7-4B0E-A36B-9C185CA9597C}" srcId="{A584461C-C39B-4502-8D48-3D759D535577}" destId="{D5795B54-5721-4A11-859C-55EFD34D121C}" srcOrd="1" destOrd="0" parTransId="{B09CC8D2-07D6-47AD-B6AD-A468E8BDC91D}" sibTransId="{28302182-A9E7-4ACD-999B-4626EDA6A6EB}"/>
    <dgm:cxn modelId="{8857699A-0F06-4B61-95B6-CE23E4E93BE4}" srcId="{A584461C-C39B-4502-8D48-3D759D535577}" destId="{0581FE20-CA4D-4C5B-BCB8-843A577E9E0F}" srcOrd="0" destOrd="0" parTransId="{453CE8F0-776F-4E4E-80B1-D31092EE78AD}" sibTransId="{FFD9E503-2901-454D-9DEA-5C2277A4622E}"/>
    <dgm:cxn modelId="{5C998618-FA8D-4D34-8263-F422DBF20C44}" type="presParOf" srcId="{4A0F896A-70C7-4C14-888E-76D750C343E4}" destId="{3FA6DF34-3A2E-41C9-9287-B29EF71E81E3}" srcOrd="0" destOrd="0" presId="urn:microsoft.com/office/officeart/2018/2/layout/IconVerticalSolidList"/>
    <dgm:cxn modelId="{2756DAC5-958E-4B31-8542-690C28CFDED1}" type="presParOf" srcId="{3FA6DF34-3A2E-41C9-9287-B29EF71E81E3}" destId="{6C0B4205-3FD0-427D-81D1-874716A0EED8}" srcOrd="0" destOrd="0" presId="urn:microsoft.com/office/officeart/2018/2/layout/IconVerticalSolidList"/>
    <dgm:cxn modelId="{4532C4F9-0791-4506-BEEA-07396BC19828}" type="presParOf" srcId="{3FA6DF34-3A2E-41C9-9287-B29EF71E81E3}" destId="{3B14CD26-374B-4087-A867-9C81DAFFCA1C}" srcOrd="1" destOrd="0" presId="urn:microsoft.com/office/officeart/2018/2/layout/IconVerticalSolidList"/>
    <dgm:cxn modelId="{F70AAC7C-8581-42F3-A470-1B6FD406C5B7}" type="presParOf" srcId="{3FA6DF34-3A2E-41C9-9287-B29EF71E81E3}" destId="{754B3D17-09B8-41DC-B3A2-FB7C91A6DDC3}" srcOrd="2" destOrd="0" presId="urn:microsoft.com/office/officeart/2018/2/layout/IconVerticalSolidList"/>
    <dgm:cxn modelId="{2290A845-CC2D-4531-B36F-C281249653BC}" type="presParOf" srcId="{3FA6DF34-3A2E-41C9-9287-B29EF71E81E3}" destId="{B05F72D0-1760-44CF-903C-0AF80EC81791}" srcOrd="3" destOrd="0" presId="urn:microsoft.com/office/officeart/2018/2/layout/IconVerticalSolidList"/>
    <dgm:cxn modelId="{60DAE6E8-C8F0-4CE2-B914-3DA723615E96}" type="presParOf" srcId="{4A0F896A-70C7-4C14-888E-76D750C343E4}" destId="{0B8D1261-6237-49FC-9194-095CC08526AD}" srcOrd="1" destOrd="0" presId="urn:microsoft.com/office/officeart/2018/2/layout/IconVerticalSolidList"/>
    <dgm:cxn modelId="{8795D886-895B-40F3-9F3A-A2DCB2E2F38D}" type="presParOf" srcId="{4A0F896A-70C7-4C14-888E-76D750C343E4}" destId="{E5949EAE-D161-4975-9050-20FE923E1B4A}" srcOrd="2" destOrd="0" presId="urn:microsoft.com/office/officeart/2018/2/layout/IconVerticalSolidList"/>
    <dgm:cxn modelId="{505A8472-F46B-4254-B342-71268543D851}" type="presParOf" srcId="{E5949EAE-D161-4975-9050-20FE923E1B4A}" destId="{DBBE3F51-1459-4F5D-90E1-D4809E53B356}" srcOrd="0" destOrd="0" presId="urn:microsoft.com/office/officeart/2018/2/layout/IconVerticalSolidList"/>
    <dgm:cxn modelId="{9852954F-B7DB-4136-9549-0227D3ED10C5}" type="presParOf" srcId="{E5949EAE-D161-4975-9050-20FE923E1B4A}" destId="{A0D49C34-05EB-44D4-9196-7DEF912E2145}" srcOrd="1" destOrd="0" presId="urn:microsoft.com/office/officeart/2018/2/layout/IconVerticalSolidList"/>
    <dgm:cxn modelId="{DBEB9D51-E326-44AD-95C2-BAF755EAAAE3}" type="presParOf" srcId="{E5949EAE-D161-4975-9050-20FE923E1B4A}" destId="{4A058D2A-D693-4027-B728-A4B366523ACB}" srcOrd="2" destOrd="0" presId="urn:microsoft.com/office/officeart/2018/2/layout/IconVerticalSolidList"/>
    <dgm:cxn modelId="{31004C2F-3567-4F65-AAEA-8352062D494A}" type="presParOf" srcId="{E5949EAE-D161-4975-9050-20FE923E1B4A}" destId="{FECB6255-F568-4A13-A9BA-C6492B1E0C81}" srcOrd="3" destOrd="0" presId="urn:microsoft.com/office/officeart/2018/2/layout/IconVerticalSolidList"/>
    <dgm:cxn modelId="{ECB7A7D9-25E4-4C2E-A9D7-F181B27F8F8D}" type="presParOf" srcId="{4A0F896A-70C7-4C14-888E-76D750C343E4}" destId="{287292E0-4EED-4901-A143-3FD4252ABBE4}" srcOrd="3" destOrd="0" presId="urn:microsoft.com/office/officeart/2018/2/layout/IconVerticalSolidList"/>
    <dgm:cxn modelId="{2BBE0FA2-1002-4AE7-8862-571A9E329B9F}" type="presParOf" srcId="{4A0F896A-70C7-4C14-888E-76D750C343E4}" destId="{AEA8FE03-FD32-4EA2-BA66-47600984B845}" srcOrd="4" destOrd="0" presId="urn:microsoft.com/office/officeart/2018/2/layout/IconVerticalSolidList"/>
    <dgm:cxn modelId="{64C06BB8-D200-41B7-87BC-19FDEC43C2E4}" type="presParOf" srcId="{AEA8FE03-FD32-4EA2-BA66-47600984B845}" destId="{878DB92F-3280-4147-AC94-88D6FD7995C2}" srcOrd="0" destOrd="0" presId="urn:microsoft.com/office/officeart/2018/2/layout/IconVerticalSolidList"/>
    <dgm:cxn modelId="{FCE1256C-2E8B-45EF-83C8-09D34BD622B9}" type="presParOf" srcId="{AEA8FE03-FD32-4EA2-BA66-47600984B845}" destId="{521D9301-C7B6-4C53-875E-806E12DFC1A0}" srcOrd="1" destOrd="0" presId="urn:microsoft.com/office/officeart/2018/2/layout/IconVerticalSolidList"/>
    <dgm:cxn modelId="{7FCABAE5-C0E0-49C8-AB10-95B711E58141}" type="presParOf" srcId="{AEA8FE03-FD32-4EA2-BA66-47600984B845}" destId="{75B48065-5D28-4FA9-9FC6-F5CA5C3B060F}" srcOrd="2" destOrd="0" presId="urn:microsoft.com/office/officeart/2018/2/layout/IconVerticalSolidList"/>
    <dgm:cxn modelId="{93913393-2C06-4742-8DC7-5361CA8F1FA5}" type="presParOf" srcId="{AEA8FE03-FD32-4EA2-BA66-47600984B845}" destId="{A511E5F5-6BDE-456B-91E4-C36E760503C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3515E-61D7-4764-AA3D-C37629505E6E}">
      <dsp:nvSpPr>
        <dsp:cNvPr id="0" name=""/>
        <dsp:cNvSpPr/>
      </dsp:nvSpPr>
      <dsp:spPr>
        <a:xfrm>
          <a:off x="0" y="6318"/>
          <a:ext cx="9937450" cy="13457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E0B2E-4EC2-40C9-9BF6-908A52A080F9}">
      <dsp:nvSpPr>
        <dsp:cNvPr id="0" name=""/>
        <dsp:cNvSpPr/>
      </dsp:nvSpPr>
      <dsp:spPr>
        <a:xfrm>
          <a:off x="407092" y="309113"/>
          <a:ext cx="740167" cy="7401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35D89-3DA6-4FE2-8D77-BFC7D85A91E0}">
      <dsp:nvSpPr>
        <dsp:cNvPr id="0" name=""/>
        <dsp:cNvSpPr/>
      </dsp:nvSpPr>
      <dsp:spPr>
        <a:xfrm>
          <a:off x="1554351" y="6318"/>
          <a:ext cx="4471852" cy="1345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426" tIns="142426" rIns="142426" bIns="1424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Research IT as a University Function</a:t>
          </a:r>
          <a:endParaRPr lang="en-US" sz="1900" kern="1200">
            <a:latin typeface="Arial" panose="020B0604020202020204"/>
          </a:endParaRPr>
        </a:p>
      </dsp:txBody>
      <dsp:txXfrm>
        <a:off x="1554351" y="6318"/>
        <a:ext cx="4471852" cy="1345758"/>
      </dsp:txXfrm>
    </dsp:sp>
    <dsp:sp modelId="{77FB6D26-1E87-46A3-B3A0-FFFB9413F97E}">
      <dsp:nvSpPr>
        <dsp:cNvPr id="0" name=""/>
        <dsp:cNvSpPr/>
      </dsp:nvSpPr>
      <dsp:spPr>
        <a:xfrm>
          <a:off x="6026204" y="6318"/>
          <a:ext cx="3911245" cy="1345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426" tIns="142426" rIns="142426" bIns="14242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Core Technical Competencies</a:t>
          </a:r>
          <a:endParaRPr lang="en-US" sz="1600" kern="120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Organisational Integration and Outreach</a:t>
          </a:r>
          <a:endParaRPr lang="en-US" sz="1600" kern="120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Research IT as a Training Function</a:t>
          </a:r>
          <a:endParaRPr lang="en-US" sz="1600" kern="1200"/>
        </a:p>
      </dsp:txBody>
      <dsp:txXfrm>
        <a:off x="6026204" y="6318"/>
        <a:ext cx="3911245" cy="1345758"/>
      </dsp:txXfrm>
    </dsp:sp>
    <dsp:sp modelId="{4D87F2CE-425D-4FE0-BA99-6A5437247D8D}">
      <dsp:nvSpPr>
        <dsp:cNvPr id="0" name=""/>
        <dsp:cNvSpPr/>
      </dsp:nvSpPr>
      <dsp:spPr>
        <a:xfrm>
          <a:off x="0" y="1688516"/>
          <a:ext cx="9937450" cy="13457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A45653-7D32-4983-B8D9-123DFCAA5A36}">
      <dsp:nvSpPr>
        <dsp:cNvPr id="0" name=""/>
        <dsp:cNvSpPr/>
      </dsp:nvSpPr>
      <dsp:spPr>
        <a:xfrm>
          <a:off x="407092" y="1991312"/>
          <a:ext cx="740167" cy="7401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D33AC-730C-403B-90B9-C9F520B02393}">
      <dsp:nvSpPr>
        <dsp:cNvPr id="0" name=""/>
        <dsp:cNvSpPr/>
      </dsp:nvSpPr>
      <dsp:spPr>
        <a:xfrm>
          <a:off x="1554351" y="1688516"/>
          <a:ext cx="8383098" cy="1345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426" tIns="142426" rIns="142426" bIns="1424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Organisation of Research IT</a:t>
          </a:r>
          <a:endParaRPr lang="en-US" sz="1900" kern="1200"/>
        </a:p>
      </dsp:txBody>
      <dsp:txXfrm>
        <a:off x="1554351" y="1688516"/>
        <a:ext cx="8383098" cy="1345758"/>
      </dsp:txXfrm>
    </dsp:sp>
    <dsp:sp modelId="{73DF82FC-FCDB-41ED-BCB1-B7F4F2D3D11C}">
      <dsp:nvSpPr>
        <dsp:cNvPr id="0" name=""/>
        <dsp:cNvSpPr/>
      </dsp:nvSpPr>
      <dsp:spPr>
        <a:xfrm>
          <a:off x="0" y="3370715"/>
          <a:ext cx="9937450" cy="13457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832E7-AACC-4FEF-B5EA-307C451AE587}">
      <dsp:nvSpPr>
        <dsp:cNvPr id="0" name=""/>
        <dsp:cNvSpPr/>
      </dsp:nvSpPr>
      <dsp:spPr>
        <a:xfrm>
          <a:off x="407092" y="3673511"/>
          <a:ext cx="740167" cy="7401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13439-FEF0-4828-9BF5-6B8D0862BF9F}">
      <dsp:nvSpPr>
        <dsp:cNvPr id="0" name=""/>
        <dsp:cNvSpPr/>
      </dsp:nvSpPr>
      <dsp:spPr>
        <a:xfrm>
          <a:off x="1554351" y="3370715"/>
          <a:ext cx="8383098" cy="1345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426" tIns="142426" rIns="142426" bIns="1424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Resourcing Research IT</a:t>
          </a:r>
          <a:endParaRPr lang="en-US" sz="1900" kern="1200"/>
        </a:p>
      </dsp:txBody>
      <dsp:txXfrm>
        <a:off x="1554351" y="3370715"/>
        <a:ext cx="8383098" cy="1345758"/>
      </dsp:txXfrm>
    </dsp:sp>
    <dsp:sp modelId="{70C0A098-94F3-446D-ACC2-E90F4EB97FEC}">
      <dsp:nvSpPr>
        <dsp:cNvPr id="0" name=""/>
        <dsp:cNvSpPr/>
      </dsp:nvSpPr>
      <dsp:spPr>
        <a:xfrm>
          <a:off x="0" y="5052914"/>
          <a:ext cx="9937450" cy="13457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472D8-23E6-4CF4-B80B-A8F3DFE63A73}">
      <dsp:nvSpPr>
        <dsp:cNvPr id="0" name=""/>
        <dsp:cNvSpPr/>
      </dsp:nvSpPr>
      <dsp:spPr>
        <a:xfrm>
          <a:off x="407092" y="5355709"/>
          <a:ext cx="740167" cy="7401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2A26B-F854-4E7D-B397-3BBA41E40BD4}">
      <dsp:nvSpPr>
        <dsp:cNvPr id="0" name=""/>
        <dsp:cNvSpPr/>
      </dsp:nvSpPr>
      <dsp:spPr>
        <a:xfrm>
          <a:off x="1554351" y="5052914"/>
          <a:ext cx="8383098" cy="1345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426" tIns="142426" rIns="142426" bIns="1424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Available Shared IT Services</a:t>
          </a:r>
          <a:endParaRPr lang="en-US" sz="1900" kern="1200"/>
        </a:p>
      </dsp:txBody>
      <dsp:txXfrm>
        <a:off x="1554351" y="5052914"/>
        <a:ext cx="8383098" cy="1345758"/>
      </dsp:txXfrm>
    </dsp:sp>
    <dsp:sp modelId="{0F3A778C-A1AC-4564-8063-56FF8745C4AA}">
      <dsp:nvSpPr>
        <dsp:cNvPr id="0" name=""/>
        <dsp:cNvSpPr/>
      </dsp:nvSpPr>
      <dsp:spPr>
        <a:xfrm>
          <a:off x="0" y="6735112"/>
          <a:ext cx="9937450" cy="13457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9C4E95-2E90-4C39-997A-9AF065B9C06E}">
      <dsp:nvSpPr>
        <dsp:cNvPr id="0" name=""/>
        <dsp:cNvSpPr/>
      </dsp:nvSpPr>
      <dsp:spPr>
        <a:xfrm>
          <a:off x="407092" y="7037908"/>
          <a:ext cx="740167" cy="7401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011A1-61EA-4147-9F31-7A7D54FACA72}">
      <dsp:nvSpPr>
        <dsp:cNvPr id="0" name=""/>
        <dsp:cNvSpPr/>
      </dsp:nvSpPr>
      <dsp:spPr>
        <a:xfrm>
          <a:off x="1554351" y="6735112"/>
          <a:ext cx="8383098" cy="1345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426" tIns="142426" rIns="142426" bIns="1424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Case studies of other Universities</a:t>
          </a:r>
          <a:endParaRPr lang="en-US" sz="1900" kern="1200"/>
        </a:p>
      </dsp:txBody>
      <dsp:txXfrm>
        <a:off x="1554351" y="6735112"/>
        <a:ext cx="8383098" cy="1345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B4205-3FD0-427D-81D1-874716A0EED8}">
      <dsp:nvSpPr>
        <dsp:cNvPr id="0" name=""/>
        <dsp:cNvSpPr/>
      </dsp:nvSpPr>
      <dsp:spPr>
        <a:xfrm>
          <a:off x="0" y="690"/>
          <a:ext cx="12535415" cy="161647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4CD26-374B-4087-A867-9C81DAFFCA1C}">
      <dsp:nvSpPr>
        <dsp:cNvPr id="0" name=""/>
        <dsp:cNvSpPr/>
      </dsp:nvSpPr>
      <dsp:spPr>
        <a:xfrm>
          <a:off x="488983" y="364397"/>
          <a:ext cx="889061" cy="8890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05F72D0-1760-44CF-903C-0AF80EC81791}">
      <dsp:nvSpPr>
        <dsp:cNvPr id="0" name=""/>
        <dsp:cNvSpPr/>
      </dsp:nvSpPr>
      <dsp:spPr>
        <a:xfrm>
          <a:off x="1867029" y="690"/>
          <a:ext cx="10668385" cy="1616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077" tIns="171077" rIns="171077" bIns="171077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b="1" kern="1200"/>
            <a:t>Action Needed: </a:t>
          </a:r>
          <a:r>
            <a:rPr lang="en-IE" sz="2300" kern="1200"/>
            <a:t>To match the rapid advancements in data-driven research and high-performance computing, dedicated resources for Research IT services are essential.</a:t>
          </a:r>
          <a:endParaRPr lang="en-US" sz="2300" kern="1200"/>
        </a:p>
      </dsp:txBody>
      <dsp:txXfrm>
        <a:off x="1867029" y="690"/>
        <a:ext cx="10668385" cy="1616475"/>
      </dsp:txXfrm>
    </dsp:sp>
    <dsp:sp modelId="{DBBE3F51-1459-4F5D-90E1-D4809E53B356}">
      <dsp:nvSpPr>
        <dsp:cNvPr id="0" name=""/>
        <dsp:cNvSpPr/>
      </dsp:nvSpPr>
      <dsp:spPr>
        <a:xfrm>
          <a:off x="0" y="2021285"/>
          <a:ext cx="12535415" cy="161647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D49C34-05EB-44D4-9196-7DEF912E2145}">
      <dsp:nvSpPr>
        <dsp:cNvPr id="0" name=""/>
        <dsp:cNvSpPr/>
      </dsp:nvSpPr>
      <dsp:spPr>
        <a:xfrm>
          <a:off x="488983" y="2384992"/>
          <a:ext cx="889061" cy="8890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CB6255-F568-4A13-A9BA-C6492B1E0C81}">
      <dsp:nvSpPr>
        <dsp:cNvPr id="0" name=""/>
        <dsp:cNvSpPr/>
      </dsp:nvSpPr>
      <dsp:spPr>
        <a:xfrm>
          <a:off x="1867029" y="2021285"/>
          <a:ext cx="10668385" cy="1616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077" tIns="171077" rIns="171077" bIns="171077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b="1" kern="1200"/>
            <a:t>Assessment for Improvement: </a:t>
          </a:r>
          <a:r>
            <a:rPr lang="en-IE" sz="2300" kern="1200"/>
            <a:t>Conduct a Research Support Maturity Assessment using the </a:t>
          </a:r>
          <a:r>
            <a:rPr lang="en-IE" sz="2300" kern="1200">
              <a:hlinkClick xmlns:r="http://schemas.openxmlformats.org/officeDocument/2006/relationships" r:id="rId5"/>
            </a:rPr>
            <a:t>RESIN model</a:t>
          </a:r>
          <a:r>
            <a:rPr lang="en-IE" sz="2300" kern="1200"/>
            <a:t> to identify available skills and services within the institution and inform an </a:t>
          </a:r>
          <a:r>
            <a:rPr lang="en-IE" sz="2300" b="1" kern="1200"/>
            <a:t>appropriate</a:t>
          </a:r>
          <a:r>
            <a:rPr lang="en-IE" sz="2300" kern="1200"/>
            <a:t> Research IT model in the HEI.</a:t>
          </a:r>
          <a:endParaRPr lang="en-US" sz="2300" kern="1200"/>
        </a:p>
      </dsp:txBody>
      <dsp:txXfrm>
        <a:off x="1867029" y="2021285"/>
        <a:ext cx="10668385" cy="1616475"/>
      </dsp:txXfrm>
    </dsp:sp>
    <dsp:sp modelId="{878DB92F-3280-4147-AC94-88D6FD7995C2}">
      <dsp:nvSpPr>
        <dsp:cNvPr id="0" name=""/>
        <dsp:cNvSpPr/>
      </dsp:nvSpPr>
      <dsp:spPr>
        <a:xfrm>
          <a:off x="0" y="4041880"/>
          <a:ext cx="12535415" cy="161647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D9301-C7B6-4C53-875E-806E12DFC1A0}">
      <dsp:nvSpPr>
        <dsp:cNvPr id="0" name=""/>
        <dsp:cNvSpPr/>
      </dsp:nvSpPr>
      <dsp:spPr>
        <a:xfrm>
          <a:off x="488983" y="4405587"/>
          <a:ext cx="889061" cy="88906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11E5F5-6BDE-456B-91E4-C36E760503CF}">
      <dsp:nvSpPr>
        <dsp:cNvPr id="0" name=""/>
        <dsp:cNvSpPr/>
      </dsp:nvSpPr>
      <dsp:spPr>
        <a:xfrm>
          <a:off x="1867029" y="4041880"/>
          <a:ext cx="10668385" cy="1616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077" tIns="171077" rIns="171077" bIns="171077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b="1" kern="1200"/>
            <a:t>Support for Success: </a:t>
          </a:r>
          <a:r>
            <a:rPr lang="en-IE" sz="2300" kern="1200"/>
            <a:t>Enhance Research IT success through clear guidance, comprehensive information, and targeted training. Stay updated on Research IT initiatives and resources through the RESIN forum.</a:t>
          </a:r>
          <a:endParaRPr lang="en-US" sz="2300" kern="1200"/>
        </a:p>
      </dsp:txBody>
      <dsp:txXfrm>
        <a:off x="1867029" y="4041880"/>
        <a:ext cx="10668385" cy="161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8D53C-149F-6740-BCDE-ADDE2460943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8850" y="1143000"/>
            <a:ext cx="4940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137FE-F796-2E41-88C3-6EBCF174D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1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7776000"/>
            <a:ext cx="10080000" cy="796487"/>
          </a:xfrm>
        </p:spPr>
        <p:txBody>
          <a:bodyPr anchor="t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00" y="8572487"/>
            <a:ext cx="10080000" cy="796487"/>
          </a:xfrm>
        </p:spPr>
        <p:txBody>
          <a:bodyPr anchor="t">
            <a:normAutofit/>
          </a:bodyPr>
          <a:lstStyle>
            <a:lvl1pPr marL="0" indent="0" algn="l">
              <a:buNone/>
              <a:defRPr sz="3500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609671" indent="0" algn="ctr">
              <a:buNone/>
              <a:defRPr sz="2667"/>
            </a:lvl2pPr>
            <a:lvl3pPr marL="1219342" indent="0" algn="ctr">
              <a:buNone/>
              <a:defRPr sz="2400"/>
            </a:lvl3pPr>
            <a:lvl4pPr marL="1829014" indent="0" algn="ctr">
              <a:buNone/>
              <a:defRPr sz="2134"/>
            </a:lvl4pPr>
            <a:lvl5pPr marL="2438685" indent="0" algn="ctr">
              <a:buNone/>
              <a:defRPr sz="2134"/>
            </a:lvl5pPr>
            <a:lvl6pPr marL="3048356" indent="0" algn="ctr">
              <a:buNone/>
              <a:defRPr sz="2134"/>
            </a:lvl6pPr>
            <a:lvl7pPr marL="3658027" indent="0" algn="ctr">
              <a:buNone/>
              <a:defRPr sz="2134"/>
            </a:lvl7pPr>
            <a:lvl8pPr marL="4267697" indent="0" algn="ctr">
              <a:buNone/>
              <a:defRPr sz="2134"/>
            </a:lvl8pPr>
            <a:lvl9pPr marL="4877370" indent="0" algn="ctr">
              <a:buNone/>
              <a:defRPr sz="2134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2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2C88-190B-CF44-A972-504BF991478B}" type="datetime1">
              <a:rPr lang="en-IE" smtClean="0"/>
              <a:t>25/10/2024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A361-6ABA-0047-8DC9-B2A183F1464D}" type="datetime1">
              <a:rPr lang="en-IE" smtClean="0"/>
              <a:t>25/10/2024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9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6480000"/>
            <a:ext cx="10080000" cy="1808233"/>
          </a:xfrm>
        </p:spPr>
        <p:txBody>
          <a:bodyPr anchor="t">
            <a:normAutofit/>
          </a:bodyPr>
          <a:lstStyle>
            <a:lvl1pPr algn="l">
              <a:defRPr sz="4700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0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83AE-721B-8E45-86D0-EDEFBB6D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3744000"/>
            <a:ext cx="10800000" cy="672893"/>
          </a:xfrm>
        </p:spPr>
        <p:txBody>
          <a:bodyPr anchor="t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4416893"/>
            <a:ext cx="10800000" cy="662313"/>
          </a:xfrm>
        </p:spPr>
        <p:txBody>
          <a:bodyPr anchor="t"/>
          <a:lstStyle>
            <a:lvl1pPr marL="0" indent="0">
              <a:buNone/>
              <a:defRPr sz="3000">
                <a:solidFill>
                  <a:srgbClr val="005336"/>
                </a:solidFill>
              </a:defRPr>
            </a:lvl1pPr>
            <a:lvl2pPr marL="60967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34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901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4pPr>
            <a:lvl5pPr marL="2438685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5pPr>
            <a:lvl6pPr marL="3048356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6pPr>
            <a:lvl7pPr marL="3658027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7pPr>
            <a:lvl8pPr marL="4267697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8pPr>
            <a:lvl9pPr marL="487737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03FE8-725B-C542-9752-0F0519FD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A956"/>
                </a:solidFill>
              </a:defRPr>
            </a:lvl1pPr>
          </a:lstStyle>
          <a:p>
            <a:fld id="{D2381A03-B890-574B-A917-E7AA5D6E2969}" type="datetime1">
              <a:rPr lang="en-IE" smtClean="0"/>
              <a:t>25/10/2024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84000" y="5400000"/>
            <a:ext cx="2376000" cy="7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04787F-D361-3E40-984A-D6B2F134C9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00" y="5040000"/>
            <a:ext cx="2376000" cy="14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91C8-B72B-AB48-A899-D9AE3FBC5B68}" type="datetime1">
              <a:rPr lang="en-IE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58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0" y="2412000"/>
            <a:ext cx="6909475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0405" y="2412000"/>
            <a:ext cx="6655766" cy="6445420"/>
          </a:xfrm>
        </p:spPr>
        <p:txBody>
          <a:bodyPr/>
          <a:lstStyle>
            <a:lvl1pPr>
              <a:lnSpc>
                <a:spcPts val="4300"/>
              </a:lnSpc>
              <a:defRPr sz="2500" b="1"/>
            </a:lvl1pPr>
            <a:lvl2pPr>
              <a:lnSpc>
                <a:spcPts val="4300"/>
              </a:lnSpc>
              <a:defRPr sz="2500" b="1"/>
            </a:lvl2pPr>
            <a:lvl3pPr>
              <a:lnSpc>
                <a:spcPts val="4300"/>
              </a:lnSpc>
              <a:defRPr sz="2500" b="1"/>
            </a:lvl3pPr>
            <a:lvl4pPr>
              <a:lnSpc>
                <a:spcPts val="4300"/>
              </a:lnSpc>
              <a:defRPr sz="2500" b="1"/>
            </a:lvl4pPr>
            <a:lvl5pPr>
              <a:lnSpc>
                <a:spcPts val="4300"/>
              </a:lnSpc>
              <a:defRPr sz="2500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23E2-6351-3847-8ED5-274BA59346AB}" type="datetime1">
              <a:rPr lang="en-IE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0" y="4355100"/>
            <a:ext cx="6909475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16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3" y="2412000"/>
            <a:ext cx="6480000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0DB5-49DD-A54C-AA21-0B96E32065FC}" type="datetime1">
              <a:rPr lang="en-IE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3" y="4355100"/>
            <a:ext cx="6480000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0000" y="2412000"/>
            <a:ext cx="7920000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8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342900" indent="-34290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1E445-77D9-A94A-9B03-7A1C45F0D860}" type="datetime1">
              <a:rPr lang="en-IE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6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342900" indent="-34290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D298C-128F-754D-9AE7-F188C3947578}" type="datetime1">
              <a:rPr lang="en-IE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1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-1" y="-2300"/>
            <a:ext cx="7653701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4E75-3F74-8746-8DC5-4AFCD966D5CA}" type="datetime1">
              <a:rPr lang="en-IE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2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-1" y="-2300"/>
            <a:ext cx="7653701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8DAC-8A2B-924A-B124-0E1A7D33BF5B}" type="datetime1">
              <a:rPr lang="en-IE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9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14022170" cy="1042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2412000"/>
            <a:ext cx="14022170" cy="477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4000" y="9360000"/>
            <a:ext cx="365795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06ECF2DC-841F-F249-A6AE-B7B81B281C69}" type="datetime1">
              <a:rPr lang="en-IE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1957" y="9360000"/>
            <a:ext cx="5486936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08893" y="9360000"/>
            <a:ext cx="298320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63" r:id="rId5"/>
    <p:sldLayoutId id="2147483657" r:id="rId6"/>
    <p:sldLayoutId id="2147483659" r:id="rId7"/>
    <p:sldLayoutId id="2147483660" r:id="rId8"/>
    <p:sldLayoutId id="2147483661" r:id="rId9"/>
    <p:sldLayoutId id="2147483654" r:id="rId10"/>
    <p:sldLayoutId id="2147483655" r:id="rId11"/>
    <p:sldLayoutId id="2147483658" r:id="rId12"/>
  </p:sldLayoutIdLst>
  <p:hf sldNum="0" hdr="0" ftr="0"/>
  <p:txStyles>
    <p:titleStyle>
      <a:lvl1pPr algn="l" defTabSz="1219342" rtl="0" eaLnBrk="1" latinLnBrk="0" hangingPunct="1">
        <a:lnSpc>
          <a:spcPct val="90000"/>
        </a:lnSpc>
        <a:spcBef>
          <a:spcPct val="0"/>
        </a:spcBef>
        <a:buNone/>
        <a:defRPr sz="4500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04835" indent="-304835" algn="l" defTabSz="121934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914506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524178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2133849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2743520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3353191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62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34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05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1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42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14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685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56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2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69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37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6253522" cy="10158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typing on a computer&#10;&#10;Description automatically generated">
            <a:extLst>
              <a:ext uri="{FF2B5EF4-FFF2-40B4-BE49-F238E27FC236}">
                <a16:creationId xmlns:a16="http://schemas.microsoft.com/office/drawing/2014/main" id="{D1D9E6C7-267B-DDE7-5F9D-B7BC32B6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0"/>
            <a:ext cx="16256671" cy="71341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3DEC57B-76E8-652F-79E6-8918B5D2D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7776000"/>
            <a:ext cx="9544354" cy="62283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6000">
                <a:solidFill>
                  <a:srgbClr val="171616"/>
                </a:solidFill>
                <a:latin typeface="Arial"/>
                <a:cs typeface="Arial"/>
              </a:rPr>
              <a:t>Research IT Competency</a:t>
            </a:r>
            <a:br>
              <a:rPr lang="en-US" sz="3100">
                <a:solidFill>
                  <a:srgbClr val="171616"/>
                </a:solidFill>
                <a:latin typeface="Arial"/>
                <a:cs typeface="Arial"/>
              </a:rPr>
            </a:br>
            <a:br>
              <a:rPr lang="en-US" sz="3100">
                <a:latin typeface="Arial"/>
                <a:cs typeface="Arial"/>
              </a:rPr>
            </a:br>
            <a:r>
              <a:rPr lang="en-US" sz="3100">
                <a:solidFill>
                  <a:srgbClr val="171616"/>
                </a:solidFill>
                <a:latin typeface="Arial"/>
                <a:cs typeface="Arial"/>
              </a:rPr>
              <a:t>Josephine Lynch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100">
                <a:solidFill>
                  <a:srgbClr val="171616"/>
                </a:solidFill>
                <a:latin typeface="Arial"/>
                <a:cs typeface="Arial"/>
              </a:rPr>
              <a:t>IT Business Engagement Partner University of Limerick</a:t>
            </a:r>
          </a:p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DFF9AB-B3DC-7FCC-F296-ECC3832E7534}"/>
              </a:ext>
            </a:extLst>
          </p:cNvPr>
          <p:cNvSpPr/>
          <p:nvPr/>
        </p:nvSpPr>
        <p:spPr>
          <a:xfrm>
            <a:off x="-1235" y="6899429"/>
            <a:ext cx="16253204" cy="2311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erson analyzing market on laptop">
            <a:extLst>
              <a:ext uri="{FF2B5EF4-FFF2-40B4-BE49-F238E27FC236}">
                <a16:creationId xmlns:a16="http://schemas.microsoft.com/office/drawing/2014/main" id="{8DD13994-B872-5C4D-DC8E-336F7B00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" y="0"/>
            <a:ext cx="16250747" cy="69025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CFF8BD-A2A2-E276-2FEB-C7E64E7D2C0E}"/>
              </a:ext>
            </a:extLst>
          </p:cNvPr>
          <p:cNvSpPr/>
          <p:nvPr/>
        </p:nvSpPr>
        <p:spPr>
          <a:xfrm>
            <a:off x="1234" y="675596"/>
            <a:ext cx="336116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C2973-B9DF-AA4D-152F-BC74A1690748}"/>
              </a:ext>
            </a:extLst>
          </p:cNvPr>
          <p:cNvSpPr/>
          <p:nvPr/>
        </p:nvSpPr>
        <p:spPr>
          <a:xfrm>
            <a:off x="420731" y="675595"/>
            <a:ext cx="176868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0F1649-CFDF-33EC-D239-93217C04959E}"/>
              </a:ext>
            </a:extLst>
          </p:cNvPr>
          <p:cNvSpPr/>
          <p:nvPr/>
        </p:nvSpPr>
        <p:spPr>
          <a:xfrm>
            <a:off x="695425" y="675594"/>
            <a:ext cx="162392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D562E5AA-17DB-D2C2-6C42-C5D31F2B6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1531" y="5216254"/>
            <a:ext cx="4304228" cy="44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07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RCSI logo">
            <a:extLst>
              <a:ext uri="{FF2B5EF4-FFF2-40B4-BE49-F238E27FC236}">
                <a16:creationId xmlns:a16="http://schemas.microsoft.com/office/drawing/2014/main" id="{37EE0354-7A4D-E201-79A9-AF6D22461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98" y="3312571"/>
            <a:ext cx="1802424" cy="2248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CD7D1-0DCF-2DC7-27CB-0F83BE7353B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8011" y="485709"/>
            <a:ext cx="15570925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en-IE" sz="7300" u="sng"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  <a:endParaRPr lang="en-IE" sz="60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5323A-520A-E045-AE72-8238F273DD4F}"/>
              </a:ext>
            </a:extLst>
          </p:cNvPr>
          <p:cNvSpPr txBox="1"/>
          <p:nvPr/>
        </p:nvSpPr>
        <p:spPr>
          <a:xfrm>
            <a:off x="192301" y="2125543"/>
            <a:ext cx="47764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/>
              <a:t>William Brown</a:t>
            </a:r>
          </a:p>
          <a:p>
            <a:pPr algn="ctr"/>
            <a:r>
              <a:rPr lang="en-IE" sz="2400"/>
              <a:t>Senior System Administrator</a:t>
            </a:r>
          </a:p>
          <a:p>
            <a:pPr algn="ctr"/>
            <a:r>
              <a:rPr lang="en-IE" sz="2400"/>
              <a:t>(Research IT)</a:t>
            </a:r>
            <a:endParaRPr lang="en-GB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E410B-C6F7-1172-3E80-89B8E9892594}"/>
              </a:ext>
            </a:extLst>
          </p:cNvPr>
          <p:cNvSpPr txBox="1"/>
          <p:nvPr/>
        </p:nvSpPr>
        <p:spPr>
          <a:xfrm>
            <a:off x="5267693" y="2180417"/>
            <a:ext cx="5223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/>
              <a:t>Lindsay Dowling</a:t>
            </a:r>
          </a:p>
          <a:p>
            <a:pPr algn="ctr"/>
            <a:r>
              <a:rPr lang="en-IE" sz="2400"/>
              <a:t>Open Research Support Unit Lead</a:t>
            </a:r>
            <a:endParaRPr lang="en-GB" sz="2400"/>
          </a:p>
        </p:txBody>
      </p:sp>
      <p:pic>
        <p:nvPicPr>
          <p:cNvPr id="7" name="Picture 6" descr="TU Dublin logo">
            <a:extLst>
              <a:ext uri="{FF2B5EF4-FFF2-40B4-BE49-F238E27FC236}">
                <a16:creationId xmlns:a16="http://schemas.microsoft.com/office/drawing/2014/main" id="{156B7FC6-31E9-84D4-BD39-4136C1C20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625" y="3559858"/>
            <a:ext cx="2871907" cy="1809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0C0436-CE69-4788-7B2E-450772165C7C}"/>
              </a:ext>
            </a:extLst>
          </p:cNvPr>
          <p:cNvSpPr txBox="1"/>
          <p:nvPr/>
        </p:nvSpPr>
        <p:spPr>
          <a:xfrm>
            <a:off x="10975296" y="2160784"/>
            <a:ext cx="38831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/>
              <a:t>Darach Golden</a:t>
            </a:r>
          </a:p>
          <a:p>
            <a:pPr algn="ctr"/>
            <a:r>
              <a:rPr lang="en-GB" sz="2400"/>
              <a:t>Research IT Manager</a:t>
            </a:r>
          </a:p>
        </p:txBody>
      </p:sp>
      <p:pic>
        <p:nvPicPr>
          <p:cNvPr id="9" name="Picture 8" descr="Trinity logo">
            <a:extLst>
              <a:ext uri="{FF2B5EF4-FFF2-40B4-BE49-F238E27FC236}">
                <a16:creationId xmlns:a16="http://schemas.microsoft.com/office/drawing/2014/main" id="{A98AD9DC-6139-045F-3BF3-1D434FC57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5079" y="3559180"/>
            <a:ext cx="3788135" cy="10823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7F944C-98D6-74C8-1CD6-72165896D5AB}"/>
              </a:ext>
            </a:extLst>
          </p:cNvPr>
          <p:cNvSpPr txBox="1"/>
          <p:nvPr/>
        </p:nvSpPr>
        <p:spPr>
          <a:xfrm>
            <a:off x="22094" y="6328871"/>
            <a:ext cx="52455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/>
              <a:t>Josephine Lynch</a:t>
            </a:r>
          </a:p>
          <a:p>
            <a:pPr algn="ctr"/>
            <a:r>
              <a:rPr lang="en-GB" sz="2400"/>
              <a:t>IT Business Engagement Partner</a:t>
            </a:r>
          </a:p>
        </p:txBody>
      </p:sp>
      <p:pic>
        <p:nvPicPr>
          <p:cNvPr id="14" name="Picture 13" descr="UL logo">
            <a:extLst>
              <a:ext uri="{FF2B5EF4-FFF2-40B4-BE49-F238E27FC236}">
                <a16:creationId xmlns:a16="http://schemas.microsoft.com/office/drawing/2014/main" id="{83B74C75-85A1-FFCF-6978-F784DE8CB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45" y="7636969"/>
            <a:ext cx="3192840" cy="14595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9E58E3-4301-D09C-21F6-C3080D42A01B}"/>
              </a:ext>
            </a:extLst>
          </p:cNvPr>
          <p:cNvSpPr txBox="1"/>
          <p:nvPr/>
        </p:nvSpPr>
        <p:spPr>
          <a:xfrm>
            <a:off x="5336424" y="6332465"/>
            <a:ext cx="48003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/>
              <a:t>Roberto Sabatino</a:t>
            </a:r>
          </a:p>
          <a:p>
            <a:pPr algn="ctr"/>
            <a:r>
              <a:rPr lang="en-GB" sz="2400"/>
              <a:t>Research Engagement Officer</a:t>
            </a:r>
          </a:p>
        </p:txBody>
      </p:sp>
      <p:pic>
        <p:nvPicPr>
          <p:cNvPr id="16" name="Picture 15" descr="HEAnet logo">
            <a:extLst>
              <a:ext uri="{FF2B5EF4-FFF2-40B4-BE49-F238E27FC236}">
                <a16:creationId xmlns:a16="http://schemas.microsoft.com/office/drawing/2014/main" id="{D3F38DA7-ADB4-63E2-EBA3-A28FB3746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001" y="7781907"/>
            <a:ext cx="3529980" cy="14384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ED4C5D-8A9F-4282-C0C9-7E9A6C6BB938}"/>
              </a:ext>
            </a:extLst>
          </p:cNvPr>
          <p:cNvSpPr txBox="1"/>
          <p:nvPr/>
        </p:nvSpPr>
        <p:spPr>
          <a:xfrm>
            <a:off x="10294416" y="6330119"/>
            <a:ext cx="5706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/>
              <a:t>Shirley Wrynn</a:t>
            </a:r>
          </a:p>
          <a:p>
            <a:pPr algn="ctr"/>
            <a:r>
              <a:rPr lang="en-GB" sz="2400"/>
              <a:t>Research Integration Project Manager</a:t>
            </a:r>
            <a:endParaRPr lang="en-IE" sz="2400"/>
          </a:p>
        </p:txBody>
      </p:sp>
      <p:pic>
        <p:nvPicPr>
          <p:cNvPr id="20" name="Picture 19" descr="ATU logo">
            <a:extLst>
              <a:ext uri="{FF2B5EF4-FFF2-40B4-BE49-F238E27FC236}">
                <a16:creationId xmlns:a16="http://schemas.microsoft.com/office/drawing/2014/main" id="{7F39874F-598E-38B5-D4DB-3C48F473D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8036" y="7798060"/>
            <a:ext cx="3874690" cy="12124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C9CB9D-8272-7A22-283D-93E0F6C97A7B}"/>
              </a:ext>
            </a:extLst>
          </p:cNvPr>
          <p:cNvSpPr/>
          <p:nvPr/>
        </p:nvSpPr>
        <p:spPr>
          <a:xfrm>
            <a:off x="1104976" y="9588726"/>
            <a:ext cx="14317403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47E315-EAB1-6F3E-A73D-42C16F59C981}"/>
              </a:ext>
            </a:extLst>
          </p:cNvPr>
          <p:cNvSpPr/>
          <p:nvPr/>
        </p:nvSpPr>
        <p:spPr>
          <a:xfrm>
            <a:off x="1234" y="675596"/>
            <a:ext cx="336116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C935CB-CDA4-246F-7F02-1280E54EB0C9}"/>
              </a:ext>
            </a:extLst>
          </p:cNvPr>
          <p:cNvSpPr/>
          <p:nvPr/>
        </p:nvSpPr>
        <p:spPr>
          <a:xfrm>
            <a:off x="420731" y="675595"/>
            <a:ext cx="176868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E32013-6519-DB7D-D1D3-398217AA72E2}"/>
              </a:ext>
            </a:extLst>
          </p:cNvPr>
          <p:cNvSpPr/>
          <p:nvPr/>
        </p:nvSpPr>
        <p:spPr>
          <a:xfrm>
            <a:off x="695425" y="675594"/>
            <a:ext cx="162392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23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7586" cy="101574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802084"/>
            <a:ext cx="975453" cy="997562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522" y="909419"/>
            <a:ext cx="14544736" cy="2805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EE75C-7A52-4A55-A5DF-CB6BFA30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643" y="1199661"/>
            <a:ext cx="13258250" cy="2302573"/>
          </a:xfrm>
        </p:spPr>
        <p:txBody>
          <a:bodyPr anchor="ctr">
            <a:normAutofit/>
          </a:bodyPr>
          <a:lstStyle/>
          <a:p>
            <a:r>
              <a:rPr lang="en-IE" sz="6700">
                <a:latin typeface="Arial"/>
                <a:cs typeface="Arial"/>
              </a:rPr>
              <a:t>What is Research IT and why is it important?</a:t>
            </a:r>
            <a:endParaRPr lang="en-GB" sz="6700">
              <a:latin typeface="Arial"/>
              <a:cs typeface="Arial"/>
            </a:endParaRP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A8E88347-E356-DC54-7CE4-187AA4678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506" y="4469704"/>
            <a:ext cx="13256387" cy="4628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04800" indent="-304800">
              <a:buFont typeface="Arial,Sans-Serif" panose="020B0604020202020204" pitchFamily="34" charset="0"/>
            </a:pPr>
            <a:r>
              <a:rPr lang="en-IE" sz="2600" b="1">
                <a:solidFill>
                  <a:schemeClr val="tx1"/>
                </a:solidFill>
                <a:latin typeface="Arial"/>
                <a:cs typeface="Helvetica"/>
              </a:rPr>
              <a:t>Research IT</a:t>
            </a:r>
            <a:r>
              <a:rPr lang="en-IE" sz="2600">
                <a:solidFill>
                  <a:schemeClr val="tx1"/>
                </a:solidFill>
                <a:latin typeface="Arial"/>
                <a:cs typeface="Helvetica"/>
              </a:rPr>
              <a:t>: Specialised field of IT supporting and enhancing research activities.</a:t>
            </a:r>
            <a:endParaRPr lang="en-US" sz="2600">
              <a:solidFill>
                <a:schemeClr val="tx1"/>
              </a:solidFill>
              <a:latin typeface="Arial"/>
              <a:cs typeface="Helvetica"/>
            </a:endParaRPr>
          </a:p>
          <a:p>
            <a:pPr marL="304800" indent="-304800">
              <a:buFont typeface="Arial,Sans-Serif" panose="020B0604020202020204" pitchFamily="34" charset="0"/>
            </a:pPr>
            <a:r>
              <a:rPr lang="en-IE" sz="2600" b="1">
                <a:solidFill>
                  <a:schemeClr val="tx1"/>
                </a:solidFill>
                <a:latin typeface="Arial"/>
                <a:cs typeface="Helvetica"/>
              </a:rPr>
              <a:t>Services, tools, and infrastructure</a:t>
            </a:r>
            <a:r>
              <a:rPr lang="en-IE" sz="2600">
                <a:solidFill>
                  <a:schemeClr val="tx1"/>
                </a:solidFill>
                <a:latin typeface="Arial"/>
                <a:cs typeface="Helvetica"/>
              </a:rPr>
              <a:t>: Facilitates collection, management, analysis, and dissemination of research and data.</a:t>
            </a:r>
            <a:endParaRPr lang="en-US" sz="2600">
              <a:solidFill>
                <a:schemeClr val="tx1"/>
              </a:solidFill>
              <a:latin typeface="Arial"/>
              <a:cs typeface="Helvetica"/>
            </a:endParaRPr>
          </a:p>
          <a:p>
            <a:pPr marL="304800" indent="-304800">
              <a:buFont typeface="Arial,Sans-Serif" panose="020B0604020202020204" pitchFamily="34" charset="0"/>
            </a:pPr>
            <a:r>
              <a:rPr lang="en-IE" sz="2600" b="1">
                <a:solidFill>
                  <a:schemeClr val="tx1"/>
                </a:solidFill>
                <a:latin typeface="Arial"/>
                <a:cs typeface="Helvetica"/>
              </a:rPr>
              <a:t>Key components</a:t>
            </a:r>
            <a:r>
              <a:rPr lang="en-IE" sz="2600">
                <a:solidFill>
                  <a:schemeClr val="tx1"/>
                </a:solidFill>
                <a:latin typeface="Arial"/>
                <a:cs typeface="Helvetica"/>
              </a:rPr>
              <a:t>:</a:t>
            </a:r>
            <a:endParaRPr lang="en-US" sz="2600">
              <a:solidFill>
                <a:schemeClr val="tx1"/>
              </a:solidFill>
              <a:latin typeface="Arial"/>
              <a:cs typeface="Helvetica"/>
            </a:endParaRPr>
          </a:p>
          <a:p>
            <a:pPr marL="742950" lvl="1" indent="-285750">
              <a:buFont typeface="Arial,Sans-Serif" panose="020B0604020202020204" pitchFamily="34" charset="0"/>
            </a:pPr>
            <a:r>
              <a:rPr lang="en-IE" sz="2600">
                <a:solidFill>
                  <a:schemeClr val="tx1"/>
                </a:solidFill>
                <a:latin typeface="Arial"/>
                <a:cs typeface="Helvetica"/>
              </a:rPr>
              <a:t>High-performance computing (HPC)</a:t>
            </a:r>
            <a:endParaRPr lang="en-US" sz="2600">
              <a:solidFill>
                <a:schemeClr val="tx1"/>
              </a:solidFill>
              <a:latin typeface="Arial"/>
              <a:cs typeface="Helvetica"/>
            </a:endParaRPr>
          </a:p>
          <a:p>
            <a:pPr marL="742950" lvl="1" indent="-285750">
              <a:buFont typeface="Arial,Sans-Serif" panose="020B0604020202020204" pitchFamily="34" charset="0"/>
            </a:pPr>
            <a:r>
              <a:rPr lang="en-IE" sz="2600">
                <a:solidFill>
                  <a:schemeClr val="tx1"/>
                </a:solidFill>
                <a:latin typeface="Arial"/>
                <a:cs typeface="Helvetica"/>
              </a:rPr>
              <a:t>Data storage solutions</a:t>
            </a:r>
            <a:endParaRPr lang="en-US" sz="2600">
              <a:solidFill>
                <a:schemeClr val="tx1"/>
              </a:solidFill>
              <a:latin typeface="Arial"/>
              <a:cs typeface="Helvetica"/>
            </a:endParaRPr>
          </a:p>
          <a:p>
            <a:pPr marL="742950" lvl="1" indent="-285750">
              <a:buFont typeface="Arial,Sans-Serif" panose="020B0604020202020204" pitchFamily="34" charset="0"/>
            </a:pPr>
            <a:r>
              <a:rPr lang="en-IE" sz="2600">
                <a:solidFill>
                  <a:schemeClr val="tx1"/>
                </a:solidFill>
                <a:latin typeface="Arial"/>
                <a:cs typeface="Helvetica"/>
              </a:rPr>
              <a:t>Software development for research applications</a:t>
            </a:r>
            <a:endParaRPr lang="en-US" sz="2600">
              <a:solidFill>
                <a:schemeClr val="tx1"/>
              </a:solidFill>
              <a:latin typeface="Arial"/>
              <a:cs typeface="Helvetica"/>
            </a:endParaRPr>
          </a:p>
          <a:p>
            <a:pPr marL="742950" lvl="1" indent="-285750">
              <a:buFont typeface="Arial,Sans-Serif" panose="020B0604020202020204" pitchFamily="34" charset="0"/>
            </a:pPr>
            <a:r>
              <a:rPr lang="en-IE" sz="2600">
                <a:solidFill>
                  <a:schemeClr val="tx1"/>
                </a:solidFill>
                <a:latin typeface="Arial"/>
                <a:cs typeface="Helvetica"/>
              </a:rPr>
              <a:t>Cybersecurity and compliance for research data</a:t>
            </a:r>
            <a:endParaRPr lang="en-US" sz="2600">
              <a:solidFill>
                <a:schemeClr val="tx1"/>
              </a:solidFill>
              <a:latin typeface="Arial"/>
              <a:cs typeface="Helvetica"/>
            </a:endParaRPr>
          </a:p>
          <a:p>
            <a:pPr marL="742950" lvl="1" indent="-285750">
              <a:buFont typeface="Arial,Sans-Serif" panose="020B0604020202020204" pitchFamily="34" charset="0"/>
            </a:pPr>
            <a:r>
              <a:rPr lang="en-IE" sz="2600">
                <a:solidFill>
                  <a:schemeClr val="tx1"/>
                </a:solidFill>
                <a:latin typeface="Arial"/>
                <a:cs typeface="Helvetica"/>
              </a:rPr>
              <a:t>Collaborative platforms for researchers</a:t>
            </a:r>
            <a:endParaRPr lang="en-US" sz="2600">
              <a:solidFill>
                <a:schemeClr val="tx1"/>
              </a:solidFill>
              <a:latin typeface="Arial"/>
              <a:cs typeface="Helvetica"/>
            </a:endParaRPr>
          </a:p>
          <a:p>
            <a:pPr marL="304800" indent="-304800"/>
            <a:endParaRPr lang="en-US" sz="2600">
              <a:cs typeface="Helvetica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17709" y="9606369"/>
            <a:ext cx="1402216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" name="Picture 419">
            <a:extLst>
              <a:ext uri="{FF2B5EF4-FFF2-40B4-BE49-F238E27FC236}">
                <a16:creationId xmlns:a16="http://schemas.microsoft.com/office/drawing/2014/main" id="{E20A466A-6B3D-314C-30EE-7A04333AC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595" y="6344063"/>
            <a:ext cx="2200496" cy="218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56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C68A55F-7B32-44D8-AEE5-1AF405326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7587" cy="10158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EE75C-7A52-4A55-A5DF-CB6BFA30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845" y="635500"/>
            <a:ext cx="3779889" cy="5898983"/>
          </a:xfrm>
        </p:spPr>
        <p:txBody>
          <a:bodyPr anchor="ctr">
            <a:normAutofit/>
          </a:bodyPr>
          <a:lstStyle/>
          <a:p>
            <a:r>
              <a:rPr lang="en-GB" sz="5600">
                <a:latin typeface="Arial"/>
                <a:cs typeface="Arial"/>
              </a:rPr>
              <a:t>What the group reviewed during our sessions?</a:t>
            </a:r>
            <a:endParaRPr lang="en-US" sz="5600">
              <a:latin typeface="Arial"/>
              <a:cs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23156" y="7150723"/>
            <a:ext cx="81267" cy="3779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A8E2367A-9CED-B401-9A5F-07CD05DE63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0224001"/>
              </p:ext>
            </p:extLst>
          </p:nvPr>
        </p:nvGraphicFramePr>
        <p:xfrm>
          <a:off x="5389390" y="635500"/>
          <a:ext cx="9937450" cy="808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9" name="Picture 518">
            <a:extLst>
              <a:ext uri="{FF2B5EF4-FFF2-40B4-BE49-F238E27FC236}">
                <a16:creationId xmlns:a16="http://schemas.microsoft.com/office/drawing/2014/main" id="{716D1153-742C-451C-E01D-79CF55DBE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2050" y="6319912"/>
            <a:ext cx="2200496" cy="2186320"/>
          </a:xfrm>
          <a:prstGeom prst="rect">
            <a:avLst/>
          </a:prstGeom>
        </p:spPr>
      </p:pic>
      <p:sp>
        <p:nvSpPr>
          <p:cNvPr id="593" name="Rectangle 592">
            <a:extLst>
              <a:ext uri="{FF2B5EF4-FFF2-40B4-BE49-F238E27FC236}">
                <a16:creationId xmlns:a16="http://schemas.microsoft.com/office/drawing/2014/main" id="{8D734AE4-5824-60D6-E390-DD99EEA229AC}"/>
              </a:ext>
            </a:extLst>
          </p:cNvPr>
          <p:cNvSpPr/>
          <p:nvPr/>
        </p:nvSpPr>
        <p:spPr>
          <a:xfrm>
            <a:off x="1104976" y="9588726"/>
            <a:ext cx="14317403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B9FE4D-7FEE-08E2-18BF-003FF4FE187F}"/>
              </a:ext>
            </a:extLst>
          </p:cNvPr>
          <p:cNvSpPr/>
          <p:nvPr/>
        </p:nvSpPr>
        <p:spPr>
          <a:xfrm>
            <a:off x="649357" y="8722690"/>
            <a:ext cx="4518991" cy="527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220EE3-E14F-853D-F5FF-218DF7F3C226}"/>
              </a:ext>
            </a:extLst>
          </p:cNvPr>
          <p:cNvSpPr/>
          <p:nvPr/>
        </p:nvSpPr>
        <p:spPr>
          <a:xfrm>
            <a:off x="1234" y="675596"/>
            <a:ext cx="336116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E62B1-ACC7-ACD7-5121-EF5D37DA9A86}"/>
              </a:ext>
            </a:extLst>
          </p:cNvPr>
          <p:cNvSpPr/>
          <p:nvPr/>
        </p:nvSpPr>
        <p:spPr>
          <a:xfrm>
            <a:off x="420731" y="675595"/>
            <a:ext cx="176868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E71D6D-3315-0374-2B52-FE0938F4E84C}"/>
              </a:ext>
            </a:extLst>
          </p:cNvPr>
          <p:cNvSpPr/>
          <p:nvPr/>
        </p:nvSpPr>
        <p:spPr>
          <a:xfrm>
            <a:off x="695425" y="675594"/>
            <a:ext cx="162392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70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7586" cy="101574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EE75C-7A52-4A55-A5DF-CB6BFA30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57" y="1449687"/>
            <a:ext cx="5730800" cy="1542489"/>
          </a:xfrm>
        </p:spPr>
        <p:txBody>
          <a:bodyPr anchor="ctr">
            <a:normAutofit fontScale="90000"/>
          </a:bodyPr>
          <a:lstStyle/>
          <a:p>
            <a:br>
              <a:rPr lang="en-GB" sz="2700"/>
            </a:br>
            <a:br>
              <a:rPr lang="en-GB" sz="2700"/>
            </a:br>
            <a:r>
              <a:rPr lang="en-GB" sz="5400" b="1">
                <a:latin typeface="Arial"/>
                <a:cs typeface="Arial"/>
              </a:rPr>
              <a:t>Key points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604910"/>
            <a:ext cx="473639" cy="997563"/>
            <a:chOff x="0" y="823811"/>
            <a:chExt cx="355196" cy="67346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6866" y="3096655"/>
            <a:ext cx="5730800" cy="406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0" name="Content Placeholder 2">
            <a:extLst>
              <a:ext uri="{FF2B5EF4-FFF2-40B4-BE49-F238E27FC236}">
                <a16:creationId xmlns:a16="http://schemas.microsoft.com/office/drawing/2014/main" id="{477DC21C-3875-F1C4-FC75-AFC8EE7C4C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222620"/>
              </p:ext>
            </p:extLst>
          </p:nvPr>
        </p:nvGraphicFramePr>
        <p:xfrm>
          <a:off x="889036" y="3687773"/>
          <a:ext cx="12535415" cy="5659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4264952" y="0"/>
            <a:ext cx="1992635" cy="101584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C51E42D-3D2D-E6D7-437E-712A59FD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4159" y="832106"/>
            <a:ext cx="2200496" cy="21863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896FEC-683C-D3F5-88AA-0A4BEA76FBBB}"/>
              </a:ext>
            </a:extLst>
          </p:cNvPr>
          <p:cNvSpPr/>
          <p:nvPr/>
        </p:nvSpPr>
        <p:spPr>
          <a:xfrm>
            <a:off x="1234" y="675596"/>
            <a:ext cx="336116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DC4C0-8C81-80C9-FA10-B8358E05FC07}"/>
              </a:ext>
            </a:extLst>
          </p:cNvPr>
          <p:cNvSpPr/>
          <p:nvPr/>
        </p:nvSpPr>
        <p:spPr>
          <a:xfrm>
            <a:off x="420731" y="675595"/>
            <a:ext cx="176868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1BA854-5273-6C3E-9139-87C8B8E9CC1E}"/>
              </a:ext>
            </a:extLst>
          </p:cNvPr>
          <p:cNvSpPr/>
          <p:nvPr/>
        </p:nvSpPr>
        <p:spPr>
          <a:xfrm>
            <a:off x="695425" y="675594"/>
            <a:ext cx="162392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F31B2-8638-B7A7-696D-1DE495252592}"/>
              </a:ext>
            </a:extLst>
          </p:cNvPr>
          <p:cNvSpPr/>
          <p:nvPr/>
        </p:nvSpPr>
        <p:spPr>
          <a:xfrm>
            <a:off x="-1" y="1604910"/>
            <a:ext cx="526648" cy="1426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1910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6253522" cy="10158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typing on a computer&#10;&#10;Description automatically generated">
            <a:extLst>
              <a:ext uri="{FF2B5EF4-FFF2-40B4-BE49-F238E27FC236}">
                <a16:creationId xmlns:a16="http://schemas.microsoft.com/office/drawing/2014/main" id="{D1D9E6C7-267B-DDE7-5F9D-B7BC32B6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0"/>
            <a:ext cx="16256671" cy="71341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3DEC57B-76E8-652F-79E6-8918B5D2D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7776000"/>
            <a:ext cx="9544354" cy="62283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DFF9AB-B3DC-7FCC-F296-ECC3832E7534}"/>
              </a:ext>
            </a:extLst>
          </p:cNvPr>
          <p:cNvSpPr/>
          <p:nvPr/>
        </p:nvSpPr>
        <p:spPr>
          <a:xfrm>
            <a:off x="-1235" y="6899429"/>
            <a:ext cx="16253204" cy="2311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erson analyzing market on laptop">
            <a:extLst>
              <a:ext uri="{FF2B5EF4-FFF2-40B4-BE49-F238E27FC236}">
                <a16:creationId xmlns:a16="http://schemas.microsoft.com/office/drawing/2014/main" id="{8DD13994-B872-5C4D-DC8E-336F7B00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" y="0"/>
            <a:ext cx="16250747" cy="69025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CFF8BD-A2A2-E276-2FEB-C7E64E7D2C0E}"/>
              </a:ext>
            </a:extLst>
          </p:cNvPr>
          <p:cNvSpPr/>
          <p:nvPr/>
        </p:nvSpPr>
        <p:spPr>
          <a:xfrm>
            <a:off x="1234" y="675596"/>
            <a:ext cx="336116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C2973-B9DF-AA4D-152F-BC74A1690748}"/>
              </a:ext>
            </a:extLst>
          </p:cNvPr>
          <p:cNvSpPr/>
          <p:nvPr/>
        </p:nvSpPr>
        <p:spPr>
          <a:xfrm>
            <a:off x="420731" y="675595"/>
            <a:ext cx="176868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0F1649-CFDF-33EC-D239-93217C04959E}"/>
              </a:ext>
            </a:extLst>
          </p:cNvPr>
          <p:cNvSpPr/>
          <p:nvPr/>
        </p:nvSpPr>
        <p:spPr>
          <a:xfrm>
            <a:off x="695425" y="675594"/>
            <a:ext cx="162392" cy="83271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D562E5AA-17DB-D2C2-6C42-C5D31F2B6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1531" y="5216254"/>
            <a:ext cx="4304228" cy="44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88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L">
      <a:dk1>
        <a:srgbClr val="171616"/>
      </a:dk1>
      <a:lt1>
        <a:sysClr val="window" lastClr="FFFFFF"/>
      </a:lt1>
      <a:dk2>
        <a:srgbClr val="7F7F7F"/>
      </a:dk2>
      <a:lt2>
        <a:srgbClr val="E7E6E6"/>
      </a:lt2>
      <a:accent1>
        <a:srgbClr val="00B140"/>
      </a:accent1>
      <a:accent2>
        <a:srgbClr val="034638"/>
      </a:accent2>
      <a:accent3>
        <a:srgbClr val="00A3E0"/>
      </a:accent3>
      <a:accent4>
        <a:srgbClr val="FFC72C"/>
      </a:accent4>
      <a:accent5>
        <a:srgbClr val="E31C79"/>
      </a:accent5>
      <a:accent6>
        <a:srgbClr val="D45D00"/>
      </a:accent6>
      <a:hlink>
        <a:srgbClr val="00A3E0"/>
      </a:hlink>
      <a:folHlink>
        <a:srgbClr val="6F26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esentation" id="{976E2B8D-249C-F549-ABF8-BDE5D4E94605}" vid="{29D2C429-AD03-7746-B0D3-EA6B789BED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39e04f-539d-4b29-a0fa-b476f084603f" xsi:nil="true"/>
    <lcf76f155ced4ddcb4097134ff3c332f xmlns="15af6d95-0c21-46a1-b7b5-ec785677105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0544E1717A14B9D63EB6BDE07A190" ma:contentTypeVersion="18" ma:contentTypeDescription="Create a new document." ma:contentTypeScope="" ma:versionID="2e247d34f5ca83769f98f636c92c0042">
  <xsd:schema xmlns:xsd="http://www.w3.org/2001/XMLSchema" xmlns:xs="http://www.w3.org/2001/XMLSchema" xmlns:p="http://schemas.microsoft.com/office/2006/metadata/properties" xmlns:ns2="15af6d95-0c21-46a1-b7b5-ec7856771054" xmlns:ns3="4d39e04f-539d-4b29-a0fa-b476f084603f" targetNamespace="http://schemas.microsoft.com/office/2006/metadata/properties" ma:root="true" ma:fieldsID="f6978c418541f26b667c2d744d4abbfe" ns2:_="" ns3:_="">
    <xsd:import namespace="15af6d95-0c21-46a1-b7b5-ec7856771054"/>
    <xsd:import namespace="4d39e04f-539d-4b29-a0fa-b476f08460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af6d95-0c21-46a1-b7b5-ec78567710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963f6a9-bf9c-43f0-b7bd-5e244946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9e04f-539d-4b29-a0fa-b476f084603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b91c22-8027-40c0-a2fb-6956b10a21f8}" ma:internalName="TaxCatchAll" ma:showField="CatchAllData" ma:web="4d39e04f-539d-4b29-a0fa-b476f0846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4A5495-4354-472D-A1AF-5BCB453C785E}">
  <ds:schemaRefs>
    <ds:schemaRef ds:uri="0a4908a3-8479-4ae8-88c9-0674ba494ad4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333AAAA-2592-4B12-B050-DF615006928D}"/>
</file>

<file path=customXml/itemProps3.xml><?xml version="1.0" encoding="utf-8"?>
<ds:datastoreItem xmlns:ds="http://schemas.openxmlformats.org/officeDocument/2006/customXml" ds:itemID="{67A5FFB9-82E9-4683-B0D7-7D41C19FA7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262</Words>
  <Application>Microsoft Office PowerPoint</Application>
  <PresentationFormat>Custom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Arial,Sans-Serif</vt:lpstr>
      <vt:lpstr>Arial</vt:lpstr>
      <vt:lpstr>Calibri</vt:lpstr>
      <vt:lpstr>Georgia</vt:lpstr>
      <vt:lpstr>Helvetica</vt:lpstr>
      <vt:lpstr>Office Theme</vt:lpstr>
      <vt:lpstr>Research IT Competency  Josephine Lynch IT Business Engagement Partner University of Limerick </vt:lpstr>
      <vt:lpstr>Collaborators</vt:lpstr>
      <vt:lpstr>What is Research IT and why is it important?</vt:lpstr>
      <vt:lpstr>What the group reviewed during our sessions?</vt:lpstr>
      <vt:lpstr>  Key points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Niamh.Browne</dc:creator>
  <cp:lastModifiedBy>Josephine.Lynch</cp:lastModifiedBy>
  <cp:revision>1</cp:revision>
  <dcterms:created xsi:type="dcterms:W3CDTF">2023-12-05T14:48:20Z</dcterms:created>
  <dcterms:modified xsi:type="dcterms:W3CDTF">2024-10-25T09:27:20Z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0x0101000630544E1717A14B9D63EB6BDE07A190</vt:lpwstr>
  </property>
  <property fmtid="{D5CDD505-2E9C-101B-9397-08002B2CF9AE}" pid="3" name="MediaServiceImageTags">
    <vt:lpwstr/>
  </property>
  <property fmtid="{D5CDD505-2E9C-101B-9397-08002B2CF9AE}" pid="4" name="Information">
    <vt:lpwstr>An updated version of the UL PowerPoint template is coming soon.</vt:lpwstr>
  </property>
  <property fmtid="{D5CDD505-2E9C-101B-9397-08002B2CF9AE}" pid="5" name="_MarkAsFinal">
    <vt:bool>true</vt:bool>
  </property>
</Properties>
</file>