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0"/>
  </p:notesMasterIdLst>
  <p:sldIdLst>
    <p:sldId id="259" r:id="rId5"/>
    <p:sldId id="308" r:id="rId6"/>
    <p:sldId id="309" r:id="rId7"/>
    <p:sldId id="310" r:id="rId8"/>
    <p:sldId id="294" r:id="rId9"/>
    <p:sldId id="297" r:id="rId10"/>
    <p:sldId id="301" r:id="rId11"/>
    <p:sldId id="317" r:id="rId12"/>
    <p:sldId id="322" r:id="rId13"/>
    <p:sldId id="312" r:id="rId14"/>
    <p:sldId id="313" r:id="rId15"/>
    <p:sldId id="316" r:id="rId16"/>
    <p:sldId id="314" r:id="rId17"/>
    <p:sldId id="320" r:id="rId18"/>
    <p:sldId id="318" r:id="rId19"/>
    <p:sldId id="319" r:id="rId20"/>
    <p:sldId id="321" r:id="rId21"/>
    <p:sldId id="323" r:id="rId22"/>
    <p:sldId id="324" r:id="rId23"/>
    <p:sldId id="325" r:id="rId24"/>
    <p:sldId id="327" r:id="rId25"/>
    <p:sldId id="326" r:id="rId26"/>
    <p:sldId id="328" r:id="rId27"/>
    <p:sldId id="315" r:id="rId28"/>
    <p:sldId id="30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la Wilson" initials="LW" lastIdx="1" clrIdx="0">
    <p:extLst>
      <p:ext uri="{19B8F6BF-5375-455C-9EA6-DF929625EA0E}">
        <p15:presenceInfo xmlns:p15="http://schemas.microsoft.com/office/powerpoint/2012/main" userId="S-1-5-21-2448546139-349588957-2236000232-119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705"/>
    <a:srgbClr val="AA8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3AD99-688D-884B-BC56-8E1A634A90DA}" v="120" dt="2024-10-17T17:16:53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8"/>
    <p:restoredTop sz="94687"/>
  </p:normalViewPr>
  <p:slideViewPr>
    <p:cSldViewPr snapToGrid="0">
      <p:cViewPr varScale="1">
        <p:scale>
          <a:sx n="188" d="100"/>
          <a:sy n="188" d="100"/>
        </p:scale>
        <p:origin x="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Brew" userId="15cea212-80cd-4b1e-a785-e49175ff2234" providerId="ADAL" clId="{2983AD99-688D-884B-BC56-8E1A634A90DA}"/>
    <pc:docChg chg="undo custSel addSld delSld modSld sldOrd">
      <pc:chgData name="Kevin Brew" userId="15cea212-80cd-4b1e-a785-e49175ff2234" providerId="ADAL" clId="{2983AD99-688D-884B-BC56-8E1A634A90DA}" dt="2024-10-17T17:21:10.900" v="1542" actId="1076"/>
      <pc:docMkLst>
        <pc:docMk/>
      </pc:docMkLst>
      <pc:sldChg chg="addSp delSp modSp mod">
        <pc:chgData name="Kevin Brew" userId="15cea212-80cd-4b1e-a785-e49175ff2234" providerId="ADAL" clId="{2983AD99-688D-884B-BC56-8E1A634A90DA}" dt="2024-10-17T17:21:10.900" v="1542" actId="1076"/>
        <pc:sldMkLst>
          <pc:docMk/>
          <pc:sldMk cId="141402307" sldId="259"/>
        </pc:sldMkLst>
        <pc:spChg chg="del mod">
          <ac:chgData name="Kevin Brew" userId="15cea212-80cd-4b1e-a785-e49175ff2234" providerId="ADAL" clId="{2983AD99-688D-884B-BC56-8E1A634A90DA}" dt="2024-10-17T17:19:34.837" v="1537" actId="478"/>
          <ac:spMkLst>
            <pc:docMk/>
            <pc:sldMk cId="141402307" sldId="259"/>
            <ac:spMk id="2" creationId="{B145EE0E-A9D5-0FBA-464B-B5BE88F788BA}"/>
          </ac:spMkLst>
        </pc:spChg>
        <pc:spChg chg="add mod">
          <ac:chgData name="Kevin Brew" userId="15cea212-80cd-4b1e-a785-e49175ff2234" providerId="ADAL" clId="{2983AD99-688D-884B-BC56-8E1A634A90DA}" dt="2024-10-17T17:20:01.890" v="1541" actId="1076"/>
          <ac:spMkLst>
            <pc:docMk/>
            <pc:sldMk cId="141402307" sldId="259"/>
            <ac:spMk id="3" creationId="{564B1AFF-0D66-B014-0F68-E5A726221905}"/>
          </ac:spMkLst>
        </pc:spChg>
        <pc:spChg chg="add mod">
          <ac:chgData name="Kevin Brew" userId="15cea212-80cd-4b1e-a785-e49175ff2234" providerId="ADAL" clId="{2983AD99-688D-884B-BC56-8E1A634A90DA}" dt="2024-10-17T17:21:10.900" v="1542" actId="1076"/>
          <ac:spMkLst>
            <pc:docMk/>
            <pc:sldMk cId="141402307" sldId="259"/>
            <ac:spMk id="5" creationId="{A436E2F5-3820-3364-7CB1-41DB0D390ED3}"/>
          </ac:spMkLst>
        </pc:spChg>
        <pc:spChg chg="add mod">
          <ac:chgData name="Kevin Brew" userId="15cea212-80cd-4b1e-a785-e49175ff2234" providerId="ADAL" clId="{2983AD99-688D-884B-BC56-8E1A634A90DA}" dt="2024-10-14T16:16:42.107" v="10" actId="1076"/>
          <ac:spMkLst>
            <pc:docMk/>
            <pc:sldMk cId="141402307" sldId="259"/>
            <ac:spMk id="6" creationId="{465D0460-17DF-6EBE-8348-12A2F83E627E}"/>
          </ac:spMkLst>
        </pc:spChg>
        <pc:picChg chg="del">
          <ac:chgData name="Kevin Brew" userId="15cea212-80cd-4b1e-a785-e49175ff2234" providerId="ADAL" clId="{2983AD99-688D-884B-BC56-8E1A634A90DA}" dt="2024-10-14T16:16:33.008" v="8" actId="478"/>
          <ac:picMkLst>
            <pc:docMk/>
            <pc:sldMk cId="141402307" sldId="259"/>
            <ac:picMk id="4" creationId="{00000000-0000-0000-0000-000000000000}"/>
          </ac:picMkLst>
        </pc:picChg>
        <pc:picChg chg="add mod">
          <ac:chgData name="Kevin Brew" userId="15cea212-80cd-4b1e-a785-e49175ff2234" providerId="ADAL" clId="{2983AD99-688D-884B-BC56-8E1A634A90DA}" dt="2024-10-14T16:16:42.107" v="10" actId="1076"/>
          <ac:picMkLst>
            <pc:docMk/>
            <pc:sldMk cId="141402307" sldId="259"/>
            <ac:picMk id="7" creationId="{FE2FAF4A-02D2-77D1-5319-5C615A405427}"/>
          </ac:picMkLst>
        </pc:picChg>
      </pc:sldChg>
      <pc:sldChg chg="delSp modSp mod">
        <pc:chgData name="Kevin Brew" userId="15cea212-80cd-4b1e-a785-e49175ff2234" providerId="ADAL" clId="{2983AD99-688D-884B-BC56-8E1A634A90DA}" dt="2024-10-17T16:40:56.084" v="1013" actId="1076"/>
        <pc:sldMkLst>
          <pc:docMk/>
          <pc:sldMk cId="3954829608" sldId="294"/>
        </pc:sldMkLst>
        <pc:spChg chg="mod">
          <ac:chgData name="Kevin Brew" userId="15cea212-80cd-4b1e-a785-e49175ff2234" providerId="ADAL" clId="{2983AD99-688D-884B-BC56-8E1A634A90DA}" dt="2024-10-17T16:36:12.501" v="969" actId="1076"/>
          <ac:spMkLst>
            <pc:docMk/>
            <pc:sldMk cId="3954829608" sldId="294"/>
            <ac:spMk id="4" creationId="{CE365BDC-6CBA-C941-7C22-3CF93BA4AB35}"/>
          </ac:spMkLst>
        </pc:spChg>
        <pc:spChg chg="mod">
          <ac:chgData name="Kevin Brew" userId="15cea212-80cd-4b1e-a785-e49175ff2234" providerId="ADAL" clId="{2983AD99-688D-884B-BC56-8E1A634A90DA}" dt="2024-10-17T16:40:46.660" v="1012" actId="1076"/>
          <ac:spMkLst>
            <pc:docMk/>
            <pc:sldMk cId="3954829608" sldId="294"/>
            <ac:spMk id="5" creationId="{00000000-0000-0000-0000-000000000000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15" creationId="{4EE90D78-A6A3-B272-65FF-F99106525EB6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18" creationId="{44E02098-58D2-B5CA-4C6A-53317A002059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20" creationId="{7B7436FD-BAFA-BCA7-8662-D71C3E3D0B73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22" creationId="{9C7EF656-DD55-C2AF-C994-38FA132EF125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23" creationId="{B56FB66A-53CD-F95F-921F-D055AC04F4B6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24" creationId="{577ABB0B-53E1-5283-8842-14B762DB33B5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30" creationId="{FD12CD37-199C-4DF3-9A19-CE9B0D773C5C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31" creationId="{999F05A6-0EA3-E2F3-1E0C-B5BA41679E4A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33" creationId="{BEA05588-4F26-1117-0378-C2E3C75DF777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48" creationId="{0226C4BB-9C64-BBBB-AC0E-F43479449B7A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49" creationId="{0A33244E-EECC-901A-3267-9BA6D5C472BC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50" creationId="{7EC034E2-05EA-8455-9322-D6F82ED10B1E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51" creationId="{F3BED590-8550-7938-3489-578CA8024614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58" creationId="{2C14ABC7-39E1-CF8C-E3C6-4BC13265CA7D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68" creationId="{4B2A0EF1-F5B0-AE1C-86A4-7D024F7AB34C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69" creationId="{B985F9A7-52E1-AEB1-70B1-5974D7B4567A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72" creationId="{9ABCC8DE-8C0C-E520-D188-28676CEBBED6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73" creationId="{29B824B9-9ED9-259B-2CCE-8CEAF57E951C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76" creationId="{9BF7BCB7-3290-6F45-7FCB-DF74D59E7F3B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77" creationId="{7CE74BF7-43E6-8746-D4EB-77D2BED35FA4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107" creationId="{617A03C1-651C-7D12-DABA-C968D4E6ACA5}"/>
          </ac:spMkLst>
        </pc:spChg>
        <pc:spChg chg="mod">
          <ac:chgData name="Kevin Brew" userId="15cea212-80cd-4b1e-a785-e49175ff2234" providerId="ADAL" clId="{2983AD99-688D-884B-BC56-8E1A634A90DA}" dt="2024-10-17T16:40:56.084" v="1013" actId="1076"/>
          <ac:spMkLst>
            <pc:docMk/>
            <pc:sldMk cId="3954829608" sldId="294"/>
            <ac:spMk id="108" creationId="{22C5A340-B433-3E04-C36B-8A4565E08D60}"/>
          </ac:spMkLst>
        </pc:spChg>
        <pc:picChg chg="del">
          <ac:chgData name="Kevin Brew" userId="15cea212-80cd-4b1e-a785-e49175ff2234" providerId="ADAL" clId="{2983AD99-688D-884B-BC56-8E1A634A90DA}" dt="2024-10-17T16:36:18.670" v="971" actId="478"/>
          <ac:picMkLst>
            <pc:docMk/>
            <pc:sldMk cId="3954829608" sldId="294"/>
            <ac:picMk id="88" creationId="{4A84530E-BC06-C731-A0C8-1B32ADEDDEB2}"/>
          </ac:picMkLst>
        </pc:picChg>
        <pc:picChg chg="del">
          <ac:chgData name="Kevin Brew" userId="15cea212-80cd-4b1e-a785-e49175ff2234" providerId="ADAL" clId="{2983AD99-688D-884B-BC56-8E1A634A90DA}" dt="2024-10-17T16:36:17.052" v="970" actId="478"/>
          <ac:picMkLst>
            <pc:docMk/>
            <pc:sldMk cId="3954829608" sldId="294"/>
            <ac:picMk id="90" creationId="{F7BC80E0-1E90-DD17-5ED6-C824E456EB60}"/>
          </ac:picMkLst>
        </pc:pic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29" creationId="{FB061C15-F591-BC3C-2763-C257D6D03A17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35" creationId="{0FC44169-7924-C8E8-9A44-500632DD9172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37" creationId="{D6F97BF3-2A1B-4B19-EE19-20BBB875C5B2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39" creationId="{BBF1FF8E-203B-5892-1347-289046A2811D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41" creationId="{87A287D7-BF5B-C39D-336D-70B51E5685B6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43" creationId="{2D8ACD19-B79E-FF60-7A4A-36B9211016B2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46" creationId="{2AC6384B-7C19-EF38-89B0-94EA190C5DD4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59" creationId="{BA491C3B-7D61-2847-9FA6-DAC849F4F88E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61" creationId="{462E4D9C-58D1-1A06-0530-0D7162955A83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63" creationId="{DF4F7FBE-0DFF-6677-B4E9-3478F909A3EE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65" creationId="{D01AF614-D649-A5A8-3767-08DC837F07AB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74" creationId="{3FE88B3E-FFFB-3B6F-0EE0-8AD3A8E0E499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75" creationId="{1CEC88BD-F322-1A64-4482-42844ED34E7B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79" creationId="{CCBF42FF-3E26-C26F-3D5E-4EBE8619EBEA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80" creationId="{F712B92A-8CD2-A742-5546-F8D5CC0E4ACC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81" creationId="{40A9CAE6-A517-DEC9-EEA1-6C9C85851934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84" creationId="{87E75E41-696F-AA5F-F602-02DF14C54386}"/>
          </ac:cxnSpMkLst>
        </pc:cxnChg>
        <pc:cxnChg chg="mod">
          <ac:chgData name="Kevin Brew" userId="15cea212-80cd-4b1e-a785-e49175ff2234" providerId="ADAL" clId="{2983AD99-688D-884B-BC56-8E1A634A90DA}" dt="2024-10-17T16:40:56.084" v="1013" actId="1076"/>
          <ac:cxnSpMkLst>
            <pc:docMk/>
            <pc:sldMk cId="3954829608" sldId="294"/>
            <ac:cxnSpMk id="91" creationId="{28E433DF-66FE-0F24-849B-FF47586F78AE}"/>
          </ac:cxnSpMkLst>
        </pc:cxnChg>
      </pc:sldChg>
      <pc:sldChg chg="addSp delSp modSp mod">
        <pc:chgData name="Kevin Brew" userId="15cea212-80cd-4b1e-a785-e49175ff2234" providerId="ADAL" clId="{2983AD99-688D-884B-BC56-8E1A634A90DA}" dt="2024-10-17T16:40:21.900" v="1010" actId="1076"/>
        <pc:sldMkLst>
          <pc:docMk/>
          <pc:sldMk cId="2348545629" sldId="297"/>
        </pc:sldMkLst>
        <pc:spChg chg="add mod">
          <ac:chgData name="Kevin Brew" userId="15cea212-80cd-4b1e-a785-e49175ff2234" providerId="ADAL" clId="{2983AD99-688D-884B-BC56-8E1A634A90DA}" dt="2024-10-17T16:37:02.188" v="979" actId="1076"/>
          <ac:spMkLst>
            <pc:docMk/>
            <pc:sldMk cId="2348545629" sldId="297"/>
            <ac:spMk id="2" creationId="{E315BB1B-0FAA-7FB0-FD7E-506EF260C2F7}"/>
          </ac:spMkLst>
        </pc:spChg>
        <pc:spChg chg="mod">
          <ac:chgData name="Kevin Brew" userId="15cea212-80cd-4b1e-a785-e49175ff2234" providerId="ADAL" clId="{2983AD99-688D-884B-BC56-8E1A634A90DA}" dt="2024-10-17T16:34:45.631" v="839" actId="20577"/>
          <ac:spMkLst>
            <pc:docMk/>
            <pc:sldMk cId="2348545629" sldId="297"/>
            <ac:spMk id="3" creationId="{05847D03-6E1C-C603-D7FA-B896A4421133}"/>
          </ac:spMkLst>
        </pc:spChg>
        <pc:spChg chg="add mod">
          <ac:chgData name="Kevin Brew" userId="15cea212-80cd-4b1e-a785-e49175ff2234" providerId="ADAL" clId="{2983AD99-688D-884B-BC56-8E1A634A90DA}" dt="2024-10-17T16:37:02.188" v="979" actId="1076"/>
          <ac:spMkLst>
            <pc:docMk/>
            <pc:sldMk cId="2348545629" sldId="297"/>
            <ac:spMk id="4" creationId="{AAE66464-AB86-4FFB-DD9B-85110E08D7F0}"/>
          </ac:spMkLst>
        </pc:spChg>
        <pc:spChg chg="add mod">
          <ac:chgData name="Kevin Brew" userId="15cea212-80cd-4b1e-a785-e49175ff2234" providerId="ADAL" clId="{2983AD99-688D-884B-BC56-8E1A634A90DA}" dt="2024-10-17T16:38:55.773" v="996" actId="1076"/>
          <ac:spMkLst>
            <pc:docMk/>
            <pc:sldMk cId="2348545629" sldId="297"/>
            <ac:spMk id="7" creationId="{B69098CC-463F-713C-A010-714A39C6BA81}"/>
          </ac:spMkLst>
        </pc:spChg>
        <pc:spChg chg="mod">
          <ac:chgData name="Kevin Brew" userId="15cea212-80cd-4b1e-a785-e49175ff2234" providerId="ADAL" clId="{2983AD99-688D-884B-BC56-8E1A634A90DA}" dt="2024-10-17T16:35:47.620" v="965" actId="20577"/>
          <ac:spMkLst>
            <pc:docMk/>
            <pc:sldMk cId="2348545629" sldId="297"/>
            <ac:spMk id="8" creationId="{FDAE4B84-A1DB-6B8E-7EB5-A0CD072E512D}"/>
          </ac:spMkLst>
        </pc:spChg>
        <pc:spChg chg="mod">
          <ac:chgData name="Kevin Brew" userId="15cea212-80cd-4b1e-a785-e49175ff2234" providerId="ADAL" clId="{2983AD99-688D-884B-BC56-8E1A634A90DA}" dt="2024-10-17T16:39:13.486" v="998" actId="1076"/>
          <ac:spMkLst>
            <pc:docMk/>
            <pc:sldMk cId="2348545629" sldId="297"/>
            <ac:spMk id="9" creationId="{6AAA897F-32BF-5029-29B8-6AA9DEFD23FE}"/>
          </ac:spMkLst>
        </pc:spChg>
        <pc:spChg chg="add mod">
          <ac:chgData name="Kevin Brew" userId="15cea212-80cd-4b1e-a785-e49175ff2234" providerId="ADAL" clId="{2983AD99-688D-884B-BC56-8E1A634A90DA}" dt="2024-10-17T16:38:51.010" v="995" actId="1076"/>
          <ac:spMkLst>
            <pc:docMk/>
            <pc:sldMk cId="2348545629" sldId="297"/>
            <ac:spMk id="10" creationId="{DBA2C35D-AE30-50FF-6AEF-5A6499E6940C}"/>
          </ac:spMkLst>
        </pc:spChg>
        <pc:spChg chg="mod">
          <ac:chgData name="Kevin Brew" userId="15cea212-80cd-4b1e-a785-e49175ff2234" providerId="ADAL" clId="{2983AD99-688D-884B-BC56-8E1A634A90DA}" dt="2024-10-17T16:35:54.342" v="966" actId="20577"/>
          <ac:spMkLst>
            <pc:docMk/>
            <pc:sldMk cId="2348545629" sldId="297"/>
            <ac:spMk id="63" creationId="{60A745F4-628D-9383-06BE-654C376EADE8}"/>
          </ac:spMkLst>
        </pc:spChg>
        <pc:spChg chg="mod">
          <ac:chgData name="Kevin Brew" userId="15cea212-80cd-4b1e-a785-e49175ff2234" providerId="ADAL" clId="{2983AD99-688D-884B-BC56-8E1A634A90DA}" dt="2024-10-17T16:40:14.530" v="1009" actId="1076"/>
          <ac:spMkLst>
            <pc:docMk/>
            <pc:sldMk cId="2348545629" sldId="297"/>
            <ac:spMk id="65" creationId="{4EC30450-9442-6855-7E55-DEC97DAB16D3}"/>
          </ac:spMkLst>
        </pc:spChg>
        <pc:spChg chg="mod">
          <ac:chgData name="Kevin Brew" userId="15cea212-80cd-4b1e-a785-e49175ff2234" providerId="ADAL" clId="{2983AD99-688D-884B-BC56-8E1A634A90DA}" dt="2024-10-17T16:36:04.414" v="968" actId="1076"/>
          <ac:spMkLst>
            <pc:docMk/>
            <pc:sldMk cId="2348545629" sldId="297"/>
            <ac:spMk id="66" creationId="{ABF35376-DC72-5EFD-DE6E-3E8221539623}"/>
          </ac:spMkLst>
        </pc:spChg>
        <pc:spChg chg="mod">
          <ac:chgData name="Kevin Brew" userId="15cea212-80cd-4b1e-a785-e49175ff2234" providerId="ADAL" clId="{2983AD99-688D-884B-BC56-8E1A634A90DA}" dt="2024-10-17T16:39:34.357" v="1001" actId="1076"/>
          <ac:spMkLst>
            <pc:docMk/>
            <pc:sldMk cId="2348545629" sldId="297"/>
            <ac:spMk id="71" creationId="{B058B07E-7A6D-FD4A-E237-A24AA06B60A2}"/>
          </ac:spMkLst>
        </pc:spChg>
        <pc:spChg chg="mod">
          <ac:chgData name="Kevin Brew" userId="15cea212-80cd-4b1e-a785-e49175ff2234" providerId="ADAL" clId="{2983AD99-688D-884B-BC56-8E1A634A90DA}" dt="2024-10-17T16:40:21.900" v="1010" actId="1076"/>
          <ac:spMkLst>
            <pc:docMk/>
            <pc:sldMk cId="2348545629" sldId="297"/>
            <ac:spMk id="78" creationId="{A61F76A2-D37E-2396-3AB0-B92E9DEB445D}"/>
          </ac:spMkLst>
        </pc:spChg>
        <pc:spChg chg="mod">
          <ac:chgData name="Kevin Brew" userId="15cea212-80cd-4b1e-a785-e49175ff2234" providerId="ADAL" clId="{2983AD99-688D-884B-BC56-8E1A634A90DA}" dt="2024-10-17T16:35:25.994" v="905" actId="20577"/>
          <ac:spMkLst>
            <pc:docMk/>
            <pc:sldMk cId="2348545629" sldId="297"/>
            <ac:spMk id="104" creationId="{6F47C25B-1256-6258-8CC5-6D827823A904}"/>
          </ac:spMkLst>
        </pc:spChg>
        <pc:cxnChg chg="add del mod">
          <ac:chgData name="Kevin Brew" userId="15cea212-80cd-4b1e-a785-e49175ff2234" providerId="ADAL" clId="{2983AD99-688D-884B-BC56-8E1A634A90DA}" dt="2024-10-17T16:40:05.158" v="1006" actId="478"/>
          <ac:cxnSpMkLst>
            <pc:docMk/>
            <pc:sldMk cId="2348545629" sldId="297"/>
            <ac:cxnSpMk id="16" creationId="{E77F82A6-C7C8-CE64-AD9C-F03653FEAB9A}"/>
          </ac:cxnSpMkLst>
        </pc:cxnChg>
        <pc:cxnChg chg="add del mod">
          <ac:chgData name="Kevin Brew" userId="15cea212-80cd-4b1e-a785-e49175ff2234" providerId="ADAL" clId="{2983AD99-688D-884B-BC56-8E1A634A90DA}" dt="2024-10-17T16:40:05.876" v="1007" actId="478"/>
          <ac:cxnSpMkLst>
            <pc:docMk/>
            <pc:sldMk cId="2348545629" sldId="297"/>
            <ac:cxnSpMk id="17" creationId="{D8A9888E-55A9-DED0-A39F-1C62F117AEE6}"/>
          </ac:cxnSpMkLst>
        </pc:cxnChg>
        <pc:cxnChg chg="add del mod">
          <ac:chgData name="Kevin Brew" userId="15cea212-80cd-4b1e-a785-e49175ff2234" providerId="ADAL" clId="{2983AD99-688D-884B-BC56-8E1A634A90DA}" dt="2024-10-17T16:40:02.119" v="1003" actId="478"/>
          <ac:cxnSpMkLst>
            <pc:docMk/>
            <pc:sldMk cId="2348545629" sldId="297"/>
            <ac:cxnSpMk id="19" creationId="{53B2AE8A-B797-5B11-B004-6FE9212D3BDD}"/>
          </ac:cxnSpMkLst>
        </pc:cxnChg>
        <pc:cxnChg chg="add del mod">
          <ac:chgData name="Kevin Brew" userId="15cea212-80cd-4b1e-a785-e49175ff2234" providerId="ADAL" clId="{2983AD99-688D-884B-BC56-8E1A634A90DA}" dt="2024-10-17T16:40:04.183" v="1005" actId="478"/>
          <ac:cxnSpMkLst>
            <pc:docMk/>
            <pc:sldMk cId="2348545629" sldId="297"/>
            <ac:cxnSpMk id="21" creationId="{F3A8D330-A163-9C86-6F39-07EC808A93B5}"/>
          </ac:cxnSpMkLst>
        </pc:cxnChg>
        <pc:cxnChg chg="del mod">
          <ac:chgData name="Kevin Brew" userId="15cea212-80cd-4b1e-a785-e49175ff2234" providerId="ADAL" clId="{2983AD99-688D-884B-BC56-8E1A634A90DA}" dt="2024-10-17T16:40:03.150" v="1004" actId="478"/>
          <ac:cxnSpMkLst>
            <pc:docMk/>
            <pc:sldMk cId="2348545629" sldId="297"/>
            <ac:cxnSpMk id="84" creationId="{253EBEE4-DD24-A505-5428-F59CBECC8C49}"/>
          </ac:cxnSpMkLst>
        </pc:cxnChg>
        <pc:cxnChg chg="mod">
          <ac:chgData name="Kevin Brew" userId="15cea212-80cd-4b1e-a785-e49175ff2234" providerId="ADAL" clId="{2983AD99-688D-884B-BC56-8E1A634A90DA}" dt="2024-10-17T16:40:12.275" v="1008" actId="1076"/>
          <ac:cxnSpMkLst>
            <pc:docMk/>
            <pc:sldMk cId="2348545629" sldId="297"/>
            <ac:cxnSpMk id="90" creationId="{6BD554E6-D159-2E76-C09B-89CB7E613668}"/>
          </ac:cxnSpMkLst>
        </pc:cxnChg>
      </pc:sldChg>
      <pc:sldChg chg="addSp delSp modSp del mod setBg delDesignElem">
        <pc:chgData name="Kevin Brew" userId="15cea212-80cd-4b1e-a785-e49175ff2234" providerId="ADAL" clId="{2983AD99-688D-884B-BC56-8E1A634A90DA}" dt="2024-10-17T16:59:05.653" v="1178" actId="2696"/>
        <pc:sldMkLst>
          <pc:docMk/>
          <pc:sldMk cId="3030747129" sldId="299"/>
        </pc:sldMkLst>
        <pc:spChg chg="mod">
          <ac:chgData name="Kevin Brew" userId="15cea212-80cd-4b1e-a785-e49175ff2234" providerId="ADAL" clId="{2983AD99-688D-884B-BC56-8E1A634A90DA}" dt="2024-10-17T16:45:27.564" v="1110" actId="26606"/>
          <ac:spMkLst>
            <pc:docMk/>
            <pc:sldMk cId="3030747129" sldId="299"/>
            <ac:spMk id="2" creationId="{6571F1A4-27AA-98D4-2D2D-FD95DAE47EBA}"/>
          </ac:spMkLst>
        </pc:spChg>
        <pc:spChg chg="mod">
          <ac:chgData name="Kevin Brew" userId="15cea212-80cd-4b1e-a785-e49175ff2234" providerId="ADAL" clId="{2983AD99-688D-884B-BC56-8E1A634A90DA}" dt="2024-10-17T16:45:27.564" v="1110" actId="26606"/>
          <ac:spMkLst>
            <pc:docMk/>
            <pc:sldMk cId="3030747129" sldId="299"/>
            <ac:spMk id="3" creationId="{B7545574-02DD-95CA-033B-1B1A1B1C00F4}"/>
          </ac:spMkLst>
        </pc:spChg>
        <pc:spChg chg="add del">
          <ac:chgData name="Kevin Brew" userId="15cea212-80cd-4b1e-a785-e49175ff2234" providerId="ADAL" clId="{2983AD99-688D-884B-BC56-8E1A634A90DA}" dt="2024-10-17T16:45:27.564" v="1110" actId="26606"/>
          <ac:spMkLst>
            <pc:docMk/>
            <pc:sldMk cId="3030747129" sldId="299"/>
            <ac:spMk id="11" creationId="{F13C74B1-5B17-4795-BED0-7140497B445A}"/>
          </ac:spMkLst>
        </pc:spChg>
        <pc:spChg chg="add del">
          <ac:chgData name="Kevin Brew" userId="15cea212-80cd-4b1e-a785-e49175ff2234" providerId="ADAL" clId="{2983AD99-688D-884B-BC56-8E1A634A90DA}" dt="2024-10-17T16:45:27.564" v="1110" actId="26606"/>
          <ac:spMkLst>
            <pc:docMk/>
            <pc:sldMk cId="3030747129" sldId="299"/>
            <ac:spMk id="13" creationId="{D4974D33-8DC5-464E-8C6D-BE58F0669C17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3030747129" sldId="299"/>
            <ac:spMk id="36" creationId="{04812C46-200A-4DEB-A05E-3ED6C68C2387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3030747129" sldId="299"/>
            <ac:spMk id="38" creationId="{D1EA859B-E555-4109-94F3-6700E046E008}"/>
          </ac:spMkLst>
        </pc:spChg>
        <pc:grpChg chg="add">
          <ac:chgData name="Kevin Brew" userId="15cea212-80cd-4b1e-a785-e49175ff2234" providerId="ADAL" clId="{2983AD99-688D-884B-BC56-8E1A634A90DA}" dt="2024-10-17T16:45:27.564" v="1110" actId="26606"/>
          <ac:grpSpMkLst>
            <pc:docMk/>
            <pc:sldMk cId="3030747129" sldId="299"/>
            <ac:grpSpMk id="18" creationId="{6258F736-B256-8039-9DC6-F4E49A5C5AD5}"/>
          </ac:grpSpMkLst>
        </pc:grpChg>
        <pc:picChg chg="mod ord">
          <ac:chgData name="Kevin Brew" userId="15cea212-80cd-4b1e-a785-e49175ff2234" providerId="ADAL" clId="{2983AD99-688D-884B-BC56-8E1A634A90DA}" dt="2024-10-17T16:45:27.564" v="1110" actId="26606"/>
          <ac:picMkLst>
            <pc:docMk/>
            <pc:sldMk cId="3030747129" sldId="299"/>
            <ac:picMk id="6" creationId="{0347F09C-1D00-AAB6-7756-0418B5EF925E}"/>
          </ac:picMkLst>
        </pc:picChg>
      </pc:sldChg>
      <pc:sldChg chg="addSp delSp modSp mod delDesignElem">
        <pc:chgData name="Kevin Brew" userId="15cea212-80cd-4b1e-a785-e49175ff2234" providerId="ADAL" clId="{2983AD99-688D-884B-BC56-8E1A634A90DA}" dt="2024-10-17T16:40:37.095" v="1011" actId="26606"/>
        <pc:sldMkLst>
          <pc:docMk/>
          <pc:sldMk cId="4183444793" sldId="301"/>
        </pc:sldMkLst>
        <pc:spChg chg="mod">
          <ac:chgData name="Kevin Brew" userId="15cea212-80cd-4b1e-a785-e49175ff2234" providerId="ADAL" clId="{2983AD99-688D-884B-BC56-8E1A634A90DA}" dt="2024-10-17T16:40:37.095" v="1011" actId="26606"/>
          <ac:spMkLst>
            <pc:docMk/>
            <pc:sldMk cId="4183444793" sldId="301"/>
            <ac:spMk id="2" creationId="{6571F1A4-27AA-98D4-2D2D-FD95DAE47EBA}"/>
          </ac:spMkLst>
        </pc:spChg>
        <pc:spChg chg="mod">
          <ac:chgData name="Kevin Brew" userId="15cea212-80cd-4b1e-a785-e49175ff2234" providerId="ADAL" clId="{2983AD99-688D-884B-BC56-8E1A634A90DA}" dt="2024-10-17T16:40:37.095" v="1011" actId="26606"/>
          <ac:spMkLst>
            <pc:docMk/>
            <pc:sldMk cId="4183444793" sldId="301"/>
            <ac:spMk id="3" creationId="{B7545574-02DD-95CA-033B-1B1A1B1C00F4}"/>
          </ac:spMkLst>
        </pc:spChg>
        <pc:spChg chg="add del mod">
          <ac:chgData name="Kevin Brew" userId="15cea212-80cd-4b1e-a785-e49175ff2234" providerId="ADAL" clId="{2983AD99-688D-884B-BC56-8E1A634A90DA}" dt="2024-10-16T15:17:59.773" v="319"/>
          <ac:spMkLst>
            <pc:docMk/>
            <pc:sldMk cId="4183444793" sldId="301"/>
            <ac:spMk id="7" creationId="{E30863B4-51C7-42EF-AA99-220EE8C2CC38}"/>
          </ac:spMkLst>
        </pc:spChg>
        <pc:spChg chg="add">
          <ac:chgData name="Kevin Brew" userId="15cea212-80cd-4b1e-a785-e49175ff2234" providerId="ADAL" clId="{2983AD99-688D-884B-BC56-8E1A634A90DA}" dt="2024-10-17T16:40:37.095" v="1011" actId="26606"/>
          <ac:spMkLst>
            <pc:docMk/>
            <pc:sldMk cId="4183444793" sldId="301"/>
            <ac:spMk id="11" creationId="{04812C46-200A-4DEB-A05E-3ED6C68C2387}"/>
          </ac:spMkLst>
        </pc:spChg>
        <pc:spChg chg="add">
          <ac:chgData name="Kevin Brew" userId="15cea212-80cd-4b1e-a785-e49175ff2234" providerId="ADAL" clId="{2983AD99-688D-884B-BC56-8E1A634A90DA}" dt="2024-10-17T16:40:37.095" v="1011" actId="26606"/>
          <ac:spMkLst>
            <pc:docMk/>
            <pc:sldMk cId="4183444793" sldId="301"/>
            <ac:spMk id="13" creationId="{D1EA859B-E555-4109-94F3-6700E046E008}"/>
          </ac:spMkLst>
        </pc:spChg>
        <pc:spChg chg="add del">
          <ac:chgData name="Kevin Brew" userId="15cea212-80cd-4b1e-a785-e49175ff2234" providerId="ADAL" clId="{2983AD99-688D-884B-BC56-8E1A634A90DA}" dt="2024-10-16T15:15:00.902" v="262" actId="26606"/>
          <ac:spMkLst>
            <pc:docMk/>
            <pc:sldMk cId="4183444793" sldId="301"/>
            <ac:spMk id="18" creationId="{8F90786E-B72D-4C32-BDCE-A170B007822D}"/>
          </ac:spMkLst>
        </pc:spChg>
        <pc:spChg chg="add del">
          <ac:chgData name="Kevin Brew" userId="15cea212-80cd-4b1e-a785-e49175ff2234" providerId="ADAL" clId="{2983AD99-688D-884B-BC56-8E1A634A90DA}" dt="2024-10-16T15:15:00.902" v="262" actId="26606"/>
          <ac:spMkLst>
            <pc:docMk/>
            <pc:sldMk cId="4183444793" sldId="301"/>
            <ac:spMk id="20" creationId="{5E46F2E7-848F-4A6C-A098-4764FDEA771A}"/>
          </ac:spMkLst>
        </pc:spChg>
        <pc:spChg chg="add del">
          <ac:chgData name="Kevin Brew" userId="15cea212-80cd-4b1e-a785-e49175ff2234" providerId="ADAL" clId="{2983AD99-688D-884B-BC56-8E1A634A90DA}" dt="2024-10-16T15:17:48.642" v="314" actId="26606"/>
          <ac:spMkLst>
            <pc:docMk/>
            <pc:sldMk cId="4183444793" sldId="301"/>
            <ac:spMk id="40" creationId="{F13C74B1-5B17-4795-BED0-7140497B445A}"/>
          </ac:spMkLst>
        </pc:spChg>
        <pc:spChg chg="add del">
          <ac:chgData name="Kevin Brew" userId="15cea212-80cd-4b1e-a785-e49175ff2234" providerId="ADAL" clId="{2983AD99-688D-884B-BC56-8E1A634A90DA}" dt="2024-10-16T15:17:48.642" v="314" actId="26606"/>
          <ac:spMkLst>
            <pc:docMk/>
            <pc:sldMk cId="4183444793" sldId="301"/>
            <ac:spMk id="41" creationId="{D4974D33-8DC5-464E-8C6D-BE58F0669C17}"/>
          </ac:spMkLst>
        </pc:spChg>
        <pc:spChg chg="add del">
          <ac:chgData name="Kevin Brew" userId="15cea212-80cd-4b1e-a785-e49175ff2234" providerId="ADAL" clId="{2983AD99-688D-884B-BC56-8E1A634A90DA}" dt="2024-10-17T15:31:03.745" v="721"/>
          <ac:spMkLst>
            <pc:docMk/>
            <pc:sldMk cId="4183444793" sldId="301"/>
            <ac:spMk id="45" creationId="{04812C46-200A-4DEB-A05E-3ED6C68C2387}"/>
          </ac:spMkLst>
        </pc:spChg>
        <pc:spChg chg="add del">
          <ac:chgData name="Kevin Brew" userId="15cea212-80cd-4b1e-a785-e49175ff2234" providerId="ADAL" clId="{2983AD99-688D-884B-BC56-8E1A634A90DA}" dt="2024-10-17T15:31:03.745" v="721"/>
          <ac:spMkLst>
            <pc:docMk/>
            <pc:sldMk cId="4183444793" sldId="301"/>
            <ac:spMk id="46" creationId="{D1EA859B-E555-4109-94F3-6700E046E008}"/>
          </ac:spMkLst>
        </pc:spChg>
        <pc:grpChg chg="add del">
          <ac:chgData name="Kevin Brew" userId="15cea212-80cd-4b1e-a785-e49175ff2234" providerId="ADAL" clId="{2983AD99-688D-884B-BC56-8E1A634A90DA}" dt="2024-10-16T15:15:00.795" v="261" actId="26606"/>
          <ac:grpSpMkLst>
            <pc:docMk/>
            <pc:sldMk cId="4183444793" sldId="301"/>
            <ac:grpSpMk id="25" creationId="{1FD67D68-9B83-C338-8342-3348D8F22347}"/>
          </ac:grpSpMkLst>
        </pc:grpChg>
        <pc:grpChg chg="add del">
          <ac:chgData name="Kevin Brew" userId="15cea212-80cd-4b1e-a785-e49175ff2234" providerId="ADAL" clId="{2983AD99-688D-884B-BC56-8E1A634A90DA}" dt="2024-10-16T15:17:58.044" v="317" actId="26606"/>
          <ac:grpSpMkLst>
            <pc:docMk/>
            <pc:sldMk cId="4183444793" sldId="301"/>
            <ac:grpSpMk id="29" creationId="{6258F736-B256-8039-9DC6-F4E49A5C5AD5}"/>
          </ac:grpSpMkLst>
        </pc:grpChg>
        <pc:grpChg chg="add del">
          <ac:chgData name="Kevin Brew" userId="15cea212-80cd-4b1e-a785-e49175ff2234" providerId="ADAL" clId="{2983AD99-688D-884B-BC56-8E1A634A90DA}" dt="2024-10-16T15:17:41.541" v="312" actId="26606"/>
          <ac:grpSpMkLst>
            <pc:docMk/>
            <pc:sldMk cId="4183444793" sldId="301"/>
            <ac:grpSpMk id="36" creationId="{3AFCAD34-1AFC-BC1A-F6B2-C34C63912EAB}"/>
          </ac:grpSpMkLst>
        </pc:grpChg>
        <pc:grpChg chg="add del">
          <ac:chgData name="Kevin Brew" userId="15cea212-80cd-4b1e-a785-e49175ff2234" providerId="ADAL" clId="{2983AD99-688D-884B-BC56-8E1A634A90DA}" dt="2024-10-16T15:17:58.026" v="316" actId="26606"/>
          <ac:grpSpMkLst>
            <pc:docMk/>
            <pc:sldMk cId="4183444793" sldId="301"/>
            <ac:grpSpMk id="43" creationId="{F2221BB3-7B5D-C899-7745-66D7AC3232A7}"/>
          </ac:grpSpMkLst>
        </pc:grpChg>
        <pc:picChg chg="add mod">
          <ac:chgData name="Kevin Brew" userId="15cea212-80cd-4b1e-a785-e49175ff2234" providerId="ADAL" clId="{2983AD99-688D-884B-BC56-8E1A634A90DA}" dt="2024-10-16T15:15:12.418" v="264" actId="1076"/>
          <ac:picMkLst>
            <pc:docMk/>
            <pc:sldMk cId="4183444793" sldId="301"/>
            <ac:picMk id="4" creationId="{DBD4146B-8DE8-7639-2FD2-678B71C26F6B}"/>
          </ac:picMkLst>
        </pc:picChg>
        <pc:picChg chg="del">
          <ac:chgData name="Kevin Brew" userId="15cea212-80cd-4b1e-a785-e49175ff2234" providerId="ADAL" clId="{2983AD99-688D-884B-BC56-8E1A634A90DA}" dt="2024-10-14T16:15:37.343" v="4" actId="478"/>
          <ac:picMkLst>
            <pc:docMk/>
            <pc:sldMk cId="4183444793" sldId="301"/>
            <ac:picMk id="5" creationId="{770A0AA8-18B0-C037-25EC-2F0D0143478E}"/>
          </ac:picMkLst>
        </pc:picChg>
        <pc:picChg chg="mod ord">
          <ac:chgData name="Kevin Brew" userId="15cea212-80cd-4b1e-a785-e49175ff2234" providerId="ADAL" clId="{2983AD99-688D-884B-BC56-8E1A634A90DA}" dt="2024-10-17T16:40:37.095" v="1011" actId="26606"/>
          <ac:picMkLst>
            <pc:docMk/>
            <pc:sldMk cId="4183444793" sldId="301"/>
            <ac:picMk id="6" creationId="{DD7B2B28-37A4-8BBC-B2ED-99742C13D0A7}"/>
          </ac:picMkLst>
        </pc:picChg>
      </pc:sldChg>
      <pc:sldChg chg="addSp delSp modSp del mod setClrOvrMap delDesignElem">
        <pc:chgData name="Kevin Brew" userId="15cea212-80cd-4b1e-a785-e49175ff2234" providerId="ADAL" clId="{2983AD99-688D-884B-BC56-8E1A634A90DA}" dt="2024-10-17T16:53:01.174" v="1157" actId="2696"/>
        <pc:sldMkLst>
          <pc:docMk/>
          <pc:sldMk cId="442786773" sldId="304"/>
        </pc:sldMkLst>
        <pc:spChg chg="mod">
          <ac:chgData name="Kevin Brew" userId="15cea212-80cd-4b1e-a785-e49175ff2234" providerId="ADAL" clId="{2983AD99-688D-884B-BC56-8E1A634A90DA}" dt="2024-10-17T16:43:15.435" v="1105" actId="26606"/>
          <ac:spMkLst>
            <pc:docMk/>
            <pc:sldMk cId="442786773" sldId="304"/>
            <ac:spMk id="2" creationId="{6571F1A4-27AA-98D4-2D2D-FD95DAE47EBA}"/>
          </ac:spMkLst>
        </pc:spChg>
        <pc:spChg chg="mod">
          <ac:chgData name="Kevin Brew" userId="15cea212-80cd-4b1e-a785-e49175ff2234" providerId="ADAL" clId="{2983AD99-688D-884B-BC56-8E1A634A90DA}" dt="2024-10-17T16:43:15.435" v="1105" actId="26606"/>
          <ac:spMkLst>
            <pc:docMk/>
            <pc:sldMk cId="442786773" sldId="304"/>
            <ac:spMk id="3" creationId="{B7545574-02DD-95CA-033B-1B1A1B1C00F4}"/>
          </ac:spMkLst>
        </pc:spChg>
        <pc:spChg chg="add del">
          <ac:chgData name="Kevin Brew" userId="15cea212-80cd-4b1e-a785-e49175ff2234" providerId="ADAL" clId="{2983AD99-688D-884B-BC56-8E1A634A90DA}" dt="2024-10-17T16:43:15.416" v="1104" actId="26606"/>
          <ac:spMkLst>
            <pc:docMk/>
            <pc:sldMk cId="442786773" sldId="304"/>
            <ac:spMk id="9" creationId="{9228552E-C8B1-4A80-8448-0787CE0FC704}"/>
          </ac:spMkLst>
        </pc:spChg>
        <pc:spChg chg="add">
          <ac:chgData name="Kevin Brew" userId="15cea212-80cd-4b1e-a785-e49175ff2234" providerId="ADAL" clId="{2983AD99-688D-884B-BC56-8E1A634A90DA}" dt="2024-10-17T16:43:15.435" v="1105" actId="26606"/>
          <ac:spMkLst>
            <pc:docMk/>
            <pc:sldMk cId="442786773" sldId="304"/>
            <ac:spMk id="11" creationId="{D4974D33-8DC5-464E-8C6D-BE58F0669C17}"/>
          </ac:spMkLst>
        </pc:spChg>
        <pc:spChg chg="add">
          <ac:chgData name="Kevin Brew" userId="15cea212-80cd-4b1e-a785-e49175ff2234" providerId="ADAL" clId="{2983AD99-688D-884B-BC56-8E1A634A90DA}" dt="2024-10-17T16:43:15.435" v="1105" actId="26606"/>
          <ac:spMkLst>
            <pc:docMk/>
            <pc:sldMk cId="442786773" sldId="304"/>
            <ac:spMk id="12" creationId="{F13C74B1-5B17-4795-BED0-7140497B445A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442786773" sldId="304"/>
            <ac:spMk id="20" creationId="{56688E73-49B9-4052-A836-D248C825D70D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442786773" sldId="304"/>
            <ac:spMk id="21" creationId="{5B6AEE0C-07FE-4154-BC7C-2F20530BC556}"/>
          </ac:spMkLst>
        </pc:spChg>
        <pc:picChg chg="mod ord">
          <ac:chgData name="Kevin Brew" userId="15cea212-80cd-4b1e-a785-e49175ff2234" providerId="ADAL" clId="{2983AD99-688D-884B-BC56-8E1A634A90DA}" dt="2024-10-17T16:43:15.435" v="1105" actId="26606"/>
          <ac:picMkLst>
            <pc:docMk/>
            <pc:sldMk cId="442786773" sldId="304"/>
            <ac:picMk id="4" creationId="{6883317B-9038-A1C6-137B-D05B08F8D2C3}"/>
          </ac:picMkLst>
        </pc:picChg>
      </pc:sldChg>
      <pc:sldChg chg="delSp delDesignElem">
        <pc:chgData name="Kevin Brew" userId="15cea212-80cd-4b1e-a785-e49175ff2234" providerId="ADAL" clId="{2983AD99-688D-884B-BC56-8E1A634A90DA}" dt="2024-10-17T15:31:03.745" v="721"/>
        <pc:sldMkLst>
          <pc:docMk/>
          <pc:sldMk cId="101562164" sldId="305"/>
        </pc:sldMkLst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101562164" sldId="305"/>
            <ac:spMk id="1031" creationId="{ECC07320-C2CA-4E29-8481-9D9E143C7788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101562164" sldId="305"/>
            <ac:spMk id="1033" creationId="{178FB36B-5BFE-42CA-BC60-1115E0D95EEC}"/>
          </ac:spMkLst>
        </pc:spChg>
      </pc:sldChg>
      <pc:sldChg chg="addSp delSp modSp del mod delDesignElem">
        <pc:chgData name="Kevin Brew" userId="15cea212-80cd-4b1e-a785-e49175ff2234" providerId="ADAL" clId="{2983AD99-688D-884B-BC56-8E1A634A90DA}" dt="2024-10-17T17:04:59.766" v="1215" actId="2696"/>
        <pc:sldMkLst>
          <pc:docMk/>
          <pc:sldMk cId="67057603" sldId="306"/>
        </pc:sldMkLst>
        <pc:spChg chg="mod">
          <ac:chgData name="Kevin Brew" userId="15cea212-80cd-4b1e-a785-e49175ff2234" providerId="ADAL" clId="{2983AD99-688D-884B-BC56-8E1A634A90DA}" dt="2024-10-17T16:42:57.827" v="1100" actId="1076"/>
          <ac:spMkLst>
            <pc:docMk/>
            <pc:sldMk cId="67057603" sldId="306"/>
            <ac:spMk id="2" creationId="{6571F1A4-27AA-98D4-2D2D-FD95DAE47EBA}"/>
          </ac:spMkLst>
        </pc:spChg>
        <pc:spChg chg="mod">
          <ac:chgData name="Kevin Brew" userId="15cea212-80cd-4b1e-a785-e49175ff2234" providerId="ADAL" clId="{2983AD99-688D-884B-BC56-8E1A634A90DA}" dt="2024-10-17T16:53:56.320" v="1160" actId="5793"/>
          <ac:spMkLst>
            <pc:docMk/>
            <pc:sldMk cId="67057603" sldId="306"/>
            <ac:spMk id="6" creationId="{36814878-19DD-987B-E6B7-9031DAAD58BF}"/>
          </ac:spMkLst>
        </pc:spChg>
        <pc:spChg chg="add">
          <ac:chgData name="Kevin Brew" userId="15cea212-80cd-4b1e-a785-e49175ff2234" providerId="ADAL" clId="{2983AD99-688D-884B-BC56-8E1A634A90DA}" dt="2024-10-17T16:42:10.550" v="1029" actId="26606"/>
          <ac:spMkLst>
            <pc:docMk/>
            <pc:sldMk cId="67057603" sldId="306"/>
            <ac:spMk id="11" creationId="{8F90786E-B72D-4C32-BDCE-A170B007822D}"/>
          </ac:spMkLst>
        </pc:spChg>
        <pc:spChg chg="add">
          <ac:chgData name="Kevin Brew" userId="15cea212-80cd-4b1e-a785-e49175ff2234" providerId="ADAL" clId="{2983AD99-688D-884B-BC56-8E1A634A90DA}" dt="2024-10-17T16:42:10.550" v="1029" actId="26606"/>
          <ac:spMkLst>
            <pc:docMk/>
            <pc:sldMk cId="67057603" sldId="306"/>
            <ac:spMk id="13" creationId="{5E46F2E7-848F-4A6C-A098-4764FDEA771A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67057603" sldId="306"/>
            <ac:spMk id="33" creationId="{56688E73-49B9-4052-A836-D248C825D70D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67057603" sldId="306"/>
            <ac:spMk id="35" creationId="{5B6AEE0C-07FE-4154-BC7C-2F20530BC556}"/>
          </ac:spMkLst>
        </pc:spChg>
        <pc:picChg chg="add mod">
          <ac:chgData name="Kevin Brew" userId="15cea212-80cd-4b1e-a785-e49175ff2234" providerId="ADAL" clId="{2983AD99-688D-884B-BC56-8E1A634A90DA}" dt="2024-10-17T16:47:21.121" v="1131" actId="1076"/>
          <ac:picMkLst>
            <pc:docMk/>
            <pc:sldMk cId="67057603" sldId="306"/>
            <ac:picMk id="3" creationId="{17A33855-2323-29C1-55DE-B975A55738D9}"/>
          </ac:picMkLst>
        </pc:picChg>
        <pc:picChg chg="mod">
          <ac:chgData name="Kevin Brew" userId="15cea212-80cd-4b1e-a785-e49175ff2234" providerId="ADAL" clId="{2983AD99-688D-884B-BC56-8E1A634A90DA}" dt="2024-10-17T16:43:00.264" v="1101" actId="1076"/>
          <ac:picMkLst>
            <pc:docMk/>
            <pc:sldMk cId="67057603" sldId="306"/>
            <ac:picMk id="5" creationId="{37220E7D-A253-A280-FB73-2F2DA4590EBE}"/>
          </ac:picMkLst>
        </pc:picChg>
      </pc:sldChg>
      <pc:sldChg chg="del">
        <pc:chgData name="Kevin Brew" userId="15cea212-80cd-4b1e-a785-e49175ff2234" providerId="ADAL" clId="{2983AD99-688D-884B-BC56-8E1A634A90DA}" dt="2024-10-14T16:15:59.060" v="5" actId="2696"/>
        <pc:sldMkLst>
          <pc:docMk/>
          <pc:sldMk cId="3470176949" sldId="307"/>
        </pc:sldMkLst>
      </pc:sldChg>
      <pc:sldChg chg="addSp delSp modSp mod">
        <pc:chgData name="Kevin Brew" userId="15cea212-80cd-4b1e-a785-e49175ff2234" providerId="ADAL" clId="{2983AD99-688D-884B-BC56-8E1A634A90DA}" dt="2024-10-17T17:17:24.109" v="1534" actId="20577"/>
        <pc:sldMkLst>
          <pc:docMk/>
          <pc:sldMk cId="2291150726" sldId="308"/>
        </pc:sldMkLst>
        <pc:spChg chg="add mod">
          <ac:chgData name="Kevin Brew" userId="15cea212-80cd-4b1e-a785-e49175ff2234" providerId="ADAL" clId="{2983AD99-688D-884B-BC56-8E1A634A90DA}" dt="2024-10-17T17:17:24.109" v="1534" actId="20577"/>
          <ac:spMkLst>
            <pc:docMk/>
            <pc:sldMk cId="2291150726" sldId="308"/>
            <ac:spMk id="3" creationId="{0B7CD700-82F6-4EB1-859E-8A692AF3C9CD}"/>
          </ac:spMkLst>
        </pc:spChg>
        <pc:spChg chg="mod">
          <ac:chgData name="Kevin Brew" userId="15cea212-80cd-4b1e-a785-e49175ff2234" providerId="ADAL" clId="{2983AD99-688D-884B-BC56-8E1A634A90DA}" dt="2024-10-17T17:09:01.940" v="1232" actId="207"/>
          <ac:spMkLst>
            <pc:docMk/>
            <pc:sldMk cId="2291150726" sldId="308"/>
            <ac:spMk id="4" creationId="{F3A6D1A1-CA99-E1C9-71C5-493AFD98009A}"/>
          </ac:spMkLst>
        </pc:spChg>
        <pc:spChg chg="mod">
          <ac:chgData name="Kevin Brew" userId="15cea212-80cd-4b1e-a785-e49175ff2234" providerId="ADAL" clId="{2983AD99-688D-884B-BC56-8E1A634A90DA}" dt="2024-10-17T17:15:37.669" v="1456" actId="1076"/>
          <ac:spMkLst>
            <pc:docMk/>
            <pc:sldMk cId="2291150726" sldId="308"/>
            <ac:spMk id="5" creationId="{9DB12E03-33E9-7EC5-ECC1-5AA436CFCAB0}"/>
          </ac:spMkLst>
        </pc:spChg>
        <pc:spChg chg="del mod">
          <ac:chgData name="Kevin Brew" userId="15cea212-80cd-4b1e-a785-e49175ff2234" providerId="ADAL" clId="{2983AD99-688D-884B-BC56-8E1A634A90DA}" dt="2024-10-17T17:15:06.022" v="1442"/>
          <ac:spMkLst>
            <pc:docMk/>
            <pc:sldMk cId="2291150726" sldId="308"/>
            <ac:spMk id="6" creationId="{04037270-D994-002E-9684-3A012728BA88}"/>
          </ac:spMkLst>
        </pc:spChg>
        <pc:spChg chg="mod">
          <ac:chgData name="Kevin Brew" userId="15cea212-80cd-4b1e-a785-e49175ff2234" providerId="ADAL" clId="{2983AD99-688D-884B-BC56-8E1A634A90DA}" dt="2024-10-17T17:15:37.669" v="1456" actId="1076"/>
          <ac:spMkLst>
            <pc:docMk/>
            <pc:sldMk cId="2291150726" sldId="308"/>
            <ac:spMk id="7" creationId="{7207EE60-B43F-B25B-59CF-0CBD205F3044}"/>
          </ac:spMkLst>
        </pc:spChg>
        <pc:spChg chg="mod">
          <ac:chgData name="Kevin Brew" userId="15cea212-80cd-4b1e-a785-e49175ff2234" providerId="ADAL" clId="{2983AD99-688D-884B-BC56-8E1A634A90DA}" dt="2024-10-17T17:15:37.669" v="1456" actId="1076"/>
          <ac:spMkLst>
            <pc:docMk/>
            <pc:sldMk cId="2291150726" sldId="308"/>
            <ac:spMk id="8" creationId="{1DF4EB3D-02D1-6A97-7846-18F0144F929B}"/>
          </ac:spMkLst>
        </pc:spChg>
        <pc:spChg chg="mod">
          <ac:chgData name="Kevin Brew" userId="15cea212-80cd-4b1e-a785-e49175ff2234" providerId="ADAL" clId="{2983AD99-688D-884B-BC56-8E1A634A90DA}" dt="2024-10-17T17:15:37.669" v="1456" actId="1076"/>
          <ac:spMkLst>
            <pc:docMk/>
            <pc:sldMk cId="2291150726" sldId="308"/>
            <ac:spMk id="9" creationId="{6B6A886E-C704-F406-D13E-91EC1D7C61F9}"/>
          </ac:spMkLst>
        </pc:spChg>
        <pc:spChg chg="mod">
          <ac:chgData name="Kevin Brew" userId="15cea212-80cd-4b1e-a785-e49175ff2234" providerId="ADAL" clId="{2983AD99-688D-884B-BC56-8E1A634A90DA}" dt="2024-10-17T17:15:37.669" v="1456" actId="1076"/>
          <ac:spMkLst>
            <pc:docMk/>
            <pc:sldMk cId="2291150726" sldId="308"/>
            <ac:spMk id="10" creationId="{E0FE268E-E564-6A93-5142-D8C5BE1DAF24}"/>
          </ac:spMkLst>
        </pc:spChg>
        <pc:picChg chg="add mod">
          <ac:chgData name="Kevin Brew" userId="15cea212-80cd-4b1e-a785-e49175ff2234" providerId="ADAL" clId="{2983AD99-688D-884B-BC56-8E1A634A90DA}" dt="2024-10-16T15:14:37.702" v="256" actId="1076"/>
          <ac:picMkLst>
            <pc:docMk/>
            <pc:sldMk cId="2291150726" sldId="308"/>
            <ac:picMk id="2" creationId="{43EF64CF-3612-3C2F-4420-87B0C547E5ED}"/>
          </ac:picMkLst>
        </pc:picChg>
      </pc:sldChg>
      <pc:sldChg chg="addSp delSp modSp mod">
        <pc:chgData name="Kevin Brew" userId="15cea212-80cd-4b1e-a785-e49175ff2234" providerId="ADAL" clId="{2983AD99-688D-884B-BC56-8E1A634A90DA}" dt="2024-10-17T16:38:23.157" v="994" actId="14100"/>
        <pc:sldMkLst>
          <pc:docMk/>
          <pc:sldMk cId="1068130433" sldId="309"/>
        </pc:sldMkLst>
        <pc:picChg chg="add mod">
          <ac:chgData name="Kevin Brew" userId="15cea212-80cd-4b1e-a785-e49175ff2234" providerId="ADAL" clId="{2983AD99-688D-884B-BC56-8E1A634A90DA}" dt="2024-10-16T15:14:26.486" v="252" actId="1076"/>
          <ac:picMkLst>
            <pc:docMk/>
            <pc:sldMk cId="1068130433" sldId="309"/>
            <ac:picMk id="2" creationId="{565E9C2A-B2AB-8B96-B4DB-0CAED7E29514}"/>
          </ac:picMkLst>
        </pc:picChg>
        <pc:picChg chg="del mod">
          <ac:chgData name="Kevin Brew" userId="15cea212-80cd-4b1e-a785-e49175ff2234" providerId="ADAL" clId="{2983AD99-688D-884B-BC56-8E1A634A90DA}" dt="2024-10-17T15:34:25.223" v="741" actId="478"/>
          <ac:picMkLst>
            <pc:docMk/>
            <pc:sldMk cId="1068130433" sldId="309"/>
            <ac:picMk id="4" creationId="{FBE871AD-9121-8D8D-E36E-B87D4D5D8D3E}"/>
          </ac:picMkLst>
        </pc:picChg>
        <pc:picChg chg="mod">
          <ac:chgData name="Kevin Brew" userId="15cea212-80cd-4b1e-a785-e49175ff2234" providerId="ADAL" clId="{2983AD99-688D-884B-BC56-8E1A634A90DA}" dt="2024-10-17T16:38:19.391" v="993" actId="14100"/>
          <ac:picMkLst>
            <pc:docMk/>
            <pc:sldMk cId="1068130433" sldId="309"/>
            <ac:picMk id="5" creationId="{CCE35CDD-CC2E-CE66-9485-2DD0B2D0FAD5}"/>
          </ac:picMkLst>
        </pc:picChg>
        <pc:picChg chg="mod">
          <ac:chgData name="Kevin Brew" userId="15cea212-80cd-4b1e-a785-e49175ff2234" providerId="ADAL" clId="{2983AD99-688D-884B-BC56-8E1A634A90DA}" dt="2024-10-17T15:34:59.559" v="747" actId="14100"/>
          <ac:picMkLst>
            <pc:docMk/>
            <pc:sldMk cId="1068130433" sldId="309"/>
            <ac:picMk id="6" creationId="{CA69501A-E271-2CB3-CDE5-6942C29744CD}"/>
          </ac:picMkLst>
        </pc:picChg>
        <pc:picChg chg="add mod">
          <ac:chgData name="Kevin Brew" userId="15cea212-80cd-4b1e-a785-e49175ff2234" providerId="ADAL" clId="{2983AD99-688D-884B-BC56-8E1A634A90DA}" dt="2024-10-17T15:36:32.752" v="759" actId="14100"/>
          <ac:picMkLst>
            <pc:docMk/>
            <pc:sldMk cId="1068130433" sldId="309"/>
            <ac:picMk id="7" creationId="{6A208B33-7441-B19D-D862-664773E50FF8}"/>
          </ac:picMkLst>
        </pc:picChg>
        <pc:picChg chg="mod">
          <ac:chgData name="Kevin Brew" userId="15cea212-80cd-4b1e-a785-e49175ff2234" providerId="ADAL" clId="{2983AD99-688D-884B-BC56-8E1A634A90DA}" dt="2024-10-17T16:38:23.157" v="994" actId="14100"/>
          <ac:picMkLst>
            <pc:docMk/>
            <pc:sldMk cId="1068130433" sldId="309"/>
            <ac:picMk id="5126" creationId="{3CA077CB-CF56-AD5D-6044-8887B6662660}"/>
          </ac:picMkLst>
        </pc:picChg>
      </pc:sldChg>
      <pc:sldChg chg="addSp delSp modSp mod delDesignElem">
        <pc:chgData name="Kevin Brew" userId="15cea212-80cd-4b1e-a785-e49175ff2234" providerId="ADAL" clId="{2983AD99-688D-884B-BC56-8E1A634A90DA}" dt="2024-10-17T16:28:27.101" v="777" actId="14100"/>
        <pc:sldMkLst>
          <pc:docMk/>
          <pc:sldMk cId="2169212354" sldId="310"/>
        </pc:sldMkLst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2169212354" sldId="310"/>
            <ac:spMk id="7179" creationId="{01D0AF59-99C3-4251-AB9A-C966C6AD4400}"/>
          </ac:spMkLst>
        </pc:spChg>
        <pc:spChg chg="del">
          <ac:chgData name="Kevin Brew" userId="15cea212-80cd-4b1e-a785-e49175ff2234" providerId="ADAL" clId="{2983AD99-688D-884B-BC56-8E1A634A90DA}" dt="2024-10-17T15:31:03.745" v="721"/>
          <ac:spMkLst>
            <pc:docMk/>
            <pc:sldMk cId="2169212354" sldId="310"/>
            <ac:spMk id="7181" creationId="{1855405F-37A2-4869-9154-F8BE3BECE6C3}"/>
          </ac:spMkLst>
        </pc:spChg>
        <pc:picChg chg="add mod">
          <ac:chgData name="Kevin Brew" userId="15cea212-80cd-4b1e-a785-e49175ff2234" providerId="ADAL" clId="{2983AD99-688D-884B-BC56-8E1A634A90DA}" dt="2024-10-17T15:31:06.770" v="722" actId="1076"/>
          <ac:picMkLst>
            <pc:docMk/>
            <pc:sldMk cId="2169212354" sldId="310"/>
            <ac:picMk id="2" creationId="{9D560171-1294-278E-B8E7-DDE22AA1CB2D}"/>
          </ac:picMkLst>
        </pc:picChg>
        <pc:picChg chg="add mod">
          <ac:chgData name="Kevin Brew" userId="15cea212-80cd-4b1e-a785-e49175ff2234" providerId="ADAL" clId="{2983AD99-688D-884B-BC56-8E1A634A90DA}" dt="2024-10-17T15:49:57.903" v="766" actId="14100"/>
          <ac:picMkLst>
            <pc:docMk/>
            <pc:sldMk cId="2169212354" sldId="310"/>
            <ac:picMk id="4" creationId="{DA199ED3-EE7F-C053-9851-335E1495CEC8}"/>
          </ac:picMkLst>
        </pc:picChg>
        <pc:picChg chg="mod">
          <ac:chgData name="Kevin Brew" userId="15cea212-80cd-4b1e-a785-e49175ff2234" providerId="ADAL" clId="{2983AD99-688D-884B-BC56-8E1A634A90DA}" dt="2024-10-17T15:32:13.284" v="731" actId="14100"/>
          <ac:picMkLst>
            <pc:docMk/>
            <pc:sldMk cId="2169212354" sldId="310"/>
            <ac:picMk id="5" creationId="{CD3C96D2-8F9D-A227-38DE-C670A8B95808}"/>
          </ac:picMkLst>
        </pc:picChg>
        <pc:picChg chg="del mod">
          <ac:chgData name="Kevin Brew" userId="15cea212-80cd-4b1e-a785-e49175ff2234" providerId="ADAL" clId="{2983AD99-688D-884B-BC56-8E1A634A90DA}" dt="2024-10-17T15:36:02.713" v="751" actId="478"/>
          <ac:picMkLst>
            <pc:docMk/>
            <pc:sldMk cId="2169212354" sldId="310"/>
            <ac:picMk id="7" creationId="{4F9FAC49-F6CB-DA5D-FDEA-DDF33FBC36CF}"/>
          </ac:picMkLst>
        </pc:picChg>
        <pc:picChg chg="add mod">
          <ac:chgData name="Kevin Brew" userId="15cea212-80cd-4b1e-a785-e49175ff2234" providerId="ADAL" clId="{2983AD99-688D-884B-BC56-8E1A634A90DA}" dt="2024-10-17T16:28:22.682" v="776" actId="14100"/>
          <ac:picMkLst>
            <pc:docMk/>
            <pc:sldMk cId="2169212354" sldId="310"/>
            <ac:picMk id="8" creationId="{599C5DAB-B9A2-3FCB-F7F4-88D1BC462577}"/>
          </ac:picMkLst>
        </pc:picChg>
        <pc:picChg chg="mod">
          <ac:chgData name="Kevin Brew" userId="15cea212-80cd-4b1e-a785-e49175ff2234" providerId="ADAL" clId="{2983AD99-688D-884B-BC56-8E1A634A90DA}" dt="2024-10-17T16:28:17.814" v="775" actId="14100"/>
          <ac:picMkLst>
            <pc:docMk/>
            <pc:sldMk cId="2169212354" sldId="310"/>
            <ac:picMk id="9" creationId="{95D9304F-0B8C-534D-7F7B-700B59723B36}"/>
          </ac:picMkLst>
        </pc:picChg>
        <pc:picChg chg="mod">
          <ac:chgData name="Kevin Brew" userId="15cea212-80cd-4b1e-a785-e49175ff2234" providerId="ADAL" clId="{2983AD99-688D-884B-BC56-8E1A634A90DA}" dt="2024-10-17T15:31:44.553" v="726" actId="14100"/>
          <ac:picMkLst>
            <pc:docMk/>
            <pc:sldMk cId="2169212354" sldId="310"/>
            <ac:picMk id="11" creationId="{F5D84808-8C59-12C5-C092-3B175A0143E5}"/>
          </ac:picMkLst>
        </pc:picChg>
        <pc:picChg chg="mod">
          <ac:chgData name="Kevin Brew" userId="15cea212-80cd-4b1e-a785-e49175ff2234" providerId="ADAL" clId="{2983AD99-688D-884B-BC56-8E1A634A90DA}" dt="2024-10-17T16:28:27.101" v="777" actId="14100"/>
          <ac:picMkLst>
            <pc:docMk/>
            <pc:sldMk cId="2169212354" sldId="310"/>
            <ac:picMk id="15" creationId="{099D5926-A5AD-54A3-236F-D14300C42F0E}"/>
          </ac:picMkLst>
        </pc:picChg>
        <pc:picChg chg="mod">
          <ac:chgData name="Kevin Brew" userId="15cea212-80cd-4b1e-a785-e49175ff2234" providerId="ADAL" clId="{2983AD99-688D-884B-BC56-8E1A634A90DA}" dt="2024-10-17T15:32:02.060" v="729" actId="14100"/>
          <ac:picMkLst>
            <pc:docMk/>
            <pc:sldMk cId="2169212354" sldId="310"/>
            <ac:picMk id="7170" creationId="{854F9590-CB48-999A-879E-318C5C79D477}"/>
          </ac:picMkLst>
        </pc:picChg>
        <pc:picChg chg="del mod">
          <ac:chgData name="Kevin Brew" userId="15cea212-80cd-4b1e-a785-e49175ff2234" providerId="ADAL" clId="{2983AD99-688D-884B-BC56-8E1A634A90DA}" dt="2024-10-17T15:35:28.761" v="750" actId="478"/>
          <ac:picMkLst>
            <pc:docMk/>
            <pc:sldMk cId="2169212354" sldId="310"/>
            <ac:picMk id="7172" creationId="{46BAD5FD-1C50-5830-A536-D58B96622536}"/>
          </ac:picMkLst>
        </pc:picChg>
        <pc:picChg chg="mod">
          <ac:chgData name="Kevin Brew" userId="15cea212-80cd-4b1e-a785-e49175ff2234" providerId="ADAL" clId="{2983AD99-688D-884B-BC56-8E1A634A90DA}" dt="2024-10-17T15:31:41.102" v="725" actId="14100"/>
          <ac:picMkLst>
            <pc:docMk/>
            <pc:sldMk cId="2169212354" sldId="310"/>
            <ac:picMk id="7174" creationId="{5F681AD9-F821-409D-3569-86FD410185A8}"/>
          </ac:picMkLst>
        </pc:picChg>
      </pc:sldChg>
      <pc:sldChg chg="del">
        <pc:chgData name="Kevin Brew" userId="15cea212-80cd-4b1e-a785-e49175ff2234" providerId="ADAL" clId="{2983AD99-688D-884B-BC56-8E1A634A90DA}" dt="2024-10-16T11:30:21.608" v="141" actId="2696"/>
        <pc:sldMkLst>
          <pc:docMk/>
          <pc:sldMk cId="4140542456" sldId="311"/>
        </pc:sldMkLst>
      </pc:sldChg>
      <pc:sldChg chg="addSp modSp mod ord">
        <pc:chgData name="Kevin Brew" userId="15cea212-80cd-4b1e-a785-e49175ff2234" providerId="ADAL" clId="{2983AD99-688D-884B-BC56-8E1A634A90DA}" dt="2024-10-16T16:40:14.385" v="473" actId="1076"/>
        <pc:sldMkLst>
          <pc:docMk/>
          <pc:sldMk cId="3434869705" sldId="312"/>
        </pc:sldMkLst>
        <pc:picChg chg="add mod">
          <ac:chgData name="Kevin Brew" userId="15cea212-80cd-4b1e-a785-e49175ff2234" providerId="ADAL" clId="{2983AD99-688D-884B-BC56-8E1A634A90DA}" dt="2024-10-16T16:40:14.385" v="473" actId="1076"/>
          <ac:picMkLst>
            <pc:docMk/>
            <pc:sldMk cId="3434869705" sldId="312"/>
            <ac:picMk id="2" creationId="{BDCE9506-3DAF-2EA3-5EFE-F525923800AA}"/>
          </ac:picMkLst>
        </pc:picChg>
        <pc:picChg chg="mod">
          <ac:chgData name="Kevin Brew" userId="15cea212-80cd-4b1e-a785-e49175ff2234" providerId="ADAL" clId="{2983AD99-688D-884B-BC56-8E1A634A90DA}" dt="2024-10-16T16:40:07.787" v="471" actId="14100"/>
          <ac:picMkLst>
            <pc:docMk/>
            <pc:sldMk cId="3434869705" sldId="312"/>
            <ac:picMk id="5" creationId="{94A203B3-6AFB-EE69-DC8D-AE0153516DDE}"/>
          </ac:picMkLst>
        </pc:picChg>
      </pc:sldChg>
      <pc:sldChg chg="addSp delSp modSp mod ord setBg">
        <pc:chgData name="Kevin Brew" userId="15cea212-80cd-4b1e-a785-e49175ff2234" providerId="ADAL" clId="{2983AD99-688D-884B-BC56-8E1A634A90DA}" dt="2024-10-16T16:40:28.569" v="479" actId="1076"/>
        <pc:sldMkLst>
          <pc:docMk/>
          <pc:sldMk cId="469134817" sldId="313"/>
        </pc:sldMkLst>
        <pc:spChg chg="add del">
          <ac:chgData name="Kevin Brew" userId="15cea212-80cd-4b1e-a785-e49175ff2234" providerId="ADAL" clId="{2983AD99-688D-884B-BC56-8E1A634A90DA}" dt="2024-10-16T16:40:24.518" v="478" actId="26606"/>
          <ac:spMkLst>
            <pc:docMk/>
            <pc:sldMk cId="469134817" sldId="313"/>
            <ac:spMk id="10" creationId="{32BC26D8-82FB-445E-AA49-62A77D7C1EE0}"/>
          </ac:spMkLst>
        </pc:spChg>
        <pc:spChg chg="add del">
          <ac:chgData name="Kevin Brew" userId="15cea212-80cd-4b1e-a785-e49175ff2234" providerId="ADAL" clId="{2983AD99-688D-884B-BC56-8E1A634A90DA}" dt="2024-10-16T16:40:24.518" v="478" actId="26606"/>
          <ac:spMkLst>
            <pc:docMk/>
            <pc:sldMk cId="469134817" sldId="313"/>
            <ac:spMk id="12" creationId="{CB44330D-EA18-4254-AA95-EB49948539B8}"/>
          </ac:spMkLst>
        </pc:spChg>
        <pc:picChg chg="add mod">
          <ac:chgData name="Kevin Brew" userId="15cea212-80cd-4b1e-a785-e49175ff2234" providerId="ADAL" clId="{2983AD99-688D-884B-BC56-8E1A634A90DA}" dt="2024-10-16T16:40:28.569" v="479" actId="1076"/>
          <ac:picMkLst>
            <pc:docMk/>
            <pc:sldMk cId="469134817" sldId="313"/>
            <ac:picMk id="2" creationId="{092D1AC0-9935-FD44-B2DF-7195616EF89D}"/>
          </ac:picMkLst>
        </pc:picChg>
        <pc:picChg chg="mod">
          <ac:chgData name="Kevin Brew" userId="15cea212-80cd-4b1e-a785-e49175ff2234" providerId="ADAL" clId="{2983AD99-688D-884B-BC56-8E1A634A90DA}" dt="2024-10-16T16:40:24.518" v="478" actId="26606"/>
          <ac:picMkLst>
            <pc:docMk/>
            <pc:sldMk cId="469134817" sldId="313"/>
            <ac:picMk id="5" creationId="{0D8D083D-CD4A-6E2B-A7B4-36729BFDD644}"/>
          </ac:picMkLst>
        </pc:picChg>
      </pc:sldChg>
      <pc:sldChg chg="addSp modSp ord">
        <pc:chgData name="Kevin Brew" userId="15cea212-80cd-4b1e-a785-e49175ff2234" providerId="ADAL" clId="{2983AD99-688D-884B-BC56-8E1A634A90DA}" dt="2024-10-17T16:41:23.764" v="1017" actId="1076"/>
        <pc:sldMkLst>
          <pc:docMk/>
          <pc:sldMk cId="2863266484" sldId="314"/>
        </pc:sldMkLst>
        <pc:picChg chg="add mod">
          <ac:chgData name="Kevin Brew" userId="15cea212-80cd-4b1e-a785-e49175ff2234" providerId="ADAL" clId="{2983AD99-688D-884B-BC56-8E1A634A90DA}" dt="2024-10-17T16:41:23.764" v="1017" actId="1076"/>
          <ac:picMkLst>
            <pc:docMk/>
            <pc:sldMk cId="2863266484" sldId="314"/>
            <ac:picMk id="2" creationId="{92499692-5C0F-8082-90D2-0C369F5CFF61}"/>
          </ac:picMkLst>
        </pc:picChg>
      </pc:sldChg>
      <pc:sldChg chg="addSp delSp modSp new del mod ord">
        <pc:chgData name="Kevin Brew" userId="15cea212-80cd-4b1e-a785-e49175ff2234" providerId="ADAL" clId="{2983AD99-688D-884B-BC56-8E1A634A90DA}" dt="2024-10-17T17:13:31.937" v="1435" actId="2696"/>
        <pc:sldMkLst>
          <pc:docMk/>
          <pc:sldMk cId="946440678" sldId="315"/>
        </pc:sldMkLst>
        <pc:spChg chg="del">
          <ac:chgData name="Kevin Brew" userId="15cea212-80cd-4b1e-a785-e49175ff2234" providerId="ADAL" clId="{2983AD99-688D-884B-BC56-8E1A634A90DA}" dt="2024-10-14T16:25:30.907" v="92" actId="478"/>
          <ac:spMkLst>
            <pc:docMk/>
            <pc:sldMk cId="946440678" sldId="315"/>
            <ac:spMk id="2" creationId="{5F50F0D7-D902-388C-F586-F2920A615296}"/>
          </ac:spMkLst>
        </pc:spChg>
        <pc:spChg chg="del mod">
          <ac:chgData name="Kevin Brew" userId="15cea212-80cd-4b1e-a785-e49175ff2234" providerId="ADAL" clId="{2983AD99-688D-884B-BC56-8E1A634A90DA}" dt="2024-10-14T16:25:29.200" v="91" actId="478"/>
          <ac:spMkLst>
            <pc:docMk/>
            <pc:sldMk cId="946440678" sldId="315"/>
            <ac:spMk id="3" creationId="{08D0E64F-CC07-AAED-500A-4B03C8534194}"/>
          </ac:spMkLst>
        </pc:spChg>
        <pc:spChg chg="add mod">
          <ac:chgData name="Kevin Brew" userId="15cea212-80cd-4b1e-a785-e49175ff2234" providerId="ADAL" clId="{2983AD99-688D-884B-BC56-8E1A634A90DA}" dt="2024-10-14T16:24:50.160" v="83"/>
          <ac:spMkLst>
            <pc:docMk/>
            <pc:sldMk cId="946440678" sldId="315"/>
            <ac:spMk id="4" creationId="{FEC9EC0C-491E-98D0-A1B8-3B18F5FA56B1}"/>
          </ac:spMkLst>
        </pc:spChg>
        <pc:spChg chg="add mod">
          <ac:chgData name="Kevin Brew" userId="15cea212-80cd-4b1e-a785-e49175ff2234" providerId="ADAL" clId="{2983AD99-688D-884B-BC56-8E1A634A90DA}" dt="2024-10-14T16:25:09.210" v="90"/>
          <ac:spMkLst>
            <pc:docMk/>
            <pc:sldMk cId="946440678" sldId="315"/>
            <ac:spMk id="5" creationId="{181C5D0B-17D0-1791-70EA-4B1EC9D206B8}"/>
          </ac:spMkLst>
        </pc:spChg>
        <pc:spChg chg="add mod">
          <ac:chgData name="Kevin Brew" userId="15cea212-80cd-4b1e-a785-e49175ff2234" providerId="ADAL" clId="{2983AD99-688D-884B-BC56-8E1A634A90DA}" dt="2024-10-14T16:25:09.210" v="90"/>
          <ac:spMkLst>
            <pc:docMk/>
            <pc:sldMk cId="946440678" sldId="315"/>
            <ac:spMk id="6" creationId="{3574A204-2629-F262-F17F-950FA6B33F35}"/>
          </ac:spMkLst>
        </pc:spChg>
        <pc:picChg chg="add mod">
          <ac:chgData name="Kevin Brew" userId="15cea212-80cd-4b1e-a785-e49175ff2234" providerId="ADAL" clId="{2983AD99-688D-884B-BC56-8E1A634A90DA}" dt="2024-10-17T17:07:59.031" v="1228" actId="1076"/>
          <ac:picMkLst>
            <pc:docMk/>
            <pc:sldMk cId="946440678" sldId="315"/>
            <ac:picMk id="8" creationId="{1BA430F6-7002-B6EE-49B3-AD0B6AC4EDDC}"/>
          </ac:picMkLst>
        </pc:picChg>
        <pc:picChg chg="add mod">
          <ac:chgData name="Kevin Brew" userId="15cea212-80cd-4b1e-a785-e49175ff2234" providerId="ADAL" clId="{2983AD99-688D-884B-BC56-8E1A634A90DA}" dt="2024-10-16T15:14:44.902" v="258" actId="1076"/>
          <ac:picMkLst>
            <pc:docMk/>
            <pc:sldMk cId="946440678" sldId="315"/>
            <ac:picMk id="9" creationId="{625D4CD4-653A-438B-BD6C-E36F6A5933A2}"/>
          </ac:picMkLst>
        </pc:picChg>
      </pc:sldChg>
      <pc:sldChg chg="add del">
        <pc:chgData name="Kevin Brew" userId="15cea212-80cd-4b1e-a785-e49175ff2234" providerId="ADAL" clId="{2983AD99-688D-884B-BC56-8E1A634A90DA}" dt="2024-10-14T16:15:01.981" v="3" actId="2890"/>
        <pc:sldMkLst>
          <pc:docMk/>
          <pc:sldMk cId="2789783813" sldId="315"/>
        </pc:sldMkLst>
      </pc:sldChg>
      <pc:sldChg chg="add">
        <pc:chgData name="Kevin Brew" userId="15cea212-80cd-4b1e-a785-e49175ff2234" providerId="ADAL" clId="{2983AD99-688D-884B-BC56-8E1A634A90DA}" dt="2024-10-17T17:13:37.950" v="1437"/>
        <pc:sldMkLst>
          <pc:docMk/>
          <pc:sldMk cId="3478486398" sldId="315"/>
        </pc:sldMkLst>
      </pc:sldChg>
      <pc:sldChg chg="addSp delSp modSp new mod setBg delDesignElem">
        <pc:chgData name="Kevin Brew" userId="15cea212-80cd-4b1e-a785-e49175ff2234" providerId="ADAL" clId="{2983AD99-688D-884B-BC56-8E1A634A90DA}" dt="2024-10-17T15:31:03.745" v="721"/>
        <pc:sldMkLst>
          <pc:docMk/>
          <pc:sldMk cId="552399608" sldId="316"/>
        </pc:sldMkLst>
        <pc:spChg chg="del">
          <ac:chgData name="Kevin Brew" userId="15cea212-80cd-4b1e-a785-e49175ff2234" providerId="ADAL" clId="{2983AD99-688D-884B-BC56-8E1A634A90DA}" dt="2024-10-16T16:39:08.957" v="461" actId="478"/>
          <ac:spMkLst>
            <pc:docMk/>
            <pc:sldMk cId="552399608" sldId="316"/>
            <ac:spMk id="2" creationId="{6510B403-F6CD-E3C1-1C4C-8CB591B003F6}"/>
          </ac:spMkLst>
        </pc:spChg>
        <pc:spChg chg="del">
          <ac:chgData name="Kevin Brew" userId="15cea212-80cd-4b1e-a785-e49175ff2234" providerId="ADAL" clId="{2983AD99-688D-884B-BC56-8E1A634A90DA}" dt="2024-10-16T16:39:08.957" v="461" actId="478"/>
          <ac:spMkLst>
            <pc:docMk/>
            <pc:sldMk cId="552399608" sldId="316"/>
            <ac:spMk id="3" creationId="{EEDE69D0-981D-A632-3769-03F75B119902}"/>
          </ac:spMkLst>
        </pc:spChg>
        <pc:spChg chg="add del">
          <ac:chgData name="Kevin Brew" userId="15cea212-80cd-4b1e-a785-e49175ff2234" providerId="ADAL" clId="{2983AD99-688D-884B-BC56-8E1A634A90DA}" dt="2024-10-16T16:42:07.342" v="497"/>
          <ac:spMkLst>
            <pc:docMk/>
            <pc:sldMk cId="552399608" sldId="316"/>
            <ac:spMk id="21" creationId="{9527FCEA-6143-4C5E-8C45-8AC9237ADE89}"/>
          </ac:spMkLst>
        </pc:spChg>
        <pc:spChg chg="add del">
          <ac:chgData name="Kevin Brew" userId="15cea212-80cd-4b1e-a785-e49175ff2234" providerId="ADAL" clId="{2983AD99-688D-884B-BC56-8E1A634A90DA}" dt="2024-10-16T16:42:07.342" v="497"/>
          <ac:spMkLst>
            <pc:docMk/>
            <pc:sldMk cId="552399608" sldId="316"/>
            <ac:spMk id="23" creationId="{1A9F23AD-7A55-49F3-A3EC-743F47F36B0E}"/>
          </ac:spMkLst>
        </pc:spChg>
        <pc:spChg chg="add del">
          <ac:chgData name="Kevin Brew" userId="15cea212-80cd-4b1e-a785-e49175ff2234" providerId="ADAL" clId="{2983AD99-688D-884B-BC56-8E1A634A90DA}" dt="2024-10-16T16:42:07.342" v="497"/>
          <ac:spMkLst>
            <pc:docMk/>
            <pc:sldMk cId="552399608" sldId="316"/>
            <ac:spMk id="25" creationId="{D7D9F91F-72C9-4DB9-ABD0-A8180D8262D5}"/>
          </ac:spMkLst>
        </pc:spChg>
        <pc:spChg chg="add del">
          <ac:chgData name="Kevin Brew" userId="15cea212-80cd-4b1e-a785-e49175ff2234" providerId="ADAL" clId="{2983AD99-688D-884B-BC56-8E1A634A90DA}" dt="2024-10-16T16:42:07.342" v="497"/>
          <ac:spMkLst>
            <pc:docMk/>
            <pc:sldMk cId="552399608" sldId="316"/>
            <ac:spMk id="27" creationId="{BE016956-CE9F-4946-8834-A8BC3529D0F6}"/>
          </ac:spMkLst>
        </pc:spChg>
        <pc:picChg chg="add mod ord">
          <ac:chgData name="Kevin Brew" userId="15cea212-80cd-4b1e-a785-e49175ff2234" providerId="ADAL" clId="{2983AD99-688D-884B-BC56-8E1A634A90DA}" dt="2024-10-16T16:42:07.342" v="497"/>
          <ac:picMkLst>
            <pc:docMk/>
            <pc:sldMk cId="552399608" sldId="316"/>
            <ac:picMk id="5" creationId="{0BB2CE42-52EB-C5D2-495B-BBC6B289F836}"/>
          </ac:picMkLst>
        </pc:picChg>
        <pc:picChg chg="add mod">
          <ac:chgData name="Kevin Brew" userId="15cea212-80cd-4b1e-a785-e49175ff2234" providerId="ADAL" clId="{2983AD99-688D-884B-BC56-8E1A634A90DA}" dt="2024-10-16T16:42:07.342" v="497"/>
          <ac:picMkLst>
            <pc:docMk/>
            <pc:sldMk cId="552399608" sldId="316"/>
            <ac:picMk id="7" creationId="{6257041D-CD8F-5E7F-D0A9-6884DA69128E}"/>
          </ac:picMkLst>
        </pc:picChg>
        <pc:picChg chg="add mod ord">
          <ac:chgData name="Kevin Brew" userId="15cea212-80cd-4b1e-a785-e49175ff2234" providerId="ADAL" clId="{2983AD99-688D-884B-BC56-8E1A634A90DA}" dt="2024-10-16T16:42:34.170" v="500" actId="14100"/>
          <ac:picMkLst>
            <pc:docMk/>
            <pc:sldMk cId="552399608" sldId="316"/>
            <ac:picMk id="9" creationId="{67DE8646-70B0-91FC-3C15-1928819A6C03}"/>
          </ac:picMkLst>
        </pc:picChg>
        <pc:picChg chg="add mod">
          <ac:chgData name="Kevin Brew" userId="15cea212-80cd-4b1e-a785-e49175ff2234" providerId="ADAL" clId="{2983AD99-688D-884B-BC56-8E1A634A90DA}" dt="2024-10-16T16:42:09.651" v="498" actId="1076"/>
          <ac:picMkLst>
            <pc:docMk/>
            <pc:sldMk cId="552399608" sldId="316"/>
            <ac:picMk id="10" creationId="{D78A4D41-5E30-147F-88D3-7909A9BCA4D2}"/>
          </ac:picMkLst>
        </pc:picChg>
        <pc:cxnChg chg="add del">
          <ac:chgData name="Kevin Brew" userId="15cea212-80cd-4b1e-a785-e49175ff2234" providerId="ADAL" clId="{2983AD99-688D-884B-BC56-8E1A634A90DA}" dt="2024-10-17T15:31:03.745" v="721"/>
          <ac:cxnSpMkLst>
            <pc:docMk/>
            <pc:sldMk cId="552399608" sldId="316"/>
            <ac:cxnSpMk id="14" creationId="{DCD67800-37AC-4E14-89B0-F79DCB3FB86D}"/>
          </ac:cxnSpMkLst>
        </pc:cxnChg>
        <pc:cxnChg chg="add del">
          <ac:chgData name="Kevin Brew" userId="15cea212-80cd-4b1e-a785-e49175ff2234" providerId="ADAL" clId="{2983AD99-688D-884B-BC56-8E1A634A90DA}" dt="2024-10-17T15:31:03.745" v="721"/>
          <ac:cxnSpMkLst>
            <pc:docMk/>
            <pc:sldMk cId="552399608" sldId="316"/>
            <ac:cxnSpMk id="16" creationId="{20F1788F-A5AE-4188-8274-F7F2E3833ECD}"/>
          </ac:cxnSpMkLst>
        </pc:cxnChg>
      </pc:sldChg>
      <pc:sldChg chg="addSp delSp modSp new mod ord">
        <pc:chgData name="Kevin Brew" userId="15cea212-80cd-4b1e-a785-e49175ff2234" providerId="ADAL" clId="{2983AD99-688D-884B-BC56-8E1A634A90DA}" dt="2024-10-17T16:41:17.045" v="1015" actId="1076"/>
        <pc:sldMkLst>
          <pc:docMk/>
          <pc:sldMk cId="3885259383" sldId="317"/>
        </pc:sldMkLst>
        <pc:spChg chg="del">
          <ac:chgData name="Kevin Brew" userId="15cea212-80cd-4b1e-a785-e49175ff2234" providerId="ADAL" clId="{2983AD99-688D-884B-BC56-8E1A634A90DA}" dt="2024-10-17T14:13:05.506" v="507" actId="478"/>
          <ac:spMkLst>
            <pc:docMk/>
            <pc:sldMk cId="3885259383" sldId="317"/>
            <ac:spMk id="2" creationId="{A20FB4D5-0BEC-0B4E-438D-1744984AB3FD}"/>
          </ac:spMkLst>
        </pc:spChg>
        <pc:spChg chg="del">
          <ac:chgData name="Kevin Brew" userId="15cea212-80cd-4b1e-a785-e49175ff2234" providerId="ADAL" clId="{2983AD99-688D-884B-BC56-8E1A634A90DA}" dt="2024-10-17T14:12:55.971" v="503"/>
          <ac:spMkLst>
            <pc:docMk/>
            <pc:sldMk cId="3885259383" sldId="317"/>
            <ac:spMk id="3" creationId="{94A9E949-D8DE-A48D-D9C4-1196BFA7F653}"/>
          </ac:spMkLst>
        </pc:spChg>
        <pc:spChg chg="add del mod">
          <ac:chgData name="Kevin Brew" userId="15cea212-80cd-4b1e-a785-e49175ff2234" providerId="ADAL" clId="{2983AD99-688D-884B-BC56-8E1A634A90DA}" dt="2024-10-17T14:13:05.506" v="507" actId="478"/>
          <ac:spMkLst>
            <pc:docMk/>
            <pc:sldMk cId="3885259383" sldId="317"/>
            <ac:spMk id="7" creationId="{8AF7A687-16E0-3DDE-5267-8073F2DB78F7}"/>
          </ac:spMkLst>
        </pc:spChg>
        <pc:picChg chg="add del mod">
          <ac:chgData name="Kevin Brew" userId="15cea212-80cd-4b1e-a785-e49175ff2234" providerId="ADAL" clId="{2983AD99-688D-884B-BC56-8E1A634A90DA}" dt="2024-10-17T14:13:00.106" v="506" actId="478"/>
          <ac:picMkLst>
            <pc:docMk/>
            <pc:sldMk cId="3885259383" sldId="317"/>
            <ac:picMk id="5" creationId="{619F0852-3BFE-C81F-6DBA-CC3F49C734F8}"/>
          </ac:picMkLst>
        </pc:picChg>
        <pc:picChg chg="add mod">
          <ac:chgData name="Kevin Brew" userId="15cea212-80cd-4b1e-a785-e49175ff2234" providerId="ADAL" clId="{2983AD99-688D-884B-BC56-8E1A634A90DA}" dt="2024-10-17T14:13:44.008" v="515" actId="1076"/>
          <ac:picMkLst>
            <pc:docMk/>
            <pc:sldMk cId="3885259383" sldId="317"/>
            <ac:picMk id="9" creationId="{0990F69C-4B41-1284-47D9-425608D10436}"/>
          </ac:picMkLst>
        </pc:picChg>
        <pc:picChg chg="add mod">
          <ac:chgData name="Kevin Brew" userId="15cea212-80cd-4b1e-a785-e49175ff2234" providerId="ADAL" clId="{2983AD99-688D-884B-BC56-8E1A634A90DA}" dt="2024-10-17T16:41:17.045" v="1015" actId="1076"/>
          <ac:picMkLst>
            <pc:docMk/>
            <pc:sldMk cId="3885259383" sldId="317"/>
            <ac:picMk id="10" creationId="{8C12A892-EF04-6597-2BC6-7B552BB0E4E7}"/>
          </ac:picMkLst>
        </pc:picChg>
      </pc:sldChg>
      <pc:sldChg chg="addSp delSp modSp new mod ord">
        <pc:chgData name="Kevin Brew" userId="15cea212-80cd-4b1e-a785-e49175ff2234" providerId="ADAL" clId="{2983AD99-688D-884B-BC56-8E1A634A90DA}" dt="2024-10-17T16:41:34.180" v="1021" actId="1076"/>
        <pc:sldMkLst>
          <pc:docMk/>
          <pc:sldMk cId="323959502" sldId="318"/>
        </pc:sldMkLst>
        <pc:spChg chg="del">
          <ac:chgData name="Kevin Brew" userId="15cea212-80cd-4b1e-a785-e49175ff2234" providerId="ADAL" clId="{2983AD99-688D-884B-BC56-8E1A634A90DA}" dt="2024-10-17T14:19:13.632" v="517" actId="478"/>
          <ac:spMkLst>
            <pc:docMk/>
            <pc:sldMk cId="323959502" sldId="318"/>
            <ac:spMk id="2" creationId="{9746AE7A-5C47-39F1-E3F8-77F6AD84029A}"/>
          </ac:spMkLst>
        </pc:spChg>
        <pc:spChg chg="del">
          <ac:chgData name="Kevin Brew" userId="15cea212-80cd-4b1e-a785-e49175ff2234" providerId="ADAL" clId="{2983AD99-688D-884B-BC56-8E1A634A90DA}" dt="2024-10-17T14:19:13.632" v="517" actId="478"/>
          <ac:spMkLst>
            <pc:docMk/>
            <pc:sldMk cId="323959502" sldId="318"/>
            <ac:spMk id="3" creationId="{64D7DC1D-9EA5-DFEE-EAD6-6DFD3E9A3BE9}"/>
          </ac:spMkLst>
        </pc:spChg>
        <pc:picChg chg="add del mod">
          <ac:chgData name="Kevin Brew" userId="15cea212-80cd-4b1e-a785-e49175ff2234" providerId="ADAL" clId="{2983AD99-688D-884B-BC56-8E1A634A90DA}" dt="2024-10-17T14:42:45.952" v="523" actId="478"/>
          <ac:picMkLst>
            <pc:docMk/>
            <pc:sldMk cId="323959502" sldId="318"/>
            <ac:picMk id="5" creationId="{2CF64F71-7C26-3E38-0DCA-D35BBB0CEDFF}"/>
          </ac:picMkLst>
        </pc:picChg>
        <pc:picChg chg="add mod">
          <ac:chgData name="Kevin Brew" userId="15cea212-80cd-4b1e-a785-e49175ff2234" providerId="ADAL" clId="{2983AD99-688D-884B-BC56-8E1A634A90DA}" dt="2024-10-17T14:43:04.394" v="528" actId="14100"/>
          <ac:picMkLst>
            <pc:docMk/>
            <pc:sldMk cId="323959502" sldId="318"/>
            <ac:picMk id="7" creationId="{7F7BDA2A-F5D5-1C9E-D262-AA98D7160B58}"/>
          </ac:picMkLst>
        </pc:picChg>
        <pc:picChg chg="add mod">
          <ac:chgData name="Kevin Brew" userId="15cea212-80cd-4b1e-a785-e49175ff2234" providerId="ADAL" clId="{2983AD99-688D-884B-BC56-8E1A634A90DA}" dt="2024-10-17T16:41:34.180" v="1021" actId="1076"/>
          <ac:picMkLst>
            <pc:docMk/>
            <pc:sldMk cId="323959502" sldId="318"/>
            <ac:picMk id="8" creationId="{4342BCFF-5607-0F7B-2515-DF96433C7122}"/>
          </ac:picMkLst>
        </pc:picChg>
      </pc:sldChg>
      <pc:sldChg chg="addSp delSp modSp new mod modNotesTx">
        <pc:chgData name="Kevin Brew" userId="15cea212-80cd-4b1e-a785-e49175ff2234" providerId="ADAL" clId="{2983AD99-688D-884B-BC56-8E1A634A90DA}" dt="2024-10-17T16:41:42.116" v="1023" actId="1076"/>
        <pc:sldMkLst>
          <pc:docMk/>
          <pc:sldMk cId="3602777670" sldId="319"/>
        </pc:sldMkLst>
        <pc:spChg chg="del">
          <ac:chgData name="Kevin Brew" userId="15cea212-80cd-4b1e-a785-e49175ff2234" providerId="ADAL" clId="{2983AD99-688D-884B-BC56-8E1A634A90DA}" dt="2024-10-17T15:21:08.825" v="690" actId="478"/>
          <ac:spMkLst>
            <pc:docMk/>
            <pc:sldMk cId="3602777670" sldId="319"/>
            <ac:spMk id="2" creationId="{531A1A65-2A92-4BAA-9803-99FED7E4BAA2}"/>
          </ac:spMkLst>
        </pc:spChg>
        <pc:spChg chg="del">
          <ac:chgData name="Kevin Brew" userId="15cea212-80cd-4b1e-a785-e49175ff2234" providerId="ADAL" clId="{2983AD99-688D-884B-BC56-8E1A634A90DA}" dt="2024-10-17T15:21:08.825" v="690" actId="478"/>
          <ac:spMkLst>
            <pc:docMk/>
            <pc:sldMk cId="3602777670" sldId="319"/>
            <ac:spMk id="3" creationId="{DB055997-7C35-6711-4187-04212E8859EE}"/>
          </ac:spMkLst>
        </pc:spChg>
        <pc:picChg chg="add mod">
          <ac:chgData name="Kevin Brew" userId="15cea212-80cd-4b1e-a785-e49175ff2234" providerId="ADAL" clId="{2983AD99-688D-884B-BC56-8E1A634A90DA}" dt="2024-10-17T15:22:22.733" v="704" actId="1076"/>
          <ac:picMkLst>
            <pc:docMk/>
            <pc:sldMk cId="3602777670" sldId="319"/>
            <ac:picMk id="4" creationId="{E9DE4C03-1076-1144-C2AC-AADC7A0DEC11}"/>
          </ac:picMkLst>
        </pc:picChg>
        <pc:picChg chg="add mod">
          <ac:chgData name="Kevin Brew" userId="15cea212-80cd-4b1e-a785-e49175ff2234" providerId="ADAL" clId="{2983AD99-688D-884B-BC56-8E1A634A90DA}" dt="2024-10-17T16:41:42.116" v="1023" actId="1076"/>
          <ac:picMkLst>
            <pc:docMk/>
            <pc:sldMk cId="3602777670" sldId="319"/>
            <ac:picMk id="5" creationId="{A5B41673-25FD-66D6-7D79-A9068643333C}"/>
          </ac:picMkLst>
        </pc:picChg>
      </pc:sldChg>
      <pc:sldChg chg="addSp delSp modSp new mod">
        <pc:chgData name="Kevin Brew" userId="15cea212-80cd-4b1e-a785-e49175ff2234" providerId="ADAL" clId="{2983AD99-688D-884B-BC56-8E1A634A90DA}" dt="2024-10-17T16:41:29.430" v="1019" actId="1076"/>
        <pc:sldMkLst>
          <pc:docMk/>
          <pc:sldMk cId="1501417040" sldId="320"/>
        </pc:sldMkLst>
        <pc:spChg chg="del">
          <ac:chgData name="Kevin Brew" userId="15cea212-80cd-4b1e-a785-e49175ff2234" providerId="ADAL" clId="{2983AD99-688D-884B-BC56-8E1A634A90DA}" dt="2024-10-17T15:21:50.866" v="696" actId="478"/>
          <ac:spMkLst>
            <pc:docMk/>
            <pc:sldMk cId="1501417040" sldId="320"/>
            <ac:spMk id="2" creationId="{4389A338-FCAE-E673-1B9C-5422B961754F}"/>
          </ac:spMkLst>
        </pc:spChg>
        <pc:spChg chg="del">
          <ac:chgData name="Kevin Brew" userId="15cea212-80cd-4b1e-a785-e49175ff2234" providerId="ADAL" clId="{2983AD99-688D-884B-BC56-8E1A634A90DA}" dt="2024-10-17T15:21:50.866" v="696" actId="478"/>
          <ac:spMkLst>
            <pc:docMk/>
            <pc:sldMk cId="1501417040" sldId="320"/>
            <ac:spMk id="3" creationId="{D0957E44-EEC9-DDE8-0C4F-05B50618ACA5}"/>
          </ac:spMkLst>
        </pc:spChg>
        <pc:picChg chg="add mod">
          <ac:chgData name="Kevin Brew" userId="15cea212-80cd-4b1e-a785-e49175ff2234" providerId="ADAL" clId="{2983AD99-688D-884B-BC56-8E1A634A90DA}" dt="2024-10-17T15:22:03.666" v="701" actId="1076"/>
          <ac:picMkLst>
            <pc:docMk/>
            <pc:sldMk cId="1501417040" sldId="320"/>
            <ac:picMk id="4" creationId="{1A4C4BF6-280B-9F91-8239-9A21D0414BEC}"/>
          </ac:picMkLst>
        </pc:picChg>
        <pc:picChg chg="add mod">
          <ac:chgData name="Kevin Brew" userId="15cea212-80cd-4b1e-a785-e49175ff2234" providerId="ADAL" clId="{2983AD99-688D-884B-BC56-8E1A634A90DA}" dt="2024-10-17T16:41:29.430" v="1019" actId="1076"/>
          <ac:picMkLst>
            <pc:docMk/>
            <pc:sldMk cId="1501417040" sldId="320"/>
            <ac:picMk id="5" creationId="{EC20BCC2-0DB8-A280-2FC4-BEB5D25E90BE}"/>
          </ac:picMkLst>
        </pc:picChg>
      </pc:sldChg>
      <pc:sldChg chg="addSp delSp modSp new mod">
        <pc:chgData name="Kevin Brew" userId="15cea212-80cd-4b1e-a785-e49175ff2234" providerId="ADAL" clId="{2983AD99-688D-884B-BC56-8E1A634A90DA}" dt="2024-10-17T16:41:53.458" v="1026" actId="14100"/>
        <pc:sldMkLst>
          <pc:docMk/>
          <pc:sldMk cId="3717883156" sldId="321"/>
        </pc:sldMkLst>
        <pc:spChg chg="del">
          <ac:chgData name="Kevin Brew" userId="15cea212-80cd-4b1e-a785-e49175ff2234" providerId="ADAL" clId="{2983AD99-688D-884B-BC56-8E1A634A90DA}" dt="2024-10-17T15:23:03.270" v="706" actId="478"/>
          <ac:spMkLst>
            <pc:docMk/>
            <pc:sldMk cId="3717883156" sldId="321"/>
            <ac:spMk id="2" creationId="{C4C68076-6543-696A-0F14-E8DD418A4808}"/>
          </ac:spMkLst>
        </pc:spChg>
        <pc:spChg chg="del">
          <ac:chgData name="Kevin Brew" userId="15cea212-80cd-4b1e-a785-e49175ff2234" providerId="ADAL" clId="{2983AD99-688D-884B-BC56-8E1A634A90DA}" dt="2024-10-17T15:23:03.270" v="706" actId="478"/>
          <ac:spMkLst>
            <pc:docMk/>
            <pc:sldMk cId="3717883156" sldId="321"/>
            <ac:spMk id="3" creationId="{4EF34C10-17D3-B2C0-5004-DA8EF9275039}"/>
          </ac:spMkLst>
        </pc:spChg>
        <pc:picChg chg="add mod">
          <ac:chgData name="Kevin Brew" userId="15cea212-80cd-4b1e-a785-e49175ff2234" providerId="ADAL" clId="{2983AD99-688D-884B-BC56-8E1A634A90DA}" dt="2024-10-17T16:41:53.458" v="1026" actId="14100"/>
          <ac:picMkLst>
            <pc:docMk/>
            <pc:sldMk cId="3717883156" sldId="321"/>
            <ac:picMk id="4" creationId="{A8F14DB2-5CCB-D989-C952-3E0956B6608A}"/>
          </ac:picMkLst>
        </pc:picChg>
        <pc:picChg chg="add mod">
          <ac:chgData name="Kevin Brew" userId="15cea212-80cd-4b1e-a785-e49175ff2234" providerId="ADAL" clId="{2983AD99-688D-884B-BC56-8E1A634A90DA}" dt="2024-10-17T16:41:48.639" v="1025" actId="1076"/>
          <ac:picMkLst>
            <pc:docMk/>
            <pc:sldMk cId="3717883156" sldId="321"/>
            <ac:picMk id="5" creationId="{CEE60F1E-A0C5-6BA0-7331-12BEE430F03F}"/>
          </ac:picMkLst>
        </pc:picChg>
      </pc:sldChg>
      <pc:sldChg chg="addSp delSp modSp new mod">
        <pc:chgData name="Kevin Brew" userId="15cea212-80cd-4b1e-a785-e49175ff2234" providerId="ADAL" clId="{2983AD99-688D-884B-BC56-8E1A634A90DA}" dt="2024-10-17T16:46:31.484" v="1120"/>
        <pc:sldMkLst>
          <pc:docMk/>
          <pc:sldMk cId="787814062" sldId="322"/>
        </pc:sldMkLst>
        <pc:spChg chg="del">
          <ac:chgData name="Kevin Brew" userId="15cea212-80cd-4b1e-a785-e49175ff2234" providerId="ADAL" clId="{2983AD99-688D-884B-BC56-8E1A634A90DA}" dt="2024-10-17T16:44:13.204" v="1107" actId="478"/>
          <ac:spMkLst>
            <pc:docMk/>
            <pc:sldMk cId="787814062" sldId="322"/>
            <ac:spMk id="2" creationId="{AFE42E02-EC9C-C5ED-4D26-D0E8C3007AFB}"/>
          </ac:spMkLst>
        </pc:spChg>
        <pc:spChg chg="del">
          <ac:chgData name="Kevin Brew" userId="15cea212-80cd-4b1e-a785-e49175ff2234" providerId="ADAL" clId="{2983AD99-688D-884B-BC56-8E1A634A90DA}" dt="2024-10-17T16:44:13.204" v="1107" actId="478"/>
          <ac:spMkLst>
            <pc:docMk/>
            <pc:sldMk cId="787814062" sldId="322"/>
            <ac:spMk id="3" creationId="{A00C8EF7-5EBB-EDF4-03FF-DA89A8904D7E}"/>
          </ac:spMkLst>
        </pc:spChg>
        <pc:spChg chg="add">
          <ac:chgData name="Kevin Brew" userId="15cea212-80cd-4b1e-a785-e49175ff2234" providerId="ADAL" clId="{2983AD99-688D-884B-BC56-8E1A634A90DA}" dt="2024-10-17T16:44:51.415" v="1108"/>
          <ac:spMkLst>
            <pc:docMk/>
            <pc:sldMk cId="787814062" sldId="322"/>
            <ac:spMk id="4" creationId="{C1882F1A-F64C-2D2C-3884-30B7968CE9F6}"/>
          </ac:spMkLst>
        </pc:spChg>
        <pc:spChg chg="add mod">
          <ac:chgData name="Kevin Brew" userId="15cea212-80cd-4b1e-a785-e49175ff2234" providerId="ADAL" clId="{2983AD99-688D-884B-BC56-8E1A634A90DA}" dt="2024-10-17T16:45:59.193" v="1112"/>
          <ac:spMkLst>
            <pc:docMk/>
            <pc:sldMk cId="787814062" sldId="322"/>
            <ac:spMk id="5" creationId="{0AE812A4-59E0-9E51-4466-F9E8A814DE03}"/>
          </ac:spMkLst>
        </pc:spChg>
        <pc:picChg chg="add mod">
          <ac:chgData name="Kevin Brew" userId="15cea212-80cd-4b1e-a785-e49175ff2234" providerId="ADAL" clId="{2983AD99-688D-884B-BC56-8E1A634A90DA}" dt="2024-10-17T16:46:25.613" v="1119" actId="14100"/>
          <ac:picMkLst>
            <pc:docMk/>
            <pc:sldMk cId="787814062" sldId="322"/>
            <ac:picMk id="7" creationId="{89D1BE17-B260-4D49-3840-5D187A454F5C}"/>
          </ac:picMkLst>
        </pc:picChg>
        <pc:picChg chg="add mod">
          <ac:chgData name="Kevin Brew" userId="15cea212-80cd-4b1e-a785-e49175ff2234" providerId="ADAL" clId="{2983AD99-688D-884B-BC56-8E1A634A90DA}" dt="2024-10-17T16:46:31.484" v="1120"/>
          <ac:picMkLst>
            <pc:docMk/>
            <pc:sldMk cId="787814062" sldId="322"/>
            <ac:picMk id="8" creationId="{5B49944C-B699-1BB2-17FE-23B0452D28CF}"/>
          </ac:picMkLst>
        </pc:picChg>
      </pc:sldChg>
      <pc:sldChg chg="addSp delSp modSp new mod">
        <pc:chgData name="Kevin Brew" userId="15cea212-80cd-4b1e-a785-e49175ff2234" providerId="ADAL" clId="{2983AD99-688D-884B-BC56-8E1A634A90DA}" dt="2024-10-17T16:47:29.289" v="1133" actId="14100"/>
        <pc:sldMkLst>
          <pc:docMk/>
          <pc:sldMk cId="341329580" sldId="323"/>
        </pc:sldMkLst>
        <pc:spChg chg="del">
          <ac:chgData name="Kevin Brew" userId="15cea212-80cd-4b1e-a785-e49175ff2234" providerId="ADAL" clId="{2983AD99-688D-884B-BC56-8E1A634A90DA}" dt="2024-10-17T16:47:05.269" v="1125" actId="478"/>
          <ac:spMkLst>
            <pc:docMk/>
            <pc:sldMk cId="341329580" sldId="323"/>
            <ac:spMk id="2" creationId="{8E9DF4AC-5056-35C7-4744-BF0F45E8EE81}"/>
          </ac:spMkLst>
        </pc:spChg>
        <pc:spChg chg="del">
          <ac:chgData name="Kevin Brew" userId="15cea212-80cd-4b1e-a785-e49175ff2234" providerId="ADAL" clId="{2983AD99-688D-884B-BC56-8E1A634A90DA}" dt="2024-10-17T16:47:01.814" v="1122"/>
          <ac:spMkLst>
            <pc:docMk/>
            <pc:sldMk cId="341329580" sldId="323"/>
            <ac:spMk id="3" creationId="{859CBBAF-1593-E752-12D1-3E370909BE27}"/>
          </ac:spMkLst>
        </pc:spChg>
        <pc:picChg chg="add mod">
          <ac:chgData name="Kevin Brew" userId="15cea212-80cd-4b1e-a785-e49175ff2234" providerId="ADAL" clId="{2983AD99-688D-884B-BC56-8E1A634A90DA}" dt="2024-10-17T16:47:29.289" v="1133" actId="14100"/>
          <ac:picMkLst>
            <pc:docMk/>
            <pc:sldMk cId="341329580" sldId="323"/>
            <ac:picMk id="5" creationId="{F0B7A646-8F97-C9F1-8B99-45AFCBD2C327}"/>
          </ac:picMkLst>
        </pc:picChg>
        <pc:picChg chg="add mod">
          <ac:chgData name="Kevin Brew" userId="15cea212-80cd-4b1e-a785-e49175ff2234" providerId="ADAL" clId="{2983AD99-688D-884B-BC56-8E1A634A90DA}" dt="2024-10-17T16:47:23.627" v="1132"/>
          <ac:picMkLst>
            <pc:docMk/>
            <pc:sldMk cId="341329580" sldId="323"/>
            <ac:picMk id="6" creationId="{23EC247F-6F1E-6763-EC3B-2A4D8228AAD2}"/>
          </ac:picMkLst>
        </pc:picChg>
      </pc:sldChg>
      <pc:sldChg chg="addSp delSp modSp new mod setBg">
        <pc:chgData name="Kevin Brew" userId="15cea212-80cd-4b1e-a785-e49175ff2234" providerId="ADAL" clId="{2983AD99-688D-884B-BC56-8E1A634A90DA}" dt="2024-10-17T16:52:47.251" v="1156" actId="26606"/>
        <pc:sldMkLst>
          <pc:docMk/>
          <pc:sldMk cId="694808042" sldId="324"/>
        </pc:sldMkLst>
        <pc:spChg chg="del">
          <ac:chgData name="Kevin Brew" userId="15cea212-80cd-4b1e-a785-e49175ff2234" providerId="ADAL" clId="{2983AD99-688D-884B-BC56-8E1A634A90DA}" dt="2024-10-17T16:47:46.780" v="1136" actId="478"/>
          <ac:spMkLst>
            <pc:docMk/>
            <pc:sldMk cId="694808042" sldId="324"/>
            <ac:spMk id="2" creationId="{376A980E-C9A9-FCE2-7A18-90D8D8180170}"/>
          </ac:spMkLst>
        </pc:spChg>
        <pc:spChg chg="del">
          <ac:chgData name="Kevin Brew" userId="15cea212-80cd-4b1e-a785-e49175ff2234" providerId="ADAL" clId="{2983AD99-688D-884B-BC56-8E1A634A90DA}" dt="2024-10-17T16:47:45.611" v="1135" actId="478"/>
          <ac:spMkLst>
            <pc:docMk/>
            <pc:sldMk cId="694808042" sldId="324"/>
            <ac:spMk id="3" creationId="{20DA0221-3F44-53AB-39C9-636A39A3CE31}"/>
          </ac:spMkLst>
        </pc:spChg>
        <pc:spChg chg="add">
          <ac:chgData name="Kevin Brew" userId="15cea212-80cd-4b1e-a785-e49175ff2234" providerId="ADAL" clId="{2983AD99-688D-884B-BC56-8E1A634A90DA}" dt="2024-10-17T16:52:47.251" v="1156" actId="26606"/>
          <ac:spMkLst>
            <pc:docMk/>
            <pc:sldMk cId="694808042" sldId="324"/>
            <ac:spMk id="21" creationId="{A9F529C3-C941-49FD-8C67-82F134F64BDB}"/>
          </ac:spMkLst>
        </pc:spChg>
        <pc:spChg chg="add">
          <ac:chgData name="Kevin Brew" userId="15cea212-80cd-4b1e-a785-e49175ff2234" providerId="ADAL" clId="{2983AD99-688D-884B-BC56-8E1A634A90DA}" dt="2024-10-17T16:52:47.251" v="1156" actId="26606"/>
          <ac:spMkLst>
            <pc:docMk/>
            <pc:sldMk cId="694808042" sldId="324"/>
            <ac:spMk id="23" creationId="{20586029-32A0-47E5-9AEC-AE3ABA6B94D0}"/>
          </ac:spMkLst>
        </pc:spChg>
        <pc:picChg chg="add del mod ord">
          <ac:chgData name="Kevin Brew" userId="15cea212-80cd-4b1e-a785-e49175ff2234" providerId="ADAL" clId="{2983AD99-688D-884B-BC56-8E1A634A90DA}" dt="2024-10-17T16:52:44.884" v="1155" actId="478"/>
          <ac:picMkLst>
            <pc:docMk/>
            <pc:sldMk cId="694808042" sldId="324"/>
            <ac:picMk id="5" creationId="{C9E4CA76-8ED9-46F6-D0D4-E0F3EA6993A0}"/>
          </ac:picMkLst>
        </pc:picChg>
        <pc:picChg chg="add mod ord">
          <ac:chgData name="Kevin Brew" userId="15cea212-80cd-4b1e-a785-e49175ff2234" providerId="ADAL" clId="{2983AD99-688D-884B-BC56-8E1A634A90DA}" dt="2024-10-17T16:52:47.251" v="1156" actId="26606"/>
          <ac:picMkLst>
            <pc:docMk/>
            <pc:sldMk cId="694808042" sldId="324"/>
            <ac:picMk id="7" creationId="{83AF01D2-54E3-46A8-1C45-91656BBA8470}"/>
          </ac:picMkLst>
        </pc:picChg>
        <pc:picChg chg="add mod">
          <ac:chgData name="Kevin Brew" userId="15cea212-80cd-4b1e-a785-e49175ff2234" providerId="ADAL" clId="{2983AD99-688D-884B-BC56-8E1A634A90DA}" dt="2024-10-17T16:52:47.251" v="1156" actId="26606"/>
          <ac:picMkLst>
            <pc:docMk/>
            <pc:sldMk cId="694808042" sldId="324"/>
            <ac:picMk id="9" creationId="{C053BB7C-A439-217C-E8FD-6855C4CFAFDA}"/>
          </ac:picMkLst>
        </pc:picChg>
        <pc:cxnChg chg="add del">
          <ac:chgData name="Kevin Brew" userId="15cea212-80cd-4b1e-a785-e49175ff2234" providerId="ADAL" clId="{2983AD99-688D-884B-BC56-8E1A634A90DA}" dt="2024-10-17T16:52:47.251" v="1156" actId="26606"/>
          <ac:cxnSpMkLst>
            <pc:docMk/>
            <pc:sldMk cId="694808042" sldId="324"/>
            <ac:cxnSpMk id="14" creationId="{DCD67800-37AC-4E14-89B0-F79DCB3FB86D}"/>
          </ac:cxnSpMkLst>
        </pc:cxnChg>
        <pc:cxnChg chg="add del">
          <ac:chgData name="Kevin Brew" userId="15cea212-80cd-4b1e-a785-e49175ff2234" providerId="ADAL" clId="{2983AD99-688D-884B-BC56-8E1A634A90DA}" dt="2024-10-17T16:52:47.251" v="1156" actId="26606"/>
          <ac:cxnSpMkLst>
            <pc:docMk/>
            <pc:sldMk cId="694808042" sldId="324"/>
            <ac:cxnSpMk id="16" creationId="{20F1788F-A5AE-4188-8274-F7F2E3833ECD}"/>
          </ac:cxnSpMkLst>
        </pc:cxnChg>
        <pc:cxnChg chg="add">
          <ac:chgData name="Kevin Brew" userId="15cea212-80cd-4b1e-a785-e49175ff2234" providerId="ADAL" clId="{2983AD99-688D-884B-BC56-8E1A634A90DA}" dt="2024-10-17T16:52:47.251" v="1156" actId="26606"/>
          <ac:cxnSpMkLst>
            <pc:docMk/>
            <pc:sldMk cId="694808042" sldId="324"/>
            <ac:cxnSpMk id="25" creationId="{8C730EAB-A532-4295-A302-FB4B90DB9F5E}"/>
          </ac:cxnSpMkLst>
        </pc:cxnChg>
      </pc:sldChg>
      <pc:sldChg chg="addSp delSp modSp new mod">
        <pc:chgData name="Kevin Brew" userId="15cea212-80cd-4b1e-a785-e49175ff2234" providerId="ADAL" clId="{2983AD99-688D-884B-BC56-8E1A634A90DA}" dt="2024-10-17T17:02:16.139" v="1203" actId="1076"/>
        <pc:sldMkLst>
          <pc:docMk/>
          <pc:sldMk cId="1890311757" sldId="325"/>
        </pc:sldMkLst>
        <pc:spChg chg="del mod">
          <ac:chgData name="Kevin Brew" userId="15cea212-80cd-4b1e-a785-e49175ff2234" providerId="ADAL" clId="{2983AD99-688D-884B-BC56-8E1A634A90DA}" dt="2024-10-17T16:54:48.771" v="1165" actId="478"/>
          <ac:spMkLst>
            <pc:docMk/>
            <pc:sldMk cId="1890311757" sldId="325"/>
            <ac:spMk id="2" creationId="{DA5BCD8B-9718-0256-5729-08469E54BD57}"/>
          </ac:spMkLst>
        </pc:spChg>
        <pc:spChg chg="del">
          <ac:chgData name="Kevin Brew" userId="15cea212-80cd-4b1e-a785-e49175ff2234" providerId="ADAL" clId="{2983AD99-688D-884B-BC56-8E1A634A90DA}" dt="2024-10-17T16:54:45.503" v="1162"/>
          <ac:spMkLst>
            <pc:docMk/>
            <pc:sldMk cId="1890311757" sldId="325"/>
            <ac:spMk id="3" creationId="{7C0BD73C-ED8B-55E8-0308-A1CF7E5DC0F4}"/>
          </ac:spMkLst>
        </pc:spChg>
        <pc:picChg chg="add mod">
          <ac:chgData name="Kevin Brew" userId="15cea212-80cd-4b1e-a785-e49175ff2234" providerId="ADAL" clId="{2983AD99-688D-884B-BC56-8E1A634A90DA}" dt="2024-10-17T16:54:57.869" v="1168" actId="14100"/>
          <ac:picMkLst>
            <pc:docMk/>
            <pc:sldMk cId="1890311757" sldId="325"/>
            <ac:picMk id="5" creationId="{7CCD0408-3357-89C1-CE8B-E959D6103A29}"/>
          </ac:picMkLst>
        </pc:picChg>
        <pc:picChg chg="add mod">
          <ac:chgData name="Kevin Brew" userId="15cea212-80cd-4b1e-a785-e49175ff2234" providerId="ADAL" clId="{2983AD99-688D-884B-BC56-8E1A634A90DA}" dt="2024-10-17T17:02:16.139" v="1203" actId="1076"/>
          <ac:picMkLst>
            <pc:docMk/>
            <pc:sldMk cId="1890311757" sldId="325"/>
            <ac:picMk id="6" creationId="{C6FF3188-3F70-F322-DC9E-E35B849006B4}"/>
          </ac:picMkLst>
        </pc:picChg>
      </pc:sldChg>
      <pc:sldChg chg="addSp delSp modSp new mod">
        <pc:chgData name="Kevin Brew" userId="15cea212-80cd-4b1e-a785-e49175ff2234" providerId="ADAL" clId="{2983AD99-688D-884B-BC56-8E1A634A90DA}" dt="2024-10-17T17:02:18.243" v="1204"/>
        <pc:sldMkLst>
          <pc:docMk/>
          <pc:sldMk cId="2099495042" sldId="326"/>
        </pc:sldMkLst>
        <pc:spChg chg="del">
          <ac:chgData name="Kevin Brew" userId="15cea212-80cd-4b1e-a785-e49175ff2234" providerId="ADAL" clId="{2983AD99-688D-884B-BC56-8E1A634A90DA}" dt="2024-10-17T16:57:28.637" v="1174" actId="478"/>
          <ac:spMkLst>
            <pc:docMk/>
            <pc:sldMk cId="2099495042" sldId="326"/>
            <ac:spMk id="2" creationId="{6DBE6D09-7329-3D4E-B865-8787A676E2F5}"/>
          </ac:spMkLst>
        </pc:spChg>
        <pc:spChg chg="del">
          <ac:chgData name="Kevin Brew" userId="15cea212-80cd-4b1e-a785-e49175ff2234" providerId="ADAL" clId="{2983AD99-688D-884B-BC56-8E1A634A90DA}" dt="2024-10-17T16:57:24.547" v="1171"/>
          <ac:spMkLst>
            <pc:docMk/>
            <pc:sldMk cId="2099495042" sldId="326"/>
            <ac:spMk id="3" creationId="{7387CDF2-C9F9-5696-7476-1F15F2D9B38E}"/>
          </ac:spMkLst>
        </pc:spChg>
        <pc:spChg chg="add del mod">
          <ac:chgData name="Kevin Brew" userId="15cea212-80cd-4b1e-a785-e49175ff2234" providerId="ADAL" clId="{2983AD99-688D-884B-BC56-8E1A634A90DA}" dt="2024-10-17T17:00:48.684" v="1194" actId="478"/>
          <ac:spMkLst>
            <pc:docMk/>
            <pc:sldMk cId="2099495042" sldId="326"/>
            <ac:spMk id="11" creationId="{46E7B729-2FCC-2EFD-B7F2-E23DC0E2A5F1}"/>
          </ac:spMkLst>
        </pc:spChg>
        <pc:picChg chg="add del mod">
          <ac:chgData name="Kevin Brew" userId="15cea212-80cd-4b1e-a785-e49175ff2234" providerId="ADAL" clId="{2983AD99-688D-884B-BC56-8E1A634A90DA}" dt="2024-10-17T17:00:45.650" v="1193" actId="478"/>
          <ac:picMkLst>
            <pc:docMk/>
            <pc:sldMk cId="2099495042" sldId="326"/>
            <ac:picMk id="5" creationId="{2954A1D4-C7E1-8647-15B0-0D06B6703344}"/>
          </ac:picMkLst>
        </pc:picChg>
        <pc:picChg chg="add del mod">
          <ac:chgData name="Kevin Brew" userId="15cea212-80cd-4b1e-a785-e49175ff2234" providerId="ADAL" clId="{2983AD99-688D-884B-BC56-8E1A634A90DA}" dt="2024-10-17T17:00:05.981" v="1182" actId="478"/>
          <ac:picMkLst>
            <pc:docMk/>
            <pc:sldMk cId="2099495042" sldId="326"/>
            <ac:picMk id="7" creationId="{832CFC4F-188D-08E0-B110-41DA6939BD11}"/>
          </ac:picMkLst>
        </pc:picChg>
        <pc:picChg chg="add mod">
          <ac:chgData name="Kevin Brew" userId="15cea212-80cd-4b1e-a785-e49175ff2234" providerId="ADAL" clId="{2983AD99-688D-884B-BC56-8E1A634A90DA}" dt="2024-10-17T17:02:13.255" v="1202" actId="14100"/>
          <ac:picMkLst>
            <pc:docMk/>
            <pc:sldMk cId="2099495042" sldId="326"/>
            <ac:picMk id="9" creationId="{29ACE301-0754-2E68-8250-392FF9DB67D7}"/>
          </ac:picMkLst>
        </pc:picChg>
        <pc:picChg chg="add mod">
          <ac:chgData name="Kevin Brew" userId="15cea212-80cd-4b1e-a785-e49175ff2234" providerId="ADAL" clId="{2983AD99-688D-884B-BC56-8E1A634A90DA}" dt="2024-10-17T17:02:18.243" v="1204"/>
          <ac:picMkLst>
            <pc:docMk/>
            <pc:sldMk cId="2099495042" sldId="326"/>
            <ac:picMk id="12" creationId="{02273141-682D-472E-EA3F-7ECC2B166D43}"/>
          </ac:picMkLst>
        </pc:picChg>
      </pc:sldChg>
      <pc:sldChg chg="addSp delSp modSp new mod ord">
        <pc:chgData name="Kevin Brew" userId="15cea212-80cd-4b1e-a785-e49175ff2234" providerId="ADAL" clId="{2983AD99-688D-884B-BC56-8E1A634A90DA}" dt="2024-10-17T17:03:25.340" v="1214"/>
        <pc:sldMkLst>
          <pc:docMk/>
          <pc:sldMk cId="3591655878" sldId="327"/>
        </pc:sldMkLst>
        <pc:spChg chg="del">
          <ac:chgData name="Kevin Brew" userId="15cea212-80cd-4b1e-a785-e49175ff2234" providerId="ADAL" clId="{2983AD99-688D-884B-BC56-8E1A634A90DA}" dt="2024-10-17T17:02:43.322" v="1207" actId="478"/>
          <ac:spMkLst>
            <pc:docMk/>
            <pc:sldMk cId="3591655878" sldId="327"/>
            <ac:spMk id="2" creationId="{3BD22924-4AB7-0954-F2B0-C9DE1EDB91AB}"/>
          </ac:spMkLst>
        </pc:spChg>
        <pc:spChg chg="del">
          <ac:chgData name="Kevin Brew" userId="15cea212-80cd-4b1e-a785-e49175ff2234" providerId="ADAL" clId="{2983AD99-688D-884B-BC56-8E1A634A90DA}" dt="2024-10-17T17:02:41.728" v="1206" actId="478"/>
          <ac:spMkLst>
            <pc:docMk/>
            <pc:sldMk cId="3591655878" sldId="327"/>
            <ac:spMk id="3" creationId="{5C541A54-A663-89F7-8AA6-831697BCFB10}"/>
          </ac:spMkLst>
        </pc:spChg>
        <pc:picChg chg="add mod">
          <ac:chgData name="Kevin Brew" userId="15cea212-80cd-4b1e-a785-e49175ff2234" providerId="ADAL" clId="{2983AD99-688D-884B-BC56-8E1A634A90DA}" dt="2024-10-17T17:03:11.949" v="1213" actId="14100"/>
          <ac:picMkLst>
            <pc:docMk/>
            <pc:sldMk cId="3591655878" sldId="327"/>
            <ac:picMk id="5" creationId="{F02710EB-85F7-B4B2-498C-128260D11780}"/>
          </ac:picMkLst>
        </pc:picChg>
        <pc:picChg chg="add mod">
          <ac:chgData name="Kevin Brew" userId="15cea212-80cd-4b1e-a785-e49175ff2234" providerId="ADAL" clId="{2983AD99-688D-884B-BC56-8E1A634A90DA}" dt="2024-10-17T17:03:25.340" v="1214"/>
          <ac:picMkLst>
            <pc:docMk/>
            <pc:sldMk cId="3591655878" sldId="327"/>
            <ac:picMk id="6" creationId="{2513218B-D5A0-FE7A-D1FD-55ADF17C7AF5}"/>
          </ac:picMkLst>
        </pc:picChg>
      </pc:sldChg>
      <pc:sldChg chg="addSp delSp modSp new mod">
        <pc:chgData name="Kevin Brew" userId="15cea212-80cd-4b1e-a785-e49175ff2234" providerId="ADAL" clId="{2983AD99-688D-884B-BC56-8E1A634A90DA}" dt="2024-10-17T17:06:35.725" v="1224"/>
        <pc:sldMkLst>
          <pc:docMk/>
          <pc:sldMk cId="235216680" sldId="328"/>
        </pc:sldMkLst>
        <pc:spChg chg="del">
          <ac:chgData name="Kevin Brew" userId="15cea212-80cd-4b1e-a785-e49175ff2234" providerId="ADAL" clId="{2983AD99-688D-884B-BC56-8E1A634A90DA}" dt="2024-10-17T17:06:11.630" v="1218" actId="478"/>
          <ac:spMkLst>
            <pc:docMk/>
            <pc:sldMk cId="235216680" sldId="328"/>
            <ac:spMk id="2" creationId="{9AF3A6C9-6C9B-1676-C2F9-598AF8FEDED3}"/>
          </ac:spMkLst>
        </pc:spChg>
        <pc:spChg chg="del">
          <ac:chgData name="Kevin Brew" userId="15cea212-80cd-4b1e-a785-e49175ff2234" providerId="ADAL" clId="{2983AD99-688D-884B-BC56-8E1A634A90DA}" dt="2024-10-17T17:06:10.301" v="1217" actId="478"/>
          <ac:spMkLst>
            <pc:docMk/>
            <pc:sldMk cId="235216680" sldId="328"/>
            <ac:spMk id="3" creationId="{0B528147-311A-D127-7A25-8455CB2BC66E}"/>
          </ac:spMkLst>
        </pc:spChg>
        <pc:picChg chg="add mod">
          <ac:chgData name="Kevin Brew" userId="15cea212-80cd-4b1e-a785-e49175ff2234" providerId="ADAL" clId="{2983AD99-688D-884B-BC56-8E1A634A90DA}" dt="2024-10-17T17:06:29.758" v="1223" actId="14100"/>
          <ac:picMkLst>
            <pc:docMk/>
            <pc:sldMk cId="235216680" sldId="328"/>
            <ac:picMk id="5" creationId="{43787D4D-3772-2EC2-6F42-CCDC3828AB28}"/>
          </ac:picMkLst>
        </pc:picChg>
        <pc:picChg chg="add mod">
          <ac:chgData name="Kevin Brew" userId="15cea212-80cd-4b1e-a785-e49175ff2234" providerId="ADAL" clId="{2983AD99-688D-884B-BC56-8E1A634A90DA}" dt="2024-10-17T17:06:35.725" v="1224"/>
          <ac:picMkLst>
            <pc:docMk/>
            <pc:sldMk cId="235216680" sldId="328"/>
            <ac:picMk id="6" creationId="{0FC5B8EA-31AA-0EAC-209E-0D63C2CB6E23}"/>
          </ac:picMkLst>
        </pc:picChg>
      </pc:sldChg>
      <pc:sldChg chg="delSp new del mod">
        <pc:chgData name="Kevin Brew" userId="15cea212-80cd-4b1e-a785-e49175ff2234" providerId="ADAL" clId="{2983AD99-688D-884B-BC56-8E1A634A90DA}" dt="2024-10-17T17:13:39.587" v="1438" actId="2696"/>
        <pc:sldMkLst>
          <pc:docMk/>
          <pc:sldMk cId="1407082676" sldId="329"/>
        </pc:sldMkLst>
        <pc:spChg chg="del">
          <ac:chgData name="Kevin Brew" userId="15cea212-80cd-4b1e-a785-e49175ff2234" providerId="ADAL" clId="{2983AD99-688D-884B-BC56-8E1A634A90DA}" dt="2024-10-17T17:07:14.722" v="1227" actId="478"/>
          <ac:spMkLst>
            <pc:docMk/>
            <pc:sldMk cId="1407082676" sldId="329"/>
            <ac:spMk id="2" creationId="{D3D3D93A-FEFA-F9D9-C711-DD76FCFFE10B}"/>
          </ac:spMkLst>
        </pc:spChg>
        <pc:spChg chg="del">
          <ac:chgData name="Kevin Brew" userId="15cea212-80cd-4b1e-a785-e49175ff2234" providerId="ADAL" clId="{2983AD99-688D-884B-BC56-8E1A634A90DA}" dt="2024-10-17T17:07:13.237" v="1226" actId="478"/>
          <ac:spMkLst>
            <pc:docMk/>
            <pc:sldMk cId="1407082676" sldId="329"/>
            <ac:spMk id="3" creationId="{BE3B008B-2663-4B24-6C4B-F39D37590121}"/>
          </ac:spMkLst>
        </pc:spChg>
      </pc:sldChg>
      <pc:sldChg chg="delSp modSp add del mod">
        <pc:chgData name="Kevin Brew" userId="15cea212-80cd-4b1e-a785-e49175ff2234" providerId="ADAL" clId="{2983AD99-688D-884B-BC56-8E1A634A90DA}" dt="2024-10-17T17:13:35.887" v="1436" actId="2696"/>
        <pc:sldMkLst>
          <pc:docMk/>
          <pc:sldMk cId="2451793626" sldId="330"/>
        </pc:sldMkLst>
        <pc:spChg chg="del">
          <ac:chgData name="Kevin Brew" userId="15cea212-80cd-4b1e-a785-e49175ff2234" providerId="ADAL" clId="{2983AD99-688D-884B-BC56-8E1A634A90DA}" dt="2024-10-17T17:12:31.379" v="1393" actId="478"/>
          <ac:spMkLst>
            <pc:docMk/>
            <pc:sldMk cId="2451793626" sldId="330"/>
            <ac:spMk id="5" creationId="{9DB12E03-33E9-7EC5-ECC1-5AA436CFCAB0}"/>
          </ac:spMkLst>
        </pc:spChg>
        <pc:spChg chg="del">
          <ac:chgData name="Kevin Brew" userId="15cea212-80cd-4b1e-a785-e49175ff2234" providerId="ADAL" clId="{2983AD99-688D-884B-BC56-8E1A634A90DA}" dt="2024-10-17T17:12:48.288" v="1399" actId="478"/>
          <ac:spMkLst>
            <pc:docMk/>
            <pc:sldMk cId="2451793626" sldId="330"/>
            <ac:spMk id="6" creationId="{04037270-D994-002E-9684-3A012728BA88}"/>
          </ac:spMkLst>
        </pc:spChg>
        <pc:spChg chg="del">
          <ac:chgData name="Kevin Brew" userId="15cea212-80cd-4b1e-a785-e49175ff2234" providerId="ADAL" clId="{2983AD99-688D-884B-BC56-8E1A634A90DA}" dt="2024-10-17T17:12:46.375" v="1398" actId="478"/>
          <ac:spMkLst>
            <pc:docMk/>
            <pc:sldMk cId="2451793626" sldId="330"/>
            <ac:spMk id="7" creationId="{7207EE60-B43F-B25B-59CF-0CBD205F3044}"/>
          </ac:spMkLst>
        </pc:spChg>
        <pc:spChg chg="del">
          <ac:chgData name="Kevin Brew" userId="15cea212-80cd-4b1e-a785-e49175ff2234" providerId="ADAL" clId="{2983AD99-688D-884B-BC56-8E1A634A90DA}" dt="2024-10-17T17:12:44.508" v="1397" actId="478"/>
          <ac:spMkLst>
            <pc:docMk/>
            <pc:sldMk cId="2451793626" sldId="330"/>
            <ac:spMk id="8" creationId="{1DF4EB3D-02D1-6A97-7846-18F0144F929B}"/>
          </ac:spMkLst>
        </pc:spChg>
        <pc:spChg chg="del mod">
          <ac:chgData name="Kevin Brew" userId="15cea212-80cd-4b1e-a785-e49175ff2234" providerId="ADAL" clId="{2983AD99-688D-884B-BC56-8E1A634A90DA}" dt="2024-10-17T17:12:41.986" v="1396" actId="478"/>
          <ac:spMkLst>
            <pc:docMk/>
            <pc:sldMk cId="2451793626" sldId="330"/>
            <ac:spMk id="9" creationId="{6B6A886E-C704-F406-D13E-91EC1D7C61F9}"/>
          </ac:spMkLst>
        </pc:spChg>
        <pc:spChg chg="mod">
          <ac:chgData name="Kevin Brew" userId="15cea212-80cd-4b1e-a785-e49175ff2234" providerId="ADAL" clId="{2983AD99-688D-884B-BC56-8E1A634A90DA}" dt="2024-10-17T17:13:14.549" v="1434" actId="20577"/>
          <ac:spMkLst>
            <pc:docMk/>
            <pc:sldMk cId="2451793626" sldId="330"/>
            <ac:spMk id="10" creationId="{E0FE268E-E564-6A93-5142-D8C5BE1DAF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D49ED-E91A-44A0-AD40-94B2EDAA5A95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DD999-82C8-477D-92E6-0B568BF6D2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97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DD999-82C8-477D-92E6-0B568BF6D256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171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DD999-82C8-477D-92E6-0B568BF6D256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106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DD999-82C8-477D-92E6-0B568BF6D256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872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DD999-82C8-477D-92E6-0B568BF6D256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993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DD999-82C8-477D-92E6-0B568BF6D256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734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DD999-82C8-477D-92E6-0B568BF6D256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775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DD999-82C8-477D-92E6-0B568BF6D256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187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2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2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1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8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3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76D9-8C33-4988-90F3-BE7C3B2CA2E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347DC-6C6E-4EC7-ADA3-EDC67BC5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64B1AFF-0D66-B014-0F68-E5A726221905}"/>
              </a:ext>
            </a:extLst>
          </p:cNvPr>
          <p:cNvSpPr txBox="1">
            <a:spLocks/>
          </p:cNvSpPr>
          <p:nvPr/>
        </p:nvSpPr>
        <p:spPr>
          <a:xfrm>
            <a:off x="1050692" y="2475511"/>
            <a:ext cx="4824377" cy="14206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3810"/>
              </a:lnSpc>
              <a:spcBef>
                <a:spcPts val="100"/>
              </a:spcBef>
            </a:pPr>
            <a:r>
              <a:rPr lang="en-IE" sz="2000" dirty="0"/>
              <a:t>Digital network transformation including the use of AI modern networking tools</a:t>
            </a:r>
            <a:br>
              <a:rPr lang="en-IE" sz="2000" dirty="0"/>
            </a:br>
            <a:endParaRPr lang="en-IE" sz="20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436E2F5-3820-3364-7CB1-41DB0D390ED3}"/>
              </a:ext>
            </a:extLst>
          </p:cNvPr>
          <p:cNvSpPr/>
          <p:nvPr/>
        </p:nvSpPr>
        <p:spPr>
          <a:xfrm>
            <a:off x="5713151" y="948423"/>
            <a:ext cx="6179997" cy="514799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D0460-17DF-6EBE-8348-12A2F83E627E}"/>
              </a:ext>
            </a:extLst>
          </p:cNvPr>
          <p:cNvSpPr txBox="1"/>
          <p:nvPr/>
        </p:nvSpPr>
        <p:spPr>
          <a:xfrm>
            <a:off x="3830650" y="1095594"/>
            <a:ext cx="3352800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2FAF4A-02D2-77D1-5319-5C615A405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274" y="1019394"/>
            <a:ext cx="213075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4A203B3-6AFB-EE69-DC8D-AE0153516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241070" cy="5816600"/>
          </a:xfrm>
          <a:prstGeom prst="rect">
            <a:avLst/>
          </a:prstGeom>
        </p:spPr>
      </p:pic>
      <p:pic>
        <p:nvPicPr>
          <p:cNvPr id="2" name="Picture 2" descr="A logo of a coat of arms&#10;&#10;Description automatically generated">
            <a:extLst>
              <a:ext uri="{FF2B5EF4-FFF2-40B4-BE49-F238E27FC236}">
                <a16:creationId xmlns:a16="http://schemas.microsoft.com/office/drawing/2014/main" id="{BDCE9506-3DAF-2EA3-5EFE-F5259238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369" y="181263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86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D8D083D-CD4A-6E2B-A7B4-36729BFDD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1"/>
            <a:ext cx="11391381" cy="6032500"/>
          </a:xfrm>
          <a:prstGeom prst="rect">
            <a:avLst/>
          </a:prstGeom>
        </p:spPr>
      </p:pic>
      <p:pic>
        <p:nvPicPr>
          <p:cNvPr id="2" name="Picture 2" descr="A logo of a coat of arms&#10;&#10;Description automatically generated">
            <a:extLst>
              <a:ext uri="{FF2B5EF4-FFF2-40B4-BE49-F238E27FC236}">
                <a16:creationId xmlns:a16="http://schemas.microsoft.com/office/drawing/2014/main" id="{092D1AC0-9935-FD44-B2DF-7195616E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381" y="177799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134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hat&#10;&#10;Description automatically generated">
            <a:extLst>
              <a:ext uri="{FF2B5EF4-FFF2-40B4-BE49-F238E27FC236}">
                <a16:creationId xmlns:a16="http://schemas.microsoft.com/office/drawing/2014/main" id="{6257041D-CD8F-5E7F-D0A9-6884DA691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00" y="2063044"/>
            <a:ext cx="3517119" cy="272576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7DE8646-70B0-91FC-3C15-1928819A6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93" y="2063044"/>
            <a:ext cx="3992519" cy="2585156"/>
          </a:xfrm>
          <a:prstGeom prst="rect">
            <a:avLst/>
          </a:prstGeom>
        </p:spPr>
      </p:pic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0BB2CE42-52EB-C5D2-495B-BBC6B289F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3" y="2063044"/>
            <a:ext cx="3517120" cy="270818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78A4D41-5E30-147F-88D3-7909A9BC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638" y="270163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39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A8743DA-49D4-8488-FBF2-FC57B7DA7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"/>
            <a:ext cx="12192000" cy="685118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2499692-5C0F-8082-90D2-0C369F5C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822" y="237698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266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C4BF6-280B-9F91-8239-9A21D041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0"/>
            <a:ext cx="9042400" cy="656057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20BCC2-0DB8-A280-2FC4-BEB5D25E9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376" y="56029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417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F7BDA2A-F5D5-1C9E-D262-AA98D7160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74758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342BCFF-5607-0F7B-2515-DF96433C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758" y="43918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5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E4C03-1076-1144-C2AC-AADC7A0DE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8235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5B41673-25FD-66D6-7D79-A9068643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160" y="56029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77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14DB2-5CCB-D989-C952-3E0956B66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2221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EE60F1E-A0C5-6BA0-7331-12BEE430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210" y="92363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88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B7A646-8F97-C9F1-8B99-45AFCBD2C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8877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C247F-6F1E-6763-EC3B-2A4D8228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77" y="-2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29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053BB7C-A439-217C-E8FD-6855C4CFA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67058"/>
            <a:ext cx="5294716" cy="312388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3AF01D2-54E3-46A8-1C45-91656BBA8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655271"/>
            <a:ext cx="5294715" cy="35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0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A6D1A1-CA99-E1C9-71C5-493AFD98009A}"/>
              </a:ext>
            </a:extLst>
          </p:cNvPr>
          <p:cNvSpPr txBox="1">
            <a:spLocks/>
          </p:cNvSpPr>
          <p:nvPr/>
        </p:nvSpPr>
        <p:spPr bwMode="auto">
          <a:xfrm>
            <a:off x="329380" y="0"/>
            <a:ext cx="11492505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000" kern="1200" dirty="0">
                <a:solidFill>
                  <a:srgbClr val="F20705"/>
                </a:solidFill>
                <a:latin typeface="+mn-lt"/>
                <a:ea typeface="+mj-ea"/>
                <a:cs typeface="+mj-cs"/>
              </a:rPr>
              <a:t>Digital Network Transformation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12E03-33E9-7EC5-ECC1-5AA436CFCAB0}"/>
              </a:ext>
            </a:extLst>
          </p:cNvPr>
          <p:cNvSpPr txBox="1"/>
          <p:nvPr/>
        </p:nvSpPr>
        <p:spPr>
          <a:xfrm>
            <a:off x="583614" y="1031081"/>
            <a:ext cx="8856672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dirty="0"/>
              <a:t>2020 -  Early indicators of issues with security architecture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Planning for Smart Campus begins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7EE60-B43F-B25B-59CF-0CBD205F3044}"/>
              </a:ext>
            </a:extLst>
          </p:cNvPr>
          <p:cNvSpPr txBox="1"/>
          <p:nvPr/>
        </p:nvSpPr>
        <p:spPr>
          <a:xfrm>
            <a:off x="583614" y="1731298"/>
            <a:ext cx="8856672" cy="89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dirty="0"/>
              <a:t>2021 -  Pilot of Mist </a:t>
            </a:r>
            <a:r>
              <a:rPr lang="en-US" sz="1404" dirty="0" err="1"/>
              <a:t>WiFi</a:t>
            </a:r>
            <a:r>
              <a:rPr lang="en-US" sz="1404" dirty="0"/>
              <a:t> in one building –April 2021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Replacement of 32 legacy edge switches – July 2021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Initial network segmentation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4EB3D-02D1-6A97-7846-18F0144F929B}"/>
              </a:ext>
            </a:extLst>
          </p:cNvPr>
          <p:cNvSpPr txBox="1"/>
          <p:nvPr/>
        </p:nvSpPr>
        <p:spPr>
          <a:xfrm>
            <a:off x="583614" y="2710485"/>
            <a:ext cx="8856672" cy="89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dirty="0"/>
              <a:t>2022 -  Building moves related to new construction project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Renovation of 121 St Stephens Green – pilot for Smart Building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Replacement of old IDF cabinets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A886E-C704-F406-D13E-91EC1D7C61F9}"/>
              </a:ext>
            </a:extLst>
          </p:cNvPr>
          <p:cNvSpPr txBox="1"/>
          <p:nvPr/>
        </p:nvSpPr>
        <p:spPr>
          <a:xfrm>
            <a:off x="583614" y="3689673"/>
            <a:ext cx="8856672" cy="89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dirty="0"/>
              <a:t>2023 – Replacement of Campus </a:t>
            </a:r>
            <a:r>
              <a:rPr lang="en-US" sz="1404" dirty="0" err="1"/>
              <a:t>WiFi</a:t>
            </a:r>
            <a:r>
              <a:rPr lang="en-US" sz="1404" dirty="0"/>
              <a:t> network in SSG and Bahrain Campus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Replacement of legacy Cisco VSS with Juniper Mist collapsed core Fabric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Remainder of SSG campus switching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E268E-E564-6A93-5142-D8C5BE1DAF24}"/>
              </a:ext>
            </a:extLst>
          </p:cNvPr>
          <p:cNvSpPr txBox="1"/>
          <p:nvPr/>
        </p:nvSpPr>
        <p:spPr>
          <a:xfrm>
            <a:off x="583614" y="4584149"/>
            <a:ext cx="8856672" cy="118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dirty="0"/>
              <a:t>2024 -  Replacement of security estate – on prem and cloud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Completion of Edge Rollout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Completion of network segmentation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Redesign of </a:t>
            </a:r>
            <a:r>
              <a:rPr lang="en-US" sz="1404" dirty="0" err="1"/>
              <a:t>WiFi</a:t>
            </a:r>
            <a:r>
              <a:rPr lang="en-US" sz="1404" dirty="0"/>
              <a:t> Auth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3EF64CF-3612-3C2F-4420-87B0C547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45" y="294481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CD700-82F6-4EB1-859E-8A692AF3C9CD}"/>
              </a:ext>
            </a:extLst>
          </p:cNvPr>
          <p:cNvSpPr txBox="1"/>
          <p:nvPr/>
        </p:nvSpPr>
        <p:spPr>
          <a:xfrm>
            <a:off x="583614" y="5826919"/>
            <a:ext cx="8856672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dirty="0"/>
              <a:t>2025 – Implementation of new </a:t>
            </a:r>
            <a:r>
              <a:rPr lang="en-US" sz="1404" dirty="0" err="1"/>
              <a:t>WiFi</a:t>
            </a:r>
            <a:r>
              <a:rPr lang="en-US" sz="1404" dirty="0"/>
              <a:t> auth</a:t>
            </a:r>
          </a:p>
          <a:p>
            <a:pPr defTabSz="713232">
              <a:spcAft>
                <a:spcPts val="600"/>
              </a:spcAft>
            </a:pPr>
            <a:r>
              <a:rPr lang="en-US" sz="1404" dirty="0"/>
              <a:t>             Completion of Smart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50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CCD0408-3357-89C1-CE8B-E959D6103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08642" cy="68912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FF3188-3F70-F322-DC9E-E35B8490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25" y="0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311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2710EB-85F7-B4B2-498C-128260D11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4" y="440799"/>
            <a:ext cx="10714301" cy="4041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3218B-D5A0-FE7A-D1FD-55ADF17C7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25" y="0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655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9ACE301-0754-2E68-8250-392FF9DB6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9083" cy="6703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273141-682D-472E-EA3F-7ECC2B16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25" y="0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49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3787D4D-3772-2EC2-6F42-CCDC3828A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571763" cy="6745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5B8EA-31AA-0EAC-209E-0D63C2CB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25" y="0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6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BA430F6-7002-B6EE-49B3-AD0B6AC4E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234"/>
            <a:ext cx="11324167" cy="61893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25D4CD4-653A-438B-BD6C-E36F6A59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166" y="203200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86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E6B9F3-7421-EDCB-F511-AA118BC84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02452-0FAE-3AB6-2DF8-62A0A4E1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28" y="155619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156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CCE35CDD-CC2E-CE66-9485-2DD0B2D0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14" y="269496"/>
            <a:ext cx="2140413" cy="2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A69501A-E271-2CB3-CDE5-6942C297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60" y="3122497"/>
            <a:ext cx="3921467" cy="34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35C7161-AE59-0D53-815F-D8A0C5A5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3" y="247371"/>
            <a:ext cx="2140413" cy="28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C6E2542-59FD-035B-A16B-F526DF17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44" y="3122498"/>
            <a:ext cx="2155919" cy="34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CA077CB-CF56-AD5D-6044-8887B666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80" y="269496"/>
            <a:ext cx="2214100" cy="28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0C61F46-0D6D-7765-FA3F-59B84C30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" y="3122498"/>
            <a:ext cx="2140413" cy="34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73DC2C2F-0DAA-857F-6098-765A85D6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56" y="3122497"/>
            <a:ext cx="2155919" cy="34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65E9C2A-B2AB-8B96-B4DB-0CAED7E2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461" y="225247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group of wires in a server room&#10;&#10;Description automatically generated">
            <a:extLst>
              <a:ext uri="{FF2B5EF4-FFF2-40B4-BE49-F238E27FC236}">
                <a16:creationId xmlns:a16="http://schemas.microsoft.com/office/drawing/2014/main" id="{6A208B33-7441-B19D-D862-664773E50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19" y="269497"/>
            <a:ext cx="3874121" cy="28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3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abinet with wires and wires&#10;&#10;Description automatically generated">
            <a:extLst>
              <a:ext uri="{FF2B5EF4-FFF2-40B4-BE49-F238E27FC236}">
                <a16:creationId xmlns:a16="http://schemas.microsoft.com/office/drawing/2014/main" id="{CD3C96D2-8F9D-A227-38DE-C670A8B9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92" y="3558647"/>
            <a:ext cx="2647067" cy="302732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54F9590-CB48-999A-879E-318C5C79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92" y="3558647"/>
            <a:ext cx="170990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omputer servers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95D9304F-0B8C-534D-7F7B-700B5972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50" y="3519911"/>
            <a:ext cx="4515973" cy="3048063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F681AD9-F821-409D-3569-86FD4101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4" y="401718"/>
            <a:ext cx="2347767" cy="311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omputer servers with wires&#10;&#10;Description automatically generated">
            <a:extLst>
              <a:ext uri="{FF2B5EF4-FFF2-40B4-BE49-F238E27FC236}">
                <a16:creationId xmlns:a16="http://schemas.microsoft.com/office/drawing/2014/main" id="{F5D84808-8C59-12C5-C092-3B175A014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4" y="3558647"/>
            <a:ext cx="1856166" cy="3027327"/>
          </a:xfrm>
          <a:prstGeom prst="rect">
            <a:avLst/>
          </a:prstGeom>
        </p:spPr>
      </p:pic>
      <p:pic>
        <p:nvPicPr>
          <p:cNvPr id="15" name="Picture 14" descr="A close up of a computer&#10;&#10;Description automatically generated">
            <a:extLst>
              <a:ext uri="{FF2B5EF4-FFF2-40B4-BE49-F238E27FC236}">
                <a16:creationId xmlns:a16="http://schemas.microsoft.com/office/drawing/2014/main" id="{099D5926-A5AD-54A3-236F-D14300C42F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95" y="401718"/>
            <a:ext cx="1494627" cy="309674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D560171-1294-278E-B8E7-DDE22AA1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411" y="172542"/>
            <a:ext cx="660427" cy="81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-up of a computer server&#10;&#10;Description automatically generated">
            <a:extLst>
              <a:ext uri="{FF2B5EF4-FFF2-40B4-BE49-F238E27FC236}">
                <a16:creationId xmlns:a16="http://schemas.microsoft.com/office/drawing/2014/main" id="{DA199ED3-EE7F-C053-9851-335E1495CE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92" y="401718"/>
            <a:ext cx="4683286" cy="3118193"/>
          </a:xfrm>
          <a:prstGeom prst="rect">
            <a:avLst/>
          </a:prstGeom>
        </p:spPr>
      </p:pic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599C5DAB-B9A2-3FCB-F7F4-88D1BC4625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850" y="401718"/>
            <a:ext cx="2243273" cy="30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623887" y="225150"/>
            <a:ext cx="9728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Physical Topology 2020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92363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7CC83-718A-391B-3178-2F67E5ED4A70}"/>
              </a:ext>
            </a:extLst>
          </p:cNvPr>
          <p:cNvSpPr txBox="1"/>
          <p:nvPr/>
        </p:nvSpPr>
        <p:spPr>
          <a:xfrm>
            <a:off x="513314" y="2693165"/>
            <a:ext cx="40882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Firewall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65BDC-6CBA-C941-7C22-3CF93BA4AB35}"/>
              </a:ext>
            </a:extLst>
          </p:cNvPr>
          <p:cNvSpPr txBox="1"/>
          <p:nvPr/>
        </p:nvSpPr>
        <p:spPr>
          <a:xfrm>
            <a:off x="513314" y="3876772"/>
            <a:ext cx="40882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Core and Aggregation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9235C-9570-F608-AC62-E0DCAC7192DE}"/>
              </a:ext>
            </a:extLst>
          </p:cNvPr>
          <p:cNvSpPr txBox="1"/>
          <p:nvPr/>
        </p:nvSpPr>
        <p:spPr>
          <a:xfrm>
            <a:off x="473782" y="5068936"/>
            <a:ext cx="40882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FE762-BD1D-3BE3-9745-A660AE1BB450}"/>
              </a:ext>
            </a:extLst>
          </p:cNvPr>
          <p:cNvSpPr txBox="1"/>
          <p:nvPr/>
        </p:nvSpPr>
        <p:spPr>
          <a:xfrm>
            <a:off x="513314" y="1734434"/>
            <a:ext cx="40882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Perimeter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E90D78-A6A3-B272-65FF-F99106525EB6}"/>
              </a:ext>
            </a:extLst>
          </p:cNvPr>
          <p:cNvSpPr/>
          <p:nvPr/>
        </p:nvSpPr>
        <p:spPr>
          <a:xfrm>
            <a:off x="8302410" y="1136288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ASR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02098-58D2-B5CA-4C6A-53317A002059}"/>
              </a:ext>
            </a:extLst>
          </p:cNvPr>
          <p:cNvSpPr/>
          <p:nvPr/>
        </p:nvSpPr>
        <p:spPr>
          <a:xfrm>
            <a:off x="8302409" y="1752035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9300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7436FD-BAFA-BCA7-8662-D71C3E3D0B73}"/>
              </a:ext>
            </a:extLst>
          </p:cNvPr>
          <p:cNvSpPr/>
          <p:nvPr/>
        </p:nvSpPr>
        <p:spPr>
          <a:xfrm>
            <a:off x="8302409" y="2708256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firepower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7EF656-DD55-C2AF-C994-38FA132EF125}"/>
              </a:ext>
            </a:extLst>
          </p:cNvPr>
          <p:cNvSpPr/>
          <p:nvPr/>
        </p:nvSpPr>
        <p:spPr>
          <a:xfrm>
            <a:off x="9843665" y="1141666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ASR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6FB66A-53CD-F95F-921F-D055AC04F4B6}"/>
              </a:ext>
            </a:extLst>
          </p:cNvPr>
          <p:cNvSpPr/>
          <p:nvPr/>
        </p:nvSpPr>
        <p:spPr>
          <a:xfrm>
            <a:off x="9880257" y="1765752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9300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7ABB0B-53E1-5283-8842-14B762DB33B5}"/>
              </a:ext>
            </a:extLst>
          </p:cNvPr>
          <p:cNvSpPr/>
          <p:nvPr/>
        </p:nvSpPr>
        <p:spPr>
          <a:xfrm>
            <a:off x="9880257" y="2721973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firepower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061C15-F591-BC3C-2763-C257D6D03A17}"/>
              </a:ext>
            </a:extLst>
          </p:cNvPr>
          <p:cNvCxnSpPr/>
          <p:nvPr/>
        </p:nvCxnSpPr>
        <p:spPr>
          <a:xfrm>
            <a:off x="7421878" y="1096046"/>
            <a:ext cx="0" cy="4678018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D12CD37-199C-4DF3-9A19-CE9B0D773C5C}"/>
              </a:ext>
            </a:extLst>
          </p:cNvPr>
          <p:cNvSpPr/>
          <p:nvPr/>
        </p:nvSpPr>
        <p:spPr>
          <a:xfrm>
            <a:off x="4883748" y="2690529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firepower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9F05A6-0EA3-E2F3-1E0C-B5BA41679E4A}"/>
              </a:ext>
            </a:extLst>
          </p:cNvPr>
          <p:cNvSpPr/>
          <p:nvPr/>
        </p:nvSpPr>
        <p:spPr>
          <a:xfrm>
            <a:off x="6272158" y="2703536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firepower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AE32B9-E542-72B9-3964-E940219FED57}"/>
              </a:ext>
            </a:extLst>
          </p:cNvPr>
          <p:cNvSpPr txBox="1"/>
          <p:nvPr/>
        </p:nvSpPr>
        <p:spPr>
          <a:xfrm>
            <a:off x="8953688" y="648046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Campus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A05588-4F26-1117-0378-C2E3C75DF777}"/>
              </a:ext>
            </a:extLst>
          </p:cNvPr>
          <p:cNvSpPr txBox="1"/>
          <p:nvPr/>
        </p:nvSpPr>
        <p:spPr>
          <a:xfrm>
            <a:off x="5380704" y="726714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PoP</a:t>
            </a:r>
            <a:r>
              <a:rPr lang="en-US" dirty="0"/>
              <a:t> site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C44169-7924-C8E8-9A44-500632DD9172}"/>
              </a:ext>
            </a:extLst>
          </p:cNvPr>
          <p:cNvCxnSpPr>
            <a:cxnSpLocks/>
            <a:stCxn id="15" idx="3"/>
            <a:endCxn id="23" idx="1"/>
          </p:cNvCxnSpPr>
          <p:nvPr/>
        </p:nvCxnSpPr>
        <p:spPr>
          <a:xfrm>
            <a:off x="9296323" y="1341697"/>
            <a:ext cx="583934" cy="629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6F97BF3-2A1B-4B19-EE19-20BBB875C5B2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9296322" y="1347075"/>
            <a:ext cx="547343" cy="59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BF1FF8E-203B-5892-1347-289046A2811D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797675" y="2173609"/>
            <a:ext cx="1691" cy="534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287D7-BF5B-C39D-336D-70B51E5685B6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10377213" y="2164429"/>
            <a:ext cx="1" cy="5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8ACD19-B79E-FF60-7A4A-36B9211016B2}"/>
              </a:ext>
            </a:extLst>
          </p:cNvPr>
          <p:cNvCxnSpPr>
            <a:cxnSpLocks/>
          </p:cNvCxnSpPr>
          <p:nvPr/>
        </p:nvCxnSpPr>
        <p:spPr>
          <a:xfrm>
            <a:off x="9296323" y="2896941"/>
            <a:ext cx="5473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C6384B-7C19-EF38-89B0-94EA190C5DD4}"/>
              </a:ext>
            </a:extLst>
          </p:cNvPr>
          <p:cNvCxnSpPr>
            <a:cxnSpLocks/>
          </p:cNvCxnSpPr>
          <p:nvPr/>
        </p:nvCxnSpPr>
        <p:spPr>
          <a:xfrm>
            <a:off x="5855784" y="2910756"/>
            <a:ext cx="5473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226C4BB-9C64-BBBB-AC0E-F43479449B7A}"/>
              </a:ext>
            </a:extLst>
          </p:cNvPr>
          <p:cNvSpPr/>
          <p:nvPr/>
        </p:nvSpPr>
        <p:spPr>
          <a:xfrm>
            <a:off x="9880257" y="3566662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C6880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33244E-EECC-901A-3267-9BA6D5C472BC}"/>
              </a:ext>
            </a:extLst>
          </p:cNvPr>
          <p:cNvSpPr/>
          <p:nvPr/>
        </p:nvSpPr>
        <p:spPr>
          <a:xfrm>
            <a:off x="8709847" y="3558322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C6880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C034E2-05EA-8455-9322-D6F82ED10B1E}"/>
              </a:ext>
            </a:extLst>
          </p:cNvPr>
          <p:cNvSpPr/>
          <p:nvPr/>
        </p:nvSpPr>
        <p:spPr>
          <a:xfrm>
            <a:off x="6272157" y="3565607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C9500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3BED590-8550-7938-3489-578CA8024614}"/>
              </a:ext>
            </a:extLst>
          </p:cNvPr>
          <p:cNvSpPr/>
          <p:nvPr/>
        </p:nvSpPr>
        <p:spPr>
          <a:xfrm>
            <a:off x="4883748" y="3562113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C9500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704858F-13AD-8488-D0A3-BE8D5AED3638}"/>
              </a:ext>
            </a:extLst>
          </p:cNvPr>
          <p:cNvCxnSpPr>
            <a:cxnSpLocks/>
          </p:cNvCxnSpPr>
          <p:nvPr/>
        </p:nvCxnSpPr>
        <p:spPr>
          <a:xfrm>
            <a:off x="225287" y="2419771"/>
            <a:ext cx="11850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5DC9853-7F25-38EB-4613-81CC705316D0}"/>
              </a:ext>
            </a:extLst>
          </p:cNvPr>
          <p:cNvCxnSpPr>
            <a:cxnSpLocks/>
          </p:cNvCxnSpPr>
          <p:nvPr/>
        </p:nvCxnSpPr>
        <p:spPr>
          <a:xfrm>
            <a:off x="225287" y="3347423"/>
            <a:ext cx="11850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27977D1-D4C5-4911-B511-62E4767196B4}"/>
              </a:ext>
            </a:extLst>
          </p:cNvPr>
          <p:cNvCxnSpPr>
            <a:cxnSpLocks/>
          </p:cNvCxnSpPr>
          <p:nvPr/>
        </p:nvCxnSpPr>
        <p:spPr>
          <a:xfrm>
            <a:off x="225287" y="4822390"/>
            <a:ext cx="118006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2C14ABC7-39E1-CF8C-E3C6-4BC13265CA7D}"/>
              </a:ext>
            </a:extLst>
          </p:cNvPr>
          <p:cNvSpPr/>
          <p:nvPr/>
        </p:nvSpPr>
        <p:spPr>
          <a:xfrm>
            <a:off x="5194334" y="4988205"/>
            <a:ext cx="1846072" cy="627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A491C3B-7D61-2847-9FA6-DAC849F4F88E}"/>
              </a:ext>
            </a:extLst>
          </p:cNvPr>
          <p:cNvCxnSpPr>
            <a:cxnSpLocks/>
            <a:stCxn id="51" idx="2"/>
            <a:endCxn id="58" idx="0"/>
          </p:cNvCxnSpPr>
          <p:nvPr/>
        </p:nvCxnSpPr>
        <p:spPr>
          <a:xfrm>
            <a:off x="5380705" y="3972930"/>
            <a:ext cx="736665" cy="1015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2E4D9C-58D1-1A06-0530-0D7162955A83}"/>
              </a:ext>
            </a:extLst>
          </p:cNvPr>
          <p:cNvCxnSpPr>
            <a:cxnSpLocks/>
            <a:stCxn id="50" idx="2"/>
            <a:endCxn id="58" idx="0"/>
          </p:cNvCxnSpPr>
          <p:nvPr/>
        </p:nvCxnSpPr>
        <p:spPr>
          <a:xfrm flipH="1">
            <a:off x="6117370" y="3976424"/>
            <a:ext cx="651744" cy="101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F4F7FBE-0DFF-6677-B4E9-3478F909A3EE}"/>
              </a:ext>
            </a:extLst>
          </p:cNvPr>
          <p:cNvCxnSpPr>
            <a:cxnSpLocks/>
          </p:cNvCxnSpPr>
          <p:nvPr/>
        </p:nvCxnSpPr>
        <p:spPr>
          <a:xfrm flipH="1">
            <a:off x="8789584" y="3074489"/>
            <a:ext cx="8091" cy="49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1AF614-D649-A5A8-3767-08DC837F07AB}"/>
              </a:ext>
            </a:extLst>
          </p:cNvPr>
          <p:cNvCxnSpPr>
            <a:cxnSpLocks/>
            <a:stCxn id="24" idx="2"/>
            <a:endCxn id="48" idx="0"/>
          </p:cNvCxnSpPr>
          <p:nvPr/>
        </p:nvCxnSpPr>
        <p:spPr>
          <a:xfrm>
            <a:off x="10377214" y="3132790"/>
            <a:ext cx="0" cy="433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4B2A0EF1-F5B0-AE1C-86A4-7D024F7AB34C}"/>
              </a:ext>
            </a:extLst>
          </p:cNvPr>
          <p:cNvSpPr/>
          <p:nvPr/>
        </p:nvSpPr>
        <p:spPr>
          <a:xfrm>
            <a:off x="11006692" y="3561378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C9300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985F9A7-52E1-AEB1-70B1-5974D7B4567A}"/>
              </a:ext>
            </a:extLst>
          </p:cNvPr>
          <p:cNvSpPr/>
          <p:nvPr/>
        </p:nvSpPr>
        <p:spPr>
          <a:xfrm>
            <a:off x="7629924" y="3567013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C9300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ABCC8DE-8C0C-E520-D188-28676CEBBED6}"/>
              </a:ext>
            </a:extLst>
          </p:cNvPr>
          <p:cNvSpPr/>
          <p:nvPr/>
        </p:nvSpPr>
        <p:spPr>
          <a:xfrm>
            <a:off x="7480163" y="4945883"/>
            <a:ext cx="1241869" cy="627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9B824B9-9ED9-259B-2CCE-8CEAF57E951C}"/>
              </a:ext>
            </a:extLst>
          </p:cNvPr>
          <p:cNvSpPr/>
          <p:nvPr/>
        </p:nvSpPr>
        <p:spPr>
          <a:xfrm>
            <a:off x="10865052" y="4945883"/>
            <a:ext cx="1241869" cy="627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FE88B3E-FFFB-3B6F-0EE0-8AD3A8E0E499}"/>
              </a:ext>
            </a:extLst>
          </p:cNvPr>
          <p:cNvCxnSpPr>
            <a:cxnSpLocks/>
            <a:stCxn id="68" idx="2"/>
            <a:endCxn id="73" idx="0"/>
          </p:cNvCxnSpPr>
          <p:nvPr/>
        </p:nvCxnSpPr>
        <p:spPr>
          <a:xfrm flipH="1">
            <a:off x="11485987" y="3972195"/>
            <a:ext cx="17662" cy="97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CEC88BD-F322-1A64-4482-42844ED34E7B}"/>
              </a:ext>
            </a:extLst>
          </p:cNvPr>
          <p:cNvCxnSpPr>
            <a:cxnSpLocks/>
          </p:cNvCxnSpPr>
          <p:nvPr/>
        </p:nvCxnSpPr>
        <p:spPr>
          <a:xfrm>
            <a:off x="8094399" y="3995904"/>
            <a:ext cx="6808" cy="929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9BF7BCB7-3290-6F45-7FCB-DF74D59E7F3B}"/>
              </a:ext>
            </a:extLst>
          </p:cNvPr>
          <p:cNvSpPr/>
          <p:nvPr/>
        </p:nvSpPr>
        <p:spPr>
          <a:xfrm>
            <a:off x="8712913" y="5573432"/>
            <a:ext cx="987780" cy="716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Edge in Buildings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CE74BF7-43E6-8746-D4EB-77D2BED35FA4}"/>
              </a:ext>
            </a:extLst>
          </p:cNvPr>
          <p:cNvSpPr/>
          <p:nvPr/>
        </p:nvSpPr>
        <p:spPr>
          <a:xfrm>
            <a:off x="9874205" y="5573432"/>
            <a:ext cx="987780" cy="716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Edge in Buildings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CBF42FF-3E26-C26F-3D5E-4EBE8619EBEA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9202938" y="3969139"/>
            <a:ext cx="3866" cy="154732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712B92A-8CD2-A742-5546-F8D5CC0E4ACC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10368095" y="3956790"/>
            <a:ext cx="12984" cy="161664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0A9CAE6-A517-DEC9-EEA1-6C9C85851934}"/>
              </a:ext>
            </a:extLst>
          </p:cNvPr>
          <p:cNvCxnSpPr>
            <a:cxnSpLocks/>
            <a:stCxn id="48" idx="2"/>
            <a:endCxn id="76" idx="0"/>
          </p:cNvCxnSpPr>
          <p:nvPr/>
        </p:nvCxnSpPr>
        <p:spPr>
          <a:xfrm flipH="1">
            <a:off x="9206803" y="3977479"/>
            <a:ext cx="1170411" cy="159595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E75E41-696F-AA5F-F602-02DF14C54386}"/>
              </a:ext>
            </a:extLst>
          </p:cNvPr>
          <p:cNvCxnSpPr>
            <a:cxnSpLocks/>
            <a:stCxn id="49" idx="2"/>
            <a:endCxn id="77" idx="0"/>
          </p:cNvCxnSpPr>
          <p:nvPr/>
        </p:nvCxnSpPr>
        <p:spPr>
          <a:xfrm>
            <a:off x="9206804" y="3969139"/>
            <a:ext cx="1161291" cy="160429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8E433DF-66FE-0F24-849B-FF47586F78AE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266070" y="2913665"/>
            <a:ext cx="1036339" cy="2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17A03C1-651C-7D12-DABA-C968D4E6ACA5}"/>
              </a:ext>
            </a:extLst>
          </p:cNvPr>
          <p:cNvSpPr/>
          <p:nvPr/>
        </p:nvSpPr>
        <p:spPr>
          <a:xfrm>
            <a:off x="8157381" y="4069750"/>
            <a:ext cx="993913" cy="62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</a:t>
            </a:r>
            <a:r>
              <a:rPr lang="en-US" sz="1400" dirty="0" err="1"/>
              <a:t>WiFi</a:t>
            </a:r>
            <a:endParaRPr lang="en-US" sz="1400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2C5A340-B433-3E04-C36B-8A4565E08D60}"/>
              </a:ext>
            </a:extLst>
          </p:cNvPr>
          <p:cNvSpPr/>
          <p:nvPr/>
        </p:nvSpPr>
        <p:spPr>
          <a:xfrm>
            <a:off x="10435396" y="4026384"/>
            <a:ext cx="993913" cy="62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</a:t>
            </a:r>
            <a:r>
              <a:rPr lang="en-US" sz="1400" dirty="0" err="1"/>
              <a:t>WiFi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482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92363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3">
            <a:extLst>
              <a:ext uri="{FF2B5EF4-FFF2-40B4-BE49-F238E27FC236}">
                <a16:creationId xmlns:a16="http://schemas.microsoft.com/office/drawing/2014/main" id="{60A745F4-628D-9383-06BE-654C376EADE8}"/>
              </a:ext>
            </a:extLst>
          </p:cNvPr>
          <p:cNvSpPr txBox="1">
            <a:spLocks/>
          </p:cNvSpPr>
          <p:nvPr/>
        </p:nvSpPr>
        <p:spPr bwMode="auto">
          <a:xfrm>
            <a:off x="513314" y="319126"/>
            <a:ext cx="9728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Physical Topology 2024</a:t>
            </a:r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43B8BF31-DA63-DFC3-A876-CC63C0FE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92363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EC30450-9442-6855-7E55-DEC97DAB16D3}"/>
              </a:ext>
            </a:extLst>
          </p:cNvPr>
          <p:cNvSpPr txBox="1"/>
          <p:nvPr/>
        </p:nvSpPr>
        <p:spPr>
          <a:xfrm>
            <a:off x="513314" y="1785531"/>
            <a:ext cx="40882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Firewall and Perimeter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F35376-DC72-5EFD-DE6E-3E8221539623}"/>
              </a:ext>
            </a:extLst>
          </p:cNvPr>
          <p:cNvSpPr txBox="1"/>
          <p:nvPr/>
        </p:nvSpPr>
        <p:spPr>
          <a:xfrm>
            <a:off x="513314" y="3491775"/>
            <a:ext cx="40882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Core and Aggregation Fabric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B9F119-1E88-5E81-8CD5-EB1DCA160C67}"/>
              </a:ext>
            </a:extLst>
          </p:cNvPr>
          <p:cNvSpPr txBox="1"/>
          <p:nvPr/>
        </p:nvSpPr>
        <p:spPr>
          <a:xfrm>
            <a:off x="513314" y="4549637"/>
            <a:ext cx="40882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Edge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058B07E-7A6D-FD4A-E237-A24AA06B60A2}"/>
              </a:ext>
            </a:extLst>
          </p:cNvPr>
          <p:cNvSpPr/>
          <p:nvPr/>
        </p:nvSpPr>
        <p:spPr>
          <a:xfrm>
            <a:off x="7449390" y="2440396"/>
            <a:ext cx="1276064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Firepower 4215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61F76A2-D37E-2396-3AB0-B92E9DEB445D}"/>
              </a:ext>
            </a:extLst>
          </p:cNvPr>
          <p:cNvSpPr txBox="1"/>
          <p:nvPr/>
        </p:nvSpPr>
        <p:spPr>
          <a:xfrm>
            <a:off x="7129411" y="598609"/>
            <a:ext cx="351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services in SSG campus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71DF1C-D6B0-AF80-C066-FBAA9E61F3BA}"/>
              </a:ext>
            </a:extLst>
          </p:cNvPr>
          <p:cNvSpPr/>
          <p:nvPr/>
        </p:nvSpPr>
        <p:spPr>
          <a:xfrm>
            <a:off x="9558063" y="3252233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EX4650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02B1C0A-D0A2-FFC6-9360-C11285A0264A}"/>
              </a:ext>
            </a:extLst>
          </p:cNvPr>
          <p:cNvSpPr/>
          <p:nvPr/>
        </p:nvSpPr>
        <p:spPr>
          <a:xfrm>
            <a:off x="7702483" y="3252233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EX4650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BD554E6-D159-2E76-C09B-89CB7E613668}"/>
              </a:ext>
            </a:extLst>
          </p:cNvPr>
          <p:cNvCxnSpPr>
            <a:cxnSpLocks/>
          </p:cNvCxnSpPr>
          <p:nvPr/>
        </p:nvCxnSpPr>
        <p:spPr>
          <a:xfrm>
            <a:off x="225285" y="1023314"/>
            <a:ext cx="116637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D7B0726-D9B0-C237-69DB-7ED483FF0344}"/>
              </a:ext>
            </a:extLst>
          </p:cNvPr>
          <p:cNvCxnSpPr>
            <a:cxnSpLocks/>
          </p:cNvCxnSpPr>
          <p:nvPr/>
        </p:nvCxnSpPr>
        <p:spPr>
          <a:xfrm>
            <a:off x="225286" y="3054092"/>
            <a:ext cx="116637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14467EA-82A4-E15E-AE0C-73BC8224CDF3}"/>
              </a:ext>
            </a:extLst>
          </p:cNvPr>
          <p:cNvCxnSpPr>
            <a:cxnSpLocks/>
          </p:cNvCxnSpPr>
          <p:nvPr/>
        </p:nvCxnSpPr>
        <p:spPr>
          <a:xfrm>
            <a:off x="225286" y="4260530"/>
            <a:ext cx="1174207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F47C25B-1256-6258-8CC5-6D827823A904}"/>
              </a:ext>
            </a:extLst>
          </p:cNvPr>
          <p:cNvSpPr/>
          <p:nvPr/>
        </p:nvSpPr>
        <p:spPr>
          <a:xfrm>
            <a:off x="513314" y="5505228"/>
            <a:ext cx="4555552" cy="4584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Total realized CAPEX reduction delta for full network – 50%</a:t>
            </a:r>
          </a:p>
          <a:p>
            <a:pPr algn="ctr"/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Total forecasted OPEX reduction delta across 5 years – 30% 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795F134-59D7-6DB6-6379-26DC2B851125}"/>
              </a:ext>
            </a:extLst>
          </p:cNvPr>
          <p:cNvSpPr/>
          <p:nvPr/>
        </p:nvSpPr>
        <p:spPr>
          <a:xfrm>
            <a:off x="7702482" y="4313970"/>
            <a:ext cx="2849493" cy="354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EX3400/4100/4400 Switches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E4B84-A1DB-6B8E-7EB5-A0CD072E512D}"/>
              </a:ext>
            </a:extLst>
          </p:cNvPr>
          <p:cNvSpPr txBox="1"/>
          <p:nvPr/>
        </p:nvSpPr>
        <p:spPr>
          <a:xfrm>
            <a:off x="5538020" y="5549275"/>
            <a:ext cx="6049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Smaller network footprint with 10 times the capacity and processing. </a:t>
            </a:r>
          </a:p>
          <a:p>
            <a:pPr algn="ctr"/>
            <a:r>
              <a:rPr lang="en-US" sz="1200" dirty="0"/>
              <a:t>7000 edge ports reduced to 5000 edge ports despite 2 new buildings coming onstream</a:t>
            </a:r>
          </a:p>
          <a:p>
            <a:pPr algn="ctr"/>
            <a:r>
              <a:rPr lang="en-US" sz="1200" dirty="0"/>
              <a:t>Increase in </a:t>
            </a:r>
            <a:r>
              <a:rPr lang="en-US" sz="1200" dirty="0" err="1"/>
              <a:t>WiFi</a:t>
            </a:r>
            <a:r>
              <a:rPr lang="en-US" sz="1200" dirty="0"/>
              <a:t> footprint from 350 to 620 radios</a:t>
            </a:r>
          </a:p>
          <a:p>
            <a:pPr algn="ctr"/>
            <a:endParaRPr lang="en-US" sz="1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AA81D6-208B-CFD2-1ADB-6D902EC41874}"/>
              </a:ext>
            </a:extLst>
          </p:cNvPr>
          <p:cNvSpPr/>
          <p:nvPr/>
        </p:nvSpPr>
        <p:spPr>
          <a:xfrm>
            <a:off x="6321515" y="4420528"/>
            <a:ext cx="1239892" cy="627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47D03-6E1C-C603-D7FA-B896A4421133}"/>
              </a:ext>
            </a:extLst>
          </p:cNvPr>
          <p:cNvSpPr/>
          <p:nvPr/>
        </p:nvSpPr>
        <p:spPr>
          <a:xfrm>
            <a:off x="7702482" y="4795993"/>
            <a:ext cx="2849493" cy="3011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620 x AP33/43/45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AA897F-32BF-5029-29B8-6AA9DEFD23FE}"/>
              </a:ext>
            </a:extLst>
          </p:cNvPr>
          <p:cNvSpPr/>
          <p:nvPr/>
        </p:nvSpPr>
        <p:spPr>
          <a:xfrm>
            <a:off x="9558062" y="2440324"/>
            <a:ext cx="1276064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Firepower 4215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5F6B44-73A2-556B-7097-D722174CF613}"/>
              </a:ext>
            </a:extLst>
          </p:cNvPr>
          <p:cNvSpPr/>
          <p:nvPr/>
        </p:nvSpPr>
        <p:spPr>
          <a:xfrm>
            <a:off x="9558062" y="3692517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EX4650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CE7EB8-27DC-E6FC-B94D-ED4BBE389CF3}"/>
              </a:ext>
            </a:extLst>
          </p:cNvPr>
          <p:cNvSpPr/>
          <p:nvPr/>
        </p:nvSpPr>
        <p:spPr>
          <a:xfrm>
            <a:off x="7702483" y="3697102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EX4650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A3D2A-E566-80CD-2DD9-3C92754681A0}"/>
              </a:ext>
            </a:extLst>
          </p:cNvPr>
          <p:cNvSpPr/>
          <p:nvPr/>
        </p:nvSpPr>
        <p:spPr>
          <a:xfrm>
            <a:off x="6444504" y="3274609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C9300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89012B-C793-83B8-A88B-E52A08B6EBDA}"/>
              </a:ext>
            </a:extLst>
          </p:cNvPr>
          <p:cNvSpPr/>
          <p:nvPr/>
        </p:nvSpPr>
        <p:spPr>
          <a:xfrm>
            <a:off x="10647140" y="4413142"/>
            <a:ext cx="1241869" cy="627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47310B-52D8-CB63-C661-424A2D203B86}"/>
              </a:ext>
            </a:extLst>
          </p:cNvPr>
          <p:cNvSpPr/>
          <p:nvPr/>
        </p:nvSpPr>
        <p:spPr>
          <a:xfrm>
            <a:off x="10771117" y="3260031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C9300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15BB1B-0FAA-7FB0-FD7E-506EF260C2F7}"/>
              </a:ext>
            </a:extLst>
          </p:cNvPr>
          <p:cNvSpPr/>
          <p:nvPr/>
        </p:nvSpPr>
        <p:spPr>
          <a:xfrm>
            <a:off x="7832030" y="1188457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ASR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66464-AB86-4FFB-DD9B-85110E08D7F0}"/>
              </a:ext>
            </a:extLst>
          </p:cNvPr>
          <p:cNvSpPr/>
          <p:nvPr/>
        </p:nvSpPr>
        <p:spPr>
          <a:xfrm>
            <a:off x="7814900" y="1730787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9300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098CC-463F-713C-A010-714A39C6BA81}"/>
              </a:ext>
            </a:extLst>
          </p:cNvPr>
          <p:cNvSpPr/>
          <p:nvPr/>
        </p:nvSpPr>
        <p:spPr>
          <a:xfrm>
            <a:off x="9408426" y="1194502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ASR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A2C35D-AE30-50FF-6AEF-5A6499E6940C}"/>
              </a:ext>
            </a:extLst>
          </p:cNvPr>
          <p:cNvSpPr/>
          <p:nvPr/>
        </p:nvSpPr>
        <p:spPr>
          <a:xfrm>
            <a:off x="9425556" y="1764789"/>
            <a:ext cx="993913" cy="41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Cisco 9300</a:t>
            </a:r>
          </a:p>
        </p:txBody>
      </p:sp>
    </p:spTree>
    <p:extLst>
      <p:ext uri="{BB962C8B-B14F-4D97-AF65-F5344CB8AC3E}">
        <p14:creationId xmlns:p14="http://schemas.microsoft.com/office/powerpoint/2010/main" val="234854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indoor, ceiling, computer&#10;&#10;Description automatically generated">
            <a:extLst>
              <a:ext uri="{FF2B5EF4-FFF2-40B4-BE49-F238E27FC236}">
                <a16:creationId xmlns:a16="http://schemas.microsoft.com/office/drawing/2014/main" id="{DD7B2B28-37A4-8BBC-B2ED-99742C13D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7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1F1A4-27AA-98D4-2D2D-FD95DAE4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AI and Modern Networking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45574-02DD-95CA-033B-1B1A1B1C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IE" sz="2000" dirty="0">
                <a:latin typeface="+mj-lt"/>
              </a:rPr>
              <a:t>Cloud Management</a:t>
            </a:r>
          </a:p>
          <a:p>
            <a:r>
              <a:rPr lang="en-IE" sz="2000" dirty="0">
                <a:latin typeface="+mj-lt"/>
              </a:rPr>
              <a:t>Mist AI Platform with Marvis </a:t>
            </a:r>
          </a:p>
          <a:p>
            <a:r>
              <a:rPr lang="en-IE" sz="2000" dirty="0">
                <a:latin typeface="+mj-lt"/>
              </a:rPr>
              <a:t>Cisco </a:t>
            </a:r>
            <a:r>
              <a:rPr lang="en-IE" sz="2000">
                <a:latin typeface="+mj-lt"/>
              </a:rPr>
              <a:t>Defense</a:t>
            </a:r>
            <a:r>
              <a:rPr lang="en-IE" sz="2000" dirty="0">
                <a:latin typeface="+mj-lt"/>
              </a:rPr>
              <a:t> Orchestrator</a:t>
            </a:r>
          </a:p>
          <a:p>
            <a:r>
              <a:rPr lang="en-IE" sz="2000" dirty="0">
                <a:latin typeface="+mj-lt"/>
              </a:rPr>
              <a:t>Cisco </a:t>
            </a:r>
            <a:r>
              <a:rPr lang="en-IE" sz="2000">
                <a:latin typeface="+mj-lt"/>
              </a:rPr>
              <a:t>Multicloud</a:t>
            </a:r>
            <a:r>
              <a:rPr lang="en-IE" sz="2000" dirty="0">
                <a:latin typeface="+mj-lt"/>
              </a:rPr>
              <a:t> </a:t>
            </a:r>
            <a:r>
              <a:rPr lang="en-IE" sz="2000">
                <a:latin typeface="+mj-lt"/>
              </a:rPr>
              <a:t>Defense</a:t>
            </a:r>
            <a:endParaRPr lang="en-IE" sz="2000" dirty="0">
              <a:latin typeface="+mj-lt"/>
            </a:endParaRPr>
          </a:p>
          <a:p>
            <a:r>
              <a:rPr lang="en-IE" sz="2000" dirty="0">
                <a:latin typeface="+mj-lt"/>
              </a:rPr>
              <a:t>Cisco AI for security</a:t>
            </a:r>
          </a:p>
          <a:p>
            <a:endParaRPr lang="en-IE" sz="2000" dirty="0">
              <a:latin typeface="+mj-lt"/>
            </a:endParaRPr>
          </a:p>
          <a:p>
            <a:endParaRPr lang="en-IE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4" name="Picture 2" descr="A logo of a coat of arms&#10;&#10;Description automatically generated">
            <a:extLst>
              <a:ext uri="{FF2B5EF4-FFF2-40B4-BE49-F238E27FC236}">
                <a16:creationId xmlns:a16="http://schemas.microsoft.com/office/drawing/2014/main" id="{DBD4146B-8DE8-7639-2FD2-678B71C2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269" y="257463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44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990F69C-4B41-1284-47D9-425608D10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9" y="336550"/>
            <a:ext cx="10389282" cy="588645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C12A892-EF04-6597-2BC6-7B552BB0E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941" y="171086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25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1882F1A-F64C-2D2C-3884-30B7968CE9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diagram of cloud computing&#10;&#10;Description automatically generated">
            <a:extLst>
              <a:ext uri="{FF2B5EF4-FFF2-40B4-BE49-F238E27FC236}">
                <a16:creationId xmlns:a16="http://schemas.microsoft.com/office/drawing/2014/main" id="{89D1BE17-B260-4D49-3840-5D187A45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348" cy="677019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B49944C-B699-1BB2-17FE-23B0452D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941" y="171086"/>
            <a:ext cx="600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814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d39e04f-539d-4b29-a0fa-b476f084603f">
      <UserInfo>
        <DisplayName>Justin Ralph</DisplayName>
        <AccountId>63</AccountId>
        <AccountType/>
      </UserInfo>
      <UserInfo>
        <DisplayName>Ruth Meredith</DisplayName>
        <AccountId>16</AccountId>
        <AccountType/>
      </UserInfo>
      <UserInfo>
        <DisplayName>Neeraj Kumar</DisplayName>
        <AccountId>6</AccountId>
        <AccountType/>
      </UserInfo>
      <UserInfo>
        <DisplayName>Daniel Egan</DisplayName>
        <AccountId>47</AccountId>
        <AccountType/>
      </UserInfo>
      <UserInfo>
        <DisplayName>Pat Barry</DisplayName>
        <AccountId>1899</AccountId>
        <AccountType/>
      </UserInfo>
      <UserInfo>
        <DisplayName>Fintan Guihen</DisplayName>
        <AccountId>19</AccountId>
        <AccountType/>
      </UserInfo>
      <UserInfo>
        <DisplayName>Leila Wilson</DisplayName>
        <AccountId>15</AccountId>
        <AccountType/>
      </UserInfo>
      <UserInfo>
        <DisplayName>Niall Berwick</DisplayName>
        <AccountId>20</AccountId>
        <AccountType/>
      </UserInfo>
    </SharedWithUsers>
    <lcf76f155ced4ddcb4097134ff3c332f xmlns="15af6d95-0c21-46a1-b7b5-ec7856771054">
      <Terms xmlns="http://schemas.microsoft.com/office/infopath/2007/PartnerControls"/>
    </lcf76f155ced4ddcb4097134ff3c332f>
    <TaxCatchAll xmlns="4d39e04f-539d-4b29-a0fa-b476f084603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0544E1717A14B9D63EB6BDE07A190" ma:contentTypeVersion="18" ma:contentTypeDescription="Create a new document." ma:contentTypeScope="" ma:versionID="2e247d34f5ca83769f98f636c92c0042">
  <xsd:schema xmlns:xsd="http://www.w3.org/2001/XMLSchema" xmlns:xs="http://www.w3.org/2001/XMLSchema" xmlns:p="http://schemas.microsoft.com/office/2006/metadata/properties" xmlns:ns2="15af6d95-0c21-46a1-b7b5-ec7856771054" xmlns:ns3="4d39e04f-539d-4b29-a0fa-b476f084603f" targetNamespace="http://schemas.microsoft.com/office/2006/metadata/properties" ma:root="true" ma:fieldsID="f6978c418541f26b667c2d744d4abbfe" ns2:_="" ns3:_="">
    <xsd:import namespace="15af6d95-0c21-46a1-b7b5-ec7856771054"/>
    <xsd:import namespace="4d39e04f-539d-4b29-a0fa-b476f0846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f6d95-0c21-46a1-b7b5-ec7856771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63f6a9-bf9c-43f0-b7bd-5e244946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e04f-539d-4b29-a0fa-b476f084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91c22-8027-40c0-a2fb-6956b10a21f8}" ma:internalName="TaxCatchAll" ma:showField="CatchAllData" ma:web="4d39e04f-539d-4b29-a0fa-b476f0846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668785-31A3-4F4A-AF93-887769C1AC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9C5C66-9252-4E4D-A4EC-BF997309E651}">
  <ds:schemaRefs>
    <ds:schemaRef ds:uri="http://schemas.microsoft.com/office/2006/documentManagement/types"/>
    <ds:schemaRef ds:uri="http://www.w3.org/XML/1998/namespace"/>
    <ds:schemaRef ds:uri="f33f1423-a973-4fe1-9b3c-d9f0851de49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6e2ea8e-c9b5-42f6-a1bd-e7a706d8c887"/>
    <ds:schemaRef ds:uri="http://schemas.microsoft.com/office/2006/metadata/properties"/>
    <ds:schemaRef ds:uri="http://purl.org/dc/elements/1.1/"/>
    <ds:schemaRef ds:uri="c5704022-2d75-4b40-a0ff-7f2a79a60b1d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CDA786-CE8F-4D31-A6B4-42E9B25E540C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23411</TotalTime>
  <Words>337</Words>
  <Application>Microsoft Macintosh PowerPoint</Application>
  <PresentationFormat>Widescreen</PresentationFormat>
  <Paragraphs>88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and Modern Networking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RCSI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Caffrey</dc:creator>
  <cp:lastModifiedBy>Kevin Brew</cp:lastModifiedBy>
  <cp:revision>529</cp:revision>
  <dcterms:created xsi:type="dcterms:W3CDTF">2018-08-30T10:22:23Z</dcterms:created>
  <dcterms:modified xsi:type="dcterms:W3CDTF">2024-10-17T17:21:12Z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0x010100EECD2CB1CE894042BFAC45010E55E2BB</vt:lpwstr>
  </property>
  <property fmtid="{D5CDD505-2E9C-101B-9397-08002B2CF9AE}" pid="3" name="AuthorIds_UIVersion_2048">
    <vt:lpwstr>22</vt:lpwstr>
  </property>
  <property fmtid="{D5CDD505-2E9C-101B-9397-08002B2CF9AE}" pid="4" name="AuthorIds_UIVersion_2560">
    <vt:lpwstr>22</vt:lpwstr>
  </property>
  <property fmtid="{D5CDD505-2E9C-101B-9397-08002B2CF9AE}" pid="5" name="Order">
    <vt:r8>3592500</vt:r8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