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sldIdLst>
    <p:sldId id="2150" r:id="rId5"/>
    <p:sldId id="297" r:id="rId6"/>
    <p:sldId id="2151" r:id="rId7"/>
    <p:sldId id="2155" r:id="rId8"/>
    <p:sldId id="2154" r:id="rId9"/>
    <p:sldId id="2153" r:id="rId10"/>
    <p:sldId id="2158" r:id="rId11"/>
    <p:sldId id="2159" r:id="rId12"/>
    <p:sldId id="310" r:id="rId13"/>
  </p:sldIdLst>
  <p:sldSz cx="16257588" cy="10158413"/>
  <p:notesSz cx="6858000" cy="9144000"/>
  <p:defaultTextStyle>
    <a:defPPr>
      <a:defRPr lang="en-US"/>
    </a:defPPr>
    <a:lvl1pPr marL="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B4F4655-3265-FBC0-890F-B7E0144E2252}" name="Treasa.Cunneen" initials="T" userId="S::Treasa.Cunneen@ul.ie::5d0375e3-af57-498e-b07d-e39cdd55187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easa Cunneen" initials="TC" lastIdx="2" clrIdx="0">
    <p:extLst>
      <p:ext uri="{19B8F6BF-5375-455C-9EA6-DF929625EA0E}">
        <p15:presenceInfo xmlns:p15="http://schemas.microsoft.com/office/powerpoint/2012/main" userId="S::tcunneen@central-solutions.com::f62c2e55-e40a-4ffb-981f-2e3f9cdcb1a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36"/>
    <a:srgbClr val="00A956"/>
    <a:srgbClr val="0072C6"/>
    <a:srgbClr val="2F61A8"/>
    <a:srgbClr val="D9D9D9"/>
    <a:srgbClr val="7F7F7F"/>
    <a:srgbClr val="A5A5A5"/>
    <a:srgbClr val="BC8F00"/>
    <a:srgbClr val="7D7D7D"/>
    <a:srgbClr val="009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4CD541-F054-48E9-B37F-2D7B4B516B87}" v="1625" dt="2024-11-01T16:09:20.4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9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easa.Cunneen" userId="S::treasa.cunneen@ul.ie::5d0375e3-af57-498e-b07d-e39cdd551871" providerId="AD" clId="Web-{BE8E6BAA-9DF1-7932-C54C-134FD68FB1F7}"/>
    <pc:docChg chg="addSld modSld">
      <pc:chgData name="Treasa.Cunneen" userId="S::treasa.cunneen@ul.ie::5d0375e3-af57-498e-b07d-e39cdd551871" providerId="AD" clId="Web-{BE8E6BAA-9DF1-7932-C54C-134FD68FB1F7}" dt="2024-10-11T11:37:03.602" v="144"/>
      <pc:docMkLst>
        <pc:docMk/>
      </pc:docMkLst>
      <pc:sldChg chg="modSp">
        <pc:chgData name="Treasa.Cunneen" userId="S::treasa.cunneen@ul.ie::5d0375e3-af57-498e-b07d-e39cdd551871" providerId="AD" clId="Web-{BE8E6BAA-9DF1-7932-C54C-134FD68FB1F7}" dt="2024-10-11T11:14:13.727" v="9" actId="20577"/>
        <pc:sldMkLst>
          <pc:docMk/>
          <pc:sldMk cId="224050808" sldId="297"/>
        </pc:sldMkLst>
        <pc:spChg chg="mod">
          <ac:chgData name="Treasa.Cunneen" userId="S::treasa.cunneen@ul.ie::5d0375e3-af57-498e-b07d-e39cdd551871" providerId="AD" clId="Web-{BE8E6BAA-9DF1-7932-C54C-134FD68FB1F7}" dt="2024-10-11T11:14:13.727" v="9" actId="20577"/>
          <ac:spMkLst>
            <pc:docMk/>
            <pc:sldMk cId="224050808" sldId="297"/>
            <ac:spMk id="12" creationId="{F068D3E8-9DED-1CF9-F257-188A140F56CD}"/>
          </ac:spMkLst>
        </pc:spChg>
      </pc:sldChg>
      <pc:sldChg chg="modSp">
        <pc:chgData name="Treasa.Cunneen" userId="S::treasa.cunneen@ul.ie::5d0375e3-af57-498e-b07d-e39cdd551871" providerId="AD" clId="Web-{BE8E6BAA-9DF1-7932-C54C-134FD68FB1F7}" dt="2024-10-11T11:22:28.509" v="29" actId="20577"/>
        <pc:sldMkLst>
          <pc:docMk/>
          <pc:sldMk cId="1090912129" sldId="2151"/>
        </pc:sldMkLst>
        <pc:spChg chg="mod">
          <ac:chgData name="Treasa.Cunneen" userId="S::treasa.cunneen@ul.ie::5d0375e3-af57-498e-b07d-e39cdd551871" providerId="AD" clId="Web-{BE8E6BAA-9DF1-7932-C54C-134FD68FB1F7}" dt="2024-10-11T11:22:28.509" v="29" actId="20577"/>
          <ac:spMkLst>
            <pc:docMk/>
            <pc:sldMk cId="1090912129" sldId="2151"/>
            <ac:spMk id="63" creationId="{4E32B959-6A58-20E9-14B7-71AEE743EB03}"/>
          </ac:spMkLst>
        </pc:spChg>
      </pc:sldChg>
      <pc:sldChg chg="addSp delSp modSp add replId addAnim delAnim">
        <pc:chgData name="Treasa.Cunneen" userId="S::treasa.cunneen@ul.ie::5d0375e3-af57-498e-b07d-e39cdd551871" providerId="AD" clId="Web-{BE8E6BAA-9DF1-7932-C54C-134FD68FB1F7}" dt="2024-10-11T11:37:03.602" v="144"/>
        <pc:sldMkLst>
          <pc:docMk/>
          <pc:sldMk cId="1305513036" sldId="2159"/>
        </pc:sldMkLst>
        <pc:spChg chg="del">
          <ac:chgData name="Treasa.Cunneen" userId="S::treasa.cunneen@ul.ie::5d0375e3-af57-498e-b07d-e39cdd551871" providerId="AD" clId="Web-{BE8E6BAA-9DF1-7932-C54C-134FD68FB1F7}" dt="2024-10-11T11:30:40.212" v="53"/>
          <ac:spMkLst>
            <pc:docMk/>
            <pc:sldMk cId="1305513036" sldId="2159"/>
            <ac:spMk id="21" creationId="{49047088-78CD-FE60-86F8-D50539ABAFF0}"/>
          </ac:spMkLst>
        </pc:spChg>
        <pc:spChg chg="mod">
          <ac:chgData name="Treasa.Cunneen" userId="S::treasa.cunneen@ul.ie::5d0375e3-af57-498e-b07d-e39cdd551871" providerId="AD" clId="Web-{BE8E6BAA-9DF1-7932-C54C-134FD68FB1F7}" dt="2024-10-11T11:24:43.868" v="50" actId="20577"/>
          <ac:spMkLst>
            <pc:docMk/>
            <pc:sldMk cId="1305513036" sldId="2159"/>
            <ac:spMk id="28" creationId="{DCF7FD5B-922A-ABA6-906E-9AB80C4F9CDE}"/>
          </ac:spMkLst>
        </pc:spChg>
        <pc:spChg chg="mod">
          <ac:chgData name="Treasa.Cunneen" userId="S::treasa.cunneen@ul.ie::5d0375e3-af57-498e-b07d-e39cdd551871" providerId="AD" clId="Web-{BE8E6BAA-9DF1-7932-C54C-134FD68FB1F7}" dt="2024-10-11T11:23:52.915" v="37" actId="14100"/>
          <ac:spMkLst>
            <pc:docMk/>
            <pc:sldMk cId="1305513036" sldId="2159"/>
            <ac:spMk id="30" creationId="{5860E5A5-9770-61B8-F327-3005D2DC4577}"/>
          </ac:spMkLst>
        </pc:spChg>
        <pc:spChg chg="mod">
          <ac:chgData name="Treasa.Cunneen" userId="S::treasa.cunneen@ul.ie::5d0375e3-af57-498e-b07d-e39cdd551871" providerId="AD" clId="Web-{BE8E6BAA-9DF1-7932-C54C-134FD68FB1F7}" dt="2024-10-11T11:32:00.509" v="75" actId="1076"/>
          <ac:spMkLst>
            <pc:docMk/>
            <pc:sldMk cId="1305513036" sldId="2159"/>
            <ac:spMk id="31" creationId="{CB5D7EA7-674F-F20F-792A-8C74C3C0E6C5}"/>
          </ac:spMkLst>
        </pc:spChg>
        <pc:spChg chg="mod">
          <ac:chgData name="Treasa.Cunneen" userId="S::treasa.cunneen@ul.ie::5d0375e3-af57-498e-b07d-e39cdd551871" providerId="AD" clId="Web-{BE8E6BAA-9DF1-7932-C54C-134FD68FB1F7}" dt="2024-10-11T11:30:37.165" v="52" actId="20577"/>
          <ac:spMkLst>
            <pc:docMk/>
            <pc:sldMk cId="1305513036" sldId="2159"/>
            <ac:spMk id="37" creationId="{D200DF10-C1FB-DE82-749D-4E0EBFB5358B}"/>
          </ac:spMkLst>
        </pc:spChg>
        <pc:spChg chg="mod">
          <ac:chgData name="Treasa.Cunneen" userId="S::treasa.cunneen@ul.ie::5d0375e3-af57-498e-b07d-e39cdd551871" providerId="AD" clId="Web-{BE8E6BAA-9DF1-7932-C54C-134FD68FB1F7}" dt="2024-10-11T11:33:00.399" v="99" actId="20577"/>
          <ac:spMkLst>
            <pc:docMk/>
            <pc:sldMk cId="1305513036" sldId="2159"/>
            <ac:spMk id="86" creationId="{C19EF3DB-9BB8-31CE-F854-C2367AA6D5BF}"/>
          </ac:spMkLst>
        </pc:spChg>
        <pc:spChg chg="mod">
          <ac:chgData name="Treasa.Cunneen" userId="S::treasa.cunneen@ul.ie::5d0375e3-af57-498e-b07d-e39cdd551871" providerId="AD" clId="Web-{BE8E6BAA-9DF1-7932-C54C-134FD68FB1F7}" dt="2024-10-11T11:36:09.368" v="126" actId="20577"/>
          <ac:spMkLst>
            <pc:docMk/>
            <pc:sldMk cId="1305513036" sldId="2159"/>
            <ac:spMk id="94" creationId="{7697A9C2-F5EB-474A-9926-220FA988B175}"/>
          </ac:spMkLst>
        </pc:spChg>
        <pc:spChg chg="mod">
          <ac:chgData name="Treasa.Cunneen" userId="S::treasa.cunneen@ul.ie::5d0375e3-af57-498e-b07d-e39cdd551871" providerId="AD" clId="Web-{BE8E6BAA-9DF1-7932-C54C-134FD68FB1F7}" dt="2024-10-11T11:36:05.837" v="125" actId="20577"/>
          <ac:spMkLst>
            <pc:docMk/>
            <pc:sldMk cId="1305513036" sldId="2159"/>
            <ac:spMk id="107" creationId="{B7F0B317-0C92-31D8-C4EC-E0D6C23E3DDA}"/>
          </ac:spMkLst>
        </pc:spChg>
        <pc:spChg chg="mod">
          <ac:chgData name="Treasa.Cunneen" userId="S::treasa.cunneen@ul.ie::5d0375e3-af57-498e-b07d-e39cdd551871" providerId="AD" clId="Web-{BE8E6BAA-9DF1-7932-C54C-134FD68FB1F7}" dt="2024-10-11T11:37:00.102" v="143" actId="20577"/>
          <ac:spMkLst>
            <pc:docMk/>
            <pc:sldMk cId="1305513036" sldId="2159"/>
            <ac:spMk id="116" creationId="{0E4D8E9F-F04F-B2C5-C49A-CC31DF45F85F}"/>
          </ac:spMkLst>
        </pc:spChg>
        <pc:grpChg chg="mod">
          <ac:chgData name="Treasa.Cunneen" userId="S::treasa.cunneen@ul.ie::5d0375e3-af57-498e-b07d-e39cdd551871" providerId="AD" clId="Web-{BE8E6BAA-9DF1-7932-C54C-134FD68FB1F7}" dt="2024-10-11T11:30:59.962" v="57" actId="1076"/>
          <ac:grpSpMkLst>
            <pc:docMk/>
            <pc:sldMk cId="1305513036" sldId="2159"/>
            <ac:grpSpMk id="2" creationId="{A15E87FA-5B34-E2C8-3EA7-E28A0CBE02A0}"/>
          </ac:grpSpMkLst>
        </pc:grpChg>
        <pc:grpChg chg="mod">
          <ac:chgData name="Treasa.Cunneen" userId="S::treasa.cunneen@ul.ie::5d0375e3-af57-498e-b07d-e39cdd551871" providerId="AD" clId="Web-{BE8E6BAA-9DF1-7932-C54C-134FD68FB1F7}" dt="2024-10-11T11:30:58.056" v="56" actId="1076"/>
          <ac:grpSpMkLst>
            <pc:docMk/>
            <pc:sldMk cId="1305513036" sldId="2159"/>
            <ac:grpSpMk id="3" creationId="{276B5D90-D2BC-7760-71D8-5C1B3670BE2C}"/>
          </ac:grpSpMkLst>
        </pc:grpChg>
        <pc:grpChg chg="add del">
          <ac:chgData name="Treasa.Cunneen" userId="S::treasa.cunneen@ul.ie::5d0375e3-af57-498e-b07d-e39cdd551871" providerId="AD" clId="Web-{BE8E6BAA-9DF1-7932-C54C-134FD68FB1F7}" dt="2024-10-11T11:30:42.962" v="54"/>
          <ac:grpSpMkLst>
            <pc:docMk/>
            <pc:sldMk cId="1305513036" sldId="2159"/>
            <ac:grpSpMk id="7" creationId="{03F17FEF-F469-FBEA-255E-5DE8A726D12B}"/>
          </ac:grpSpMkLst>
        </pc:grpChg>
        <pc:grpChg chg="mod">
          <ac:chgData name="Treasa.Cunneen" userId="S::treasa.cunneen@ul.ie::5d0375e3-af57-498e-b07d-e39cdd551871" providerId="AD" clId="Web-{BE8E6BAA-9DF1-7932-C54C-134FD68FB1F7}" dt="2024-10-11T11:36:41.087" v="132" actId="1076"/>
          <ac:grpSpMkLst>
            <pc:docMk/>
            <pc:sldMk cId="1305513036" sldId="2159"/>
            <ac:grpSpMk id="11" creationId="{B696CEB1-1870-E55B-C2E8-E5AF54B6C1AE}"/>
          </ac:grpSpMkLst>
        </pc:grpChg>
        <pc:grpChg chg="mod">
          <ac:chgData name="Treasa.Cunneen" userId="S::treasa.cunneen@ul.ie::5d0375e3-af57-498e-b07d-e39cdd551871" providerId="AD" clId="Web-{BE8E6BAA-9DF1-7932-C54C-134FD68FB1F7}" dt="2024-10-11T11:30:50.118" v="55" actId="1076"/>
          <ac:grpSpMkLst>
            <pc:docMk/>
            <pc:sldMk cId="1305513036" sldId="2159"/>
            <ac:grpSpMk id="14" creationId="{B35CF2A0-2F30-31C5-83C7-05D7651107D4}"/>
          </ac:grpSpMkLst>
        </pc:grpChg>
        <pc:grpChg chg="add del mod">
          <ac:chgData name="Treasa.Cunneen" userId="S::treasa.cunneen@ul.ie::5d0375e3-af57-498e-b07d-e39cdd551871" providerId="AD" clId="Web-{BE8E6BAA-9DF1-7932-C54C-134FD68FB1F7}" dt="2024-10-11T11:34:56.665" v="101"/>
          <ac:grpSpMkLst>
            <pc:docMk/>
            <pc:sldMk cId="1305513036" sldId="2159"/>
            <ac:grpSpMk id="32" creationId="{072DDF92-6DC4-6E01-D51B-80FE0E0932D3}"/>
          </ac:grpSpMkLst>
        </pc:grpChg>
        <pc:grpChg chg="add del">
          <ac:chgData name="Treasa.Cunneen" userId="S::treasa.cunneen@ul.ie::5d0375e3-af57-498e-b07d-e39cdd551871" providerId="AD" clId="Web-{BE8E6BAA-9DF1-7932-C54C-134FD68FB1F7}" dt="2024-10-11T11:31:14.259" v="65"/>
          <ac:grpSpMkLst>
            <pc:docMk/>
            <pc:sldMk cId="1305513036" sldId="2159"/>
            <ac:grpSpMk id="48" creationId="{343FB7C4-2197-D3A4-EA1E-1EDFB8A5DEB9}"/>
          </ac:grpSpMkLst>
        </pc:grpChg>
        <pc:grpChg chg="add del">
          <ac:chgData name="Treasa.Cunneen" userId="S::treasa.cunneen@ul.ie::5d0375e3-af57-498e-b07d-e39cdd551871" providerId="AD" clId="Web-{BE8E6BAA-9DF1-7932-C54C-134FD68FB1F7}" dt="2024-10-11T11:31:14.259" v="64"/>
          <ac:grpSpMkLst>
            <pc:docMk/>
            <pc:sldMk cId="1305513036" sldId="2159"/>
            <ac:grpSpMk id="54" creationId="{EE550C1B-7FBF-16F5-ED0A-D486FA21ABBF}"/>
          </ac:grpSpMkLst>
        </pc:grpChg>
        <pc:grpChg chg="add del">
          <ac:chgData name="Treasa.Cunneen" userId="S::treasa.cunneen@ul.ie::5d0375e3-af57-498e-b07d-e39cdd551871" providerId="AD" clId="Web-{BE8E6BAA-9DF1-7932-C54C-134FD68FB1F7}" dt="2024-10-11T11:31:14.259" v="63"/>
          <ac:grpSpMkLst>
            <pc:docMk/>
            <pc:sldMk cId="1305513036" sldId="2159"/>
            <ac:grpSpMk id="59" creationId="{63119046-A288-0028-B48D-A4ECA8B0DF46}"/>
          </ac:grpSpMkLst>
        </pc:grpChg>
        <pc:grpChg chg="add del mod">
          <ac:chgData name="Treasa.Cunneen" userId="S::treasa.cunneen@ul.ie::5d0375e3-af57-498e-b07d-e39cdd551871" providerId="AD" clId="Web-{BE8E6BAA-9DF1-7932-C54C-134FD68FB1F7}" dt="2024-10-11T11:32:07.087" v="78"/>
          <ac:grpSpMkLst>
            <pc:docMk/>
            <pc:sldMk cId="1305513036" sldId="2159"/>
            <ac:grpSpMk id="70" creationId="{052E89A7-24A4-6D24-1B1D-16B39D44E3EC}"/>
          </ac:grpSpMkLst>
        </pc:grpChg>
        <pc:grpChg chg="add del mod">
          <ac:chgData name="Treasa.Cunneen" userId="S::treasa.cunneen@ul.ie::5d0375e3-af57-498e-b07d-e39cdd551871" providerId="AD" clId="Web-{BE8E6BAA-9DF1-7932-C54C-134FD68FB1F7}" dt="2024-10-11T11:32:07.087" v="77"/>
          <ac:grpSpMkLst>
            <pc:docMk/>
            <pc:sldMk cId="1305513036" sldId="2159"/>
            <ac:grpSpMk id="75" creationId="{1AAF1E08-3271-A63A-E2AA-456BDED20AF6}"/>
          </ac:grpSpMkLst>
        </pc:grpChg>
        <pc:grpChg chg="add del">
          <ac:chgData name="Treasa.Cunneen" userId="S::treasa.cunneen@ul.ie::5d0375e3-af57-498e-b07d-e39cdd551871" providerId="AD" clId="Web-{BE8E6BAA-9DF1-7932-C54C-134FD68FB1F7}" dt="2024-10-11T11:32:17.243" v="82"/>
          <ac:grpSpMkLst>
            <pc:docMk/>
            <pc:sldMk cId="1305513036" sldId="2159"/>
            <ac:grpSpMk id="82" creationId="{AD22D620-6114-A610-790B-A73F15F8C44C}"/>
          </ac:grpSpMkLst>
        </pc:grpChg>
        <pc:grpChg chg="add mod">
          <ac:chgData name="Treasa.Cunneen" userId="S::treasa.cunneen@ul.ie::5d0375e3-af57-498e-b07d-e39cdd551871" providerId="AD" clId="Web-{BE8E6BAA-9DF1-7932-C54C-134FD68FB1F7}" dt="2024-10-11T11:32:29.009" v="88" actId="1076"/>
          <ac:grpSpMkLst>
            <pc:docMk/>
            <pc:sldMk cId="1305513036" sldId="2159"/>
            <ac:grpSpMk id="88" creationId="{5445C112-4F0D-A674-02D8-DA809D0F1B43}"/>
          </ac:grpSpMkLst>
        </pc:grpChg>
        <pc:grpChg chg="add mod">
          <ac:chgData name="Treasa.Cunneen" userId="S::treasa.cunneen@ul.ie::5d0375e3-af57-498e-b07d-e39cdd551871" providerId="AD" clId="Web-{BE8E6BAA-9DF1-7932-C54C-134FD68FB1F7}" dt="2024-10-11T11:36:43.899" v="133" actId="1076"/>
          <ac:grpSpMkLst>
            <pc:docMk/>
            <pc:sldMk cId="1305513036" sldId="2159"/>
            <ac:grpSpMk id="90" creationId="{38EF835E-749A-AEE9-0443-F31CFE716F56}"/>
          </ac:grpSpMkLst>
        </pc:grpChg>
        <pc:grpChg chg="add mod">
          <ac:chgData name="Treasa.Cunneen" userId="S::treasa.cunneen@ul.ie::5d0375e3-af57-498e-b07d-e39cdd551871" providerId="AD" clId="Web-{BE8E6BAA-9DF1-7932-C54C-134FD68FB1F7}" dt="2024-10-11T11:35:16.040" v="104" actId="1076"/>
          <ac:grpSpMkLst>
            <pc:docMk/>
            <pc:sldMk cId="1305513036" sldId="2159"/>
            <ac:grpSpMk id="96" creationId="{F7C08328-6827-335A-83BA-EED845B9F388}"/>
          </ac:grpSpMkLst>
        </pc:grpChg>
        <pc:grpChg chg="add mod">
          <ac:chgData name="Treasa.Cunneen" userId="S::treasa.cunneen@ul.ie::5d0375e3-af57-498e-b07d-e39cdd551871" providerId="AD" clId="Web-{BE8E6BAA-9DF1-7932-C54C-134FD68FB1F7}" dt="2024-10-11T11:36:48.962" v="134" actId="1076"/>
          <ac:grpSpMkLst>
            <pc:docMk/>
            <pc:sldMk cId="1305513036" sldId="2159"/>
            <ac:grpSpMk id="99" creationId="{27A44433-886E-CB68-9A04-7C42EF662557}"/>
          </ac:grpSpMkLst>
        </pc:grpChg>
        <pc:grpChg chg="add del mod">
          <ac:chgData name="Treasa.Cunneen" userId="S::treasa.cunneen@ul.ie::5d0375e3-af57-498e-b07d-e39cdd551871" providerId="AD" clId="Web-{BE8E6BAA-9DF1-7932-C54C-134FD68FB1F7}" dt="2024-10-11T11:36:21.009" v="128"/>
          <ac:grpSpMkLst>
            <pc:docMk/>
            <pc:sldMk cId="1305513036" sldId="2159"/>
            <ac:grpSpMk id="102" creationId="{8EF61736-8318-FED6-0152-18754796DD33}"/>
          </ac:grpSpMkLst>
        </pc:grpChg>
        <pc:grpChg chg="topLvl">
          <ac:chgData name="Treasa.Cunneen" userId="S::treasa.cunneen@ul.ie::5d0375e3-af57-498e-b07d-e39cdd551871" providerId="AD" clId="Web-{BE8E6BAA-9DF1-7932-C54C-134FD68FB1F7}" dt="2024-10-11T11:36:21.009" v="128"/>
          <ac:grpSpMkLst>
            <pc:docMk/>
            <pc:sldMk cId="1305513036" sldId="2159"/>
            <ac:grpSpMk id="103" creationId="{A2F7E96D-40D1-FA91-6084-8920A1F4AEA6}"/>
          </ac:grpSpMkLst>
        </pc:grpChg>
        <pc:grpChg chg="add mod">
          <ac:chgData name="Treasa.Cunneen" userId="S::treasa.cunneen@ul.ie::5d0375e3-af57-498e-b07d-e39cdd551871" providerId="AD" clId="Web-{BE8E6BAA-9DF1-7932-C54C-134FD68FB1F7}" dt="2024-10-11T11:36:53.915" v="135" actId="1076"/>
          <ac:grpSpMkLst>
            <pc:docMk/>
            <pc:sldMk cId="1305513036" sldId="2159"/>
            <ac:grpSpMk id="110" creationId="{936B531A-36F3-350A-CE35-1E7566B87376}"/>
          </ac:grpSpMkLst>
        </pc:grpChg>
        <pc:grpChg chg="add del mod">
          <ac:chgData name="Treasa.Cunneen" userId="S::treasa.cunneen@ul.ie::5d0375e3-af57-498e-b07d-e39cdd551871" providerId="AD" clId="Web-{BE8E6BAA-9DF1-7932-C54C-134FD68FB1F7}" dt="2024-10-11T11:37:03.602" v="144"/>
          <ac:grpSpMkLst>
            <pc:docMk/>
            <pc:sldMk cId="1305513036" sldId="2159"/>
            <ac:grpSpMk id="111" creationId="{DEE9E5C2-A50C-F62F-C750-B857976C7987}"/>
          </ac:grpSpMkLst>
        </pc:grpChg>
        <pc:grpChg chg="topLvl">
          <ac:chgData name="Treasa.Cunneen" userId="S::treasa.cunneen@ul.ie::5d0375e3-af57-498e-b07d-e39cdd551871" providerId="AD" clId="Web-{BE8E6BAA-9DF1-7932-C54C-134FD68FB1F7}" dt="2024-10-11T11:37:03.602" v="144"/>
          <ac:grpSpMkLst>
            <pc:docMk/>
            <pc:sldMk cId="1305513036" sldId="2159"/>
            <ac:grpSpMk id="112" creationId="{CC3CD521-36CB-FB52-9C54-A70D62D0488C}"/>
          </ac:grpSpMkLst>
        </pc:grpChg>
        <pc:graphicFrameChg chg="add del mod">
          <ac:chgData name="Treasa.Cunneen" userId="S::treasa.cunneen@ul.ie::5d0375e3-af57-498e-b07d-e39cdd551871" providerId="AD" clId="Web-{BE8E6BAA-9DF1-7932-C54C-134FD68FB1F7}" dt="2024-10-11T11:24:01.243" v="39"/>
          <ac:graphicFrameMkLst>
            <pc:docMk/>
            <pc:sldMk cId="1305513036" sldId="2159"/>
            <ac:graphicFrameMk id="22" creationId="{A4F97E8F-A9FD-7413-B2F2-70080F041705}"/>
          </ac:graphicFrameMkLst>
        </pc:graphicFrameChg>
        <pc:picChg chg="del">
          <ac:chgData name="Treasa.Cunneen" userId="S::treasa.cunneen@ul.ie::5d0375e3-af57-498e-b07d-e39cdd551871" providerId="AD" clId="Web-{BE8E6BAA-9DF1-7932-C54C-134FD68FB1F7}" dt="2024-10-11T11:24:28.368" v="47"/>
          <ac:picMkLst>
            <pc:docMk/>
            <pc:sldMk cId="1305513036" sldId="2159"/>
            <ac:picMk id="29" creationId="{51B4D59F-BAD6-3035-AA48-FA0E4F5C24E7}"/>
          </ac:picMkLst>
        </pc:picChg>
        <pc:picChg chg="add del mod">
          <ac:chgData name="Treasa.Cunneen" userId="S::treasa.cunneen@ul.ie::5d0375e3-af57-498e-b07d-e39cdd551871" providerId="AD" clId="Web-{BE8E6BAA-9DF1-7932-C54C-134FD68FB1F7}" dt="2024-10-11T11:32:31.259" v="89"/>
          <ac:picMkLst>
            <pc:docMk/>
            <pc:sldMk cId="1305513036" sldId="2159"/>
            <ac:picMk id="33" creationId="{B9E717E9-D5D9-BC57-854F-B4A65DACB183}"/>
          </ac:picMkLst>
        </pc:picChg>
        <pc:picChg chg="mod">
          <ac:chgData name="Treasa.Cunneen" userId="S::treasa.cunneen@ul.ie::5d0375e3-af57-498e-b07d-e39cdd551871" providerId="AD" clId="Web-{BE8E6BAA-9DF1-7932-C54C-134FD68FB1F7}" dt="2024-10-11T11:36:17.509" v="127" actId="1076"/>
          <ac:picMkLst>
            <pc:docMk/>
            <pc:sldMk cId="1305513036" sldId="2159"/>
            <ac:picMk id="46" creationId="{A0EB4BB5-60F9-2BDA-C086-3A1C799B8F8E}"/>
          </ac:picMkLst>
        </pc:picChg>
        <pc:picChg chg="add del">
          <ac:chgData name="Treasa.Cunneen" userId="S::treasa.cunneen@ul.ie::5d0375e3-af57-498e-b07d-e39cdd551871" providerId="AD" clId="Web-{BE8E6BAA-9DF1-7932-C54C-134FD68FB1F7}" dt="2024-10-11T11:31:14.259" v="62"/>
          <ac:picMkLst>
            <pc:docMk/>
            <pc:sldMk cId="1305513036" sldId="2159"/>
            <ac:picMk id="61" creationId="{6979C709-882D-8E71-077E-5F6DBF19141A}"/>
          </ac:picMkLst>
        </pc:picChg>
        <pc:picChg chg="add del">
          <ac:chgData name="Treasa.Cunneen" userId="S::treasa.cunneen@ul.ie::5d0375e3-af57-498e-b07d-e39cdd551871" providerId="AD" clId="Web-{BE8E6BAA-9DF1-7932-C54C-134FD68FB1F7}" dt="2024-10-11T11:24:24.946" v="46"/>
          <ac:picMkLst>
            <pc:docMk/>
            <pc:sldMk cId="1305513036" sldId="2159"/>
            <ac:picMk id="66" creationId="{B9E717E9-D5D9-BC57-854F-B4A65DACB183}"/>
          </ac:picMkLst>
        </pc:picChg>
        <pc:picChg chg="add del mod">
          <ac:chgData name="Treasa.Cunneen" userId="S::treasa.cunneen@ul.ie::5d0375e3-af57-498e-b07d-e39cdd551871" providerId="AD" clId="Web-{BE8E6BAA-9DF1-7932-C54C-134FD68FB1F7}" dt="2024-10-11T11:32:07.071" v="76"/>
          <ac:picMkLst>
            <pc:docMk/>
            <pc:sldMk cId="1305513036" sldId="2159"/>
            <ac:picMk id="76" creationId="{47D024A8-324D-D65B-613E-54A3FEDC6611}"/>
          </ac:picMkLst>
        </pc:picChg>
        <pc:picChg chg="del">
          <ac:chgData name="Treasa.Cunneen" userId="S::treasa.cunneen@ul.ie::5d0375e3-af57-498e-b07d-e39cdd551871" providerId="AD" clId="Web-{BE8E6BAA-9DF1-7932-C54C-134FD68FB1F7}" dt="2024-10-11T11:32:34.415" v="90"/>
          <ac:picMkLst>
            <pc:docMk/>
            <pc:sldMk cId="1305513036" sldId="2159"/>
            <ac:picMk id="87" creationId="{8FD5D40F-CA45-216E-A1EF-E159234FE973}"/>
          </ac:picMkLst>
        </pc:picChg>
        <pc:picChg chg="add mod">
          <ac:chgData name="Treasa.Cunneen" userId="S::treasa.cunneen@ul.ie::5d0375e3-af57-498e-b07d-e39cdd551871" providerId="AD" clId="Web-{BE8E6BAA-9DF1-7932-C54C-134FD68FB1F7}" dt="2024-10-11T11:32:45.837" v="95" actId="1076"/>
          <ac:picMkLst>
            <pc:docMk/>
            <pc:sldMk cId="1305513036" sldId="2159"/>
            <ac:picMk id="89" creationId="{B9E717E9-D5D9-BC57-854F-B4A65DACB183}"/>
          </ac:picMkLst>
        </pc:picChg>
        <pc:picChg chg="del">
          <ac:chgData name="Treasa.Cunneen" userId="S::treasa.cunneen@ul.ie::5d0375e3-af57-498e-b07d-e39cdd551871" providerId="AD" clId="Web-{BE8E6BAA-9DF1-7932-C54C-134FD68FB1F7}" dt="2024-10-11T11:35:26.852" v="108"/>
          <ac:picMkLst>
            <pc:docMk/>
            <pc:sldMk cId="1305513036" sldId="2159"/>
            <ac:picMk id="95" creationId="{FAFB4A88-ABB1-E5DC-ADD5-2844D4BD716C}"/>
          </ac:picMkLst>
        </pc:picChg>
        <pc:picChg chg="add mod">
          <ac:chgData name="Treasa.Cunneen" userId="S::treasa.cunneen@ul.ie::5d0375e3-af57-498e-b07d-e39cdd551871" providerId="AD" clId="Web-{BE8E6BAA-9DF1-7932-C54C-134FD68FB1F7}" dt="2024-10-11T11:35:33.868" v="110" actId="1076"/>
          <ac:picMkLst>
            <pc:docMk/>
            <pc:sldMk cId="1305513036" sldId="2159"/>
            <ac:picMk id="98" creationId="{1B9BBB16-D7AF-B594-39FA-040125EF56FA}"/>
          </ac:picMkLst>
        </pc:picChg>
        <pc:picChg chg="add del">
          <ac:chgData name="Treasa.Cunneen" userId="S::treasa.cunneen@ul.ie::5d0375e3-af57-498e-b07d-e39cdd551871" providerId="AD" clId="Web-{BE8E6BAA-9DF1-7932-C54C-134FD68FB1F7}" dt="2024-10-11T11:35:48.509" v="113"/>
          <ac:picMkLst>
            <pc:docMk/>
            <pc:sldMk cId="1305513036" sldId="2159"/>
            <ac:picMk id="101" creationId="{6E4151A4-96F1-4B44-2C7F-9BDA9472AC47}"/>
          </ac:picMkLst>
        </pc:picChg>
        <pc:picChg chg="del topLvl">
          <ac:chgData name="Treasa.Cunneen" userId="S::treasa.cunneen@ul.ie::5d0375e3-af57-498e-b07d-e39cdd551871" providerId="AD" clId="Web-{BE8E6BAA-9DF1-7932-C54C-134FD68FB1F7}" dt="2024-10-11T11:36:21.009" v="128"/>
          <ac:picMkLst>
            <pc:docMk/>
            <pc:sldMk cId="1305513036" sldId="2159"/>
            <ac:picMk id="104" creationId="{2E99E44D-AEDC-37C7-FD1A-F0E09B827B8B}"/>
          </ac:picMkLst>
        </pc:picChg>
        <pc:picChg chg="add mod">
          <ac:chgData name="Treasa.Cunneen" userId="S::treasa.cunneen@ul.ie::5d0375e3-af57-498e-b07d-e39cdd551871" providerId="AD" clId="Web-{BE8E6BAA-9DF1-7932-C54C-134FD68FB1F7}" dt="2024-10-11T11:36:25.118" v="130" actId="1076"/>
          <ac:picMkLst>
            <pc:docMk/>
            <pc:sldMk cId="1305513036" sldId="2159"/>
            <ac:picMk id="109" creationId="{9283D8A7-83B4-B294-7BE8-5F0B636BC032}"/>
          </ac:picMkLst>
        </pc:picChg>
        <pc:picChg chg="del topLvl">
          <ac:chgData name="Treasa.Cunneen" userId="S::treasa.cunneen@ul.ie::5d0375e3-af57-498e-b07d-e39cdd551871" providerId="AD" clId="Web-{BE8E6BAA-9DF1-7932-C54C-134FD68FB1F7}" dt="2024-10-11T11:37:03.602" v="144"/>
          <ac:picMkLst>
            <pc:docMk/>
            <pc:sldMk cId="1305513036" sldId="2159"/>
            <ac:picMk id="113" creationId="{486C28C6-F0F0-4CD7-7367-44480F6066CB}"/>
          </ac:picMkLst>
        </pc:picChg>
      </pc:sldChg>
    </pc:docChg>
  </pc:docChgLst>
  <pc:docChgLst>
    <pc:chgData name="Mark.Twomey" userId="2285eb48-5996-4423-a696-e573d87429f3" providerId="ADAL" clId="{AE4CD541-F054-48E9-B37F-2D7B4B516B87}"/>
    <pc:docChg chg="undo custSel addSld delSld modSld sldOrd">
      <pc:chgData name="Mark.Twomey" userId="2285eb48-5996-4423-a696-e573d87429f3" providerId="ADAL" clId="{AE4CD541-F054-48E9-B37F-2D7B4B516B87}" dt="2024-11-01T16:09:20.498" v="8339"/>
      <pc:docMkLst>
        <pc:docMk/>
      </pc:docMkLst>
      <pc:sldChg chg="delSp modSp mod modAnim">
        <pc:chgData name="Mark.Twomey" userId="2285eb48-5996-4423-a696-e573d87429f3" providerId="ADAL" clId="{AE4CD541-F054-48E9-B37F-2D7B4B516B87}" dt="2024-11-01T16:00:57.871" v="8324" actId="6549"/>
        <pc:sldMkLst>
          <pc:docMk/>
          <pc:sldMk cId="224050808" sldId="297"/>
        </pc:sldMkLst>
        <pc:spChg chg="mod">
          <ac:chgData name="Mark.Twomey" userId="2285eb48-5996-4423-a696-e573d87429f3" providerId="ADAL" clId="{AE4CD541-F054-48E9-B37F-2D7B4B516B87}" dt="2024-10-09T14:59:21.619" v="6466" actId="1076"/>
          <ac:spMkLst>
            <pc:docMk/>
            <pc:sldMk cId="224050808" sldId="297"/>
            <ac:spMk id="11" creationId="{4E7C8CF7-C400-E187-8EBA-9D21B6F16A51}"/>
          </ac:spMkLst>
        </pc:spChg>
        <pc:spChg chg="mod">
          <ac:chgData name="Mark.Twomey" userId="2285eb48-5996-4423-a696-e573d87429f3" providerId="ADAL" clId="{AE4CD541-F054-48E9-B37F-2D7B4B516B87}" dt="2024-10-09T15:33:16.129" v="6966" actId="113"/>
          <ac:spMkLst>
            <pc:docMk/>
            <pc:sldMk cId="224050808" sldId="297"/>
            <ac:spMk id="12" creationId="{F068D3E8-9DED-1CF9-F257-188A140F56CD}"/>
          </ac:spMkLst>
        </pc:spChg>
        <pc:spChg chg="del mod">
          <ac:chgData name="Mark.Twomey" userId="2285eb48-5996-4423-a696-e573d87429f3" providerId="ADAL" clId="{AE4CD541-F054-48E9-B37F-2D7B4B516B87}" dt="2024-10-09T14:58:18.824" v="6457" actId="478"/>
          <ac:spMkLst>
            <pc:docMk/>
            <pc:sldMk cId="224050808" sldId="297"/>
            <ac:spMk id="54" creationId="{8C6AFE68-7ECF-2FEB-0D34-3F47CD541D3B}"/>
          </ac:spMkLst>
        </pc:spChg>
        <pc:spChg chg="del mod">
          <ac:chgData name="Mark.Twomey" userId="2285eb48-5996-4423-a696-e573d87429f3" providerId="ADAL" clId="{AE4CD541-F054-48E9-B37F-2D7B4B516B87}" dt="2024-10-09T14:58:24.529" v="6459" actId="478"/>
          <ac:spMkLst>
            <pc:docMk/>
            <pc:sldMk cId="224050808" sldId="297"/>
            <ac:spMk id="55" creationId="{364B61C7-4AF7-387F-1FBF-56C340BB6E83}"/>
          </ac:spMkLst>
        </pc:spChg>
        <pc:spChg chg="del mod">
          <ac:chgData name="Mark.Twomey" userId="2285eb48-5996-4423-a696-e573d87429f3" providerId="ADAL" clId="{AE4CD541-F054-48E9-B37F-2D7B4B516B87}" dt="2024-10-09T14:58:21.583" v="6458" actId="478"/>
          <ac:spMkLst>
            <pc:docMk/>
            <pc:sldMk cId="224050808" sldId="297"/>
            <ac:spMk id="56" creationId="{D308F879-1890-ABD6-E7E8-51A881A9E028}"/>
          </ac:spMkLst>
        </pc:spChg>
        <pc:spChg chg="mod">
          <ac:chgData name="Mark.Twomey" userId="2285eb48-5996-4423-a696-e573d87429f3" providerId="ADAL" clId="{AE4CD541-F054-48E9-B37F-2D7B4B516B87}" dt="2024-11-01T15:56:38.751" v="8286" actId="6549"/>
          <ac:spMkLst>
            <pc:docMk/>
            <pc:sldMk cId="224050808" sldId="297"/>
            <ac:spMk id="72" creationId="{B1F6321E-B148-9CEF-32F9-4A8728751310}"/>
          </ac:spMkLst>
        </pc:spChg>
        <pc:spChg chg="mod">
          <ac:chgData name="Mark.Twomey" userId="2285eb48-5996-4423-a696-e573d87429f3" providerId="ADAL" clId="{AE4CD541-F054-48E9-B37F-2D7B4B516B87}" dt="2024-10-10T12:55:03.004" v="7108" actId="21"/>
          <ac:spMkLst>
            <pc:docMk/>
            <pc:sldMk cId="224050808" sldId="297"/>
            <ac:spMk id="78" creationId="{AB1F2B70-5C60-DFC3-E9C8-A986932FD85D}"/>
          </ac:spMkLst>
        </pc:spChg>
        <pc:spChg chg="mod">
          <ac:chgData name="Mark.Twomey" userId="2285eb48-5996-4423-a696-e573d87429f3" providerId="ADAL" clId="{AE4CD541-F054-48E9-B37F-2D7B4B516B87}" dt="2024-10-09T14:49:34.335" v="6280" actId="20577"/>
          <ac:spMkLst>
            <pc:docMk/>
            <pc:sldMk cId="224050808" sldId="297"/>
            <ac:spMk id="82" creationId="{B449AB6C-55F4-40A7-676B-85C557AB9BB5}"/>
          </ac:spMkLst>
        </pc:spChg>
        <pc:spChg chg="mod">
          <ac:chgData name="Mark.Twomey" userId="2285eb48-5996-4423-a696-e573d87429f3" providerId="ADAL" clId="{AE4CD541-F054-48E9-B37F-2D7B4B516B87}" dt="2024-11-01T16:00:57.871" v="8324" actId="6549"/>
          <ac:spMkLst>
            <pc:docMk/>
            <pc:sldMk cId="224050808" sldId="297"/>
            <ac:spMk id="83" creationId="{B20A8DBD-A5AB-4427-963E-A8A72580BF7F}"/>
          </ac:spMkLst>
        </pc:spChg>
        <pc:spChg chg="mod">
          <ac:chgData name="Mark.Twomey" userId="2285eb48-5996-4423-a696-e573d87429f3" providerId="ADAL" clId="{AE4CD541-F054-48E9-B37F-2D7B4B516B87}" dt="2024-11-01T16:00:45.811" v="8323" actId="14"/>
          <ac:spMkLst>
            <pc:docMk/>
            <pc:sldMk cId="224050808" sldId="297"/>
            <ac:spMk id="88" creationId="{C786BCA4-A1EB-6F5B-4452-BA9CD27E40D5}"/>
          </ac:spMkLst>
        </pc:spChg>
        <pc:spChg chg="mod">
          <ac:chgData name="Mark.Twomey" userId="2285eb48-5996-4423-a696-e573d87429f3" providerId="ADAL" clId="{AE4CD541-F054-48E9-B37F-2D7B4B516B87}" dt="2024-10-09T14:43:09.767" v="6240" actId="20577"/>
          <ac:spMkLst>
            <pc:docMk/>
            <pc:sldMk cId="224050808" sldId="297"/>
            <ac:spMk id="93" creationId="{43E5C2DE-C0DD-A0DF-3D72-0BDA8911BC38}"/>
          </ac:spMkLst>
        </pc:spChg>
        <pc:spChg chg="mod">
          <ac:chgData name="Mark.Twomey" userId="2285eb48-5996-4423-a696-e573d87429f3" providerId="ADAL" clId="{AE4CD541-F054-48E9-B37F-2D7B4B516B87}" dt="2024-10-10T12:54:37.250" v="7096" actId="122"/>
          <ac:spMkLst>
            <pc:docMk/>
            <pc:sldMk cId="224050808" sldId="297"/>
            <ac:spMk id="97" creationId="{AD547DFE-25CA-FA6D-F79E-8F196017962A}"/>
          </ac:spMkLst>
        </pc:spChg>
        <pc:grpChg chg="mod">
          <ac:chgData name="Mark.Twomey" userId="2285eb48-5996-4423-a696-e573d87429f3" providerId="ADAL" clId="{AE4CD541-F054-48E9-B37F-2D7B4B516B87}" dt="2024-10-09T14:59:02.111" v="6463" actId="1076"/>
          <ac:grpSpMkLst>
            <pc:docMk/>
            <pc:sldMk cId="224050808" sldId="297"/>
            <ac:grpSpMk id="2" creationId="{CC6C87F8-29C1-C724-CD96-6B481E3B9587}"/>
          </ac:grpSpMkLst>
        </pc:grpChg>
        <pc:grpChg chg="mod">
          <ac:chgData name="Mark.Twomey" userId="2285eb48-5996-4423-a696-e573d87429f3" providerId="ADAL" clId="{AE4CD541-F054-48E9-B37F-2D7B4B516B87}" dt="2024-10-09T14:58:50.339" v="6462" actId="1076"/>
          <ac:grpSpMkLst>
            <pc:docMk/>
            <pc:sldMk cId="224050808" sldId="297"/>
            <ac:grpSpMk id="73" creationId="{C7C2CB9D-0632-E22E-822C-CBB47BC11CF3}"/>
          </ac:grpSpMkLst>
        </pc:grpChg>
        <pc:grpChg chg="mod">
          <ac:chgData name="Mark.Twomey" userId="2285eb48-5996-4423-a696-e573d87429f3" providerId="ADAL" clId="{AE4CD541-F054-48E9-B37F-2D7B4B516B87}" dt="2024-10-09T14:59:30.092" v="6467" actId="1076"/>
          <ac:grpSpMkLst>
            <pc:docMk/>
            <pc:sldMk cId="224050808" sldId="297"/>
            <ac:grpSpMk id="79" creationId="{CCEE8235-2303-B931-B95B-311B05B0267D}"/>
          </ac:grpSpMkLst>
        </pc:grpChg>
        <pc:grpChg chg="mod">
          <ac:chgData name="Mark.Twomey" userId="2285eb48-5996-4423-a696-e573d87429f3" providerId="ADAL" clId="{AE4CD541-F054-48E9-B37F-2D7B4B516B87}" dt="2024-10-09T14:59:15.638" v="6465" actId="1076"/>
          <ac:grpSpMkLst>
            <pc:docMk/>
            <pc:sldMk cId="224050808" sldId="297"/>
            <ac:grpSpMk id="84" creationId="{73D35FB2-9F54-3ADC-E19A-010763C1DFEF}"/>
          </ac:grpSpMkLst>
        </pc:grpChg>
        <pc:grpChg chg="mod">
          <ac:chgData name="Mark.Twomey" userId="2285eb48-5996-4423-a696-e573d87429f3" providerId="ADAL" clId="{AE4CD541-F054-48E9-B37F-2D7B4B516B87}" dt="2024-10-09T14:59:07.190" v="6464" actId="1076"/>
          <ac:grpSpMkLst>
            <pc:docMk/>
            <pc:sldMk cId="224050808" sldId="297"/>
            <ac:grpSpMk id="89" creationId="{AFD828B6-4137-D0B9-5413-A436ED09461A}"/>
          </ac:grpSpMkLst>
        </pc:grpChg>
        <pc:grpChg chg="mod">
          <ac:chgData name="Mark.Twomey" userId="2285eb48-5996-4423-a696-e573d87429f3" providerId="ADAL" clId="{AE4CD541-F054-48E9-B37F-2D7B4B516B87}" dt="2024-10-09T14:58:29.343" v="6460" actId="1076"/>
          <ac:grpSpMkLst>
            <pc:docMk/>
            <pc:sldMk cId="224050808" sldId="297"/>
            <ac:grpSpMk id="98" creationId="{E1646E65-3FE1-45B7-F6BD-250F4B633909}"/>
          </ac:grpSpMkLst>
        </pc:grpChg>
        <pc:grpChg chg="mod">
          <ac:chgData name="Mark.Twomey" userId="2285eb48-5996-4423-a696-e573d87429f3" providerId="ADAL" clId="{AE4CD541-F054-48E9-B37F-2D7B4B516B87}" dt="2024-10-09T14:58:34" v="6461" actId="1076"/>
          <ac:grpSpMkLst>
            <pc:docMk/>
            <pc:sldMk cId="224050808" sldId="297"/>
            <ac:grpSpMk id="99" creationId="{4404C1A6-6F05-13D3-1C42-49A017F96000}"/>
          </ac:grpSpMkLst>
        </pc:grpChg>
      </pc:sldChg>
      <pc:sldChg chg="addSp delSp modSp mod">
        <pc:chgData name="Mark.Twomey" userId="2285eb48-5996-4423-a696-e573d87429f3" providerId="ADAL" clId="{AE4CD541-F054-48E9-B37F-2D7B4B516B87}" dt="2024-10-10T13:34:59.796" v="7193" actId="478"/>
        <pc:sldMkLst>
          <pc:docMk/>
          <pc:sldMk cId="437598543" sldId="2150"/>
        </pc:sldMkLst>
        <pc:spChg chg="del mod">
          <ac:chgData name="Mark.Twomey" userId="2285eb48-5996-4423-a696-e573d87429f3" providerId="ADAL" clId="{AE4CD541-F054-48E9-B37F-2D7B4B516B87}" dt="2024-10-09T15:47:37.831" v="7019" actId="478"/>
          <ac:spMkLst>
            <pc:docMk/>
            <pc:sldMk cId="437598543" sldId="2150"/>
            <ac:spMk id="2" creationId="{C7DFCB0A-7993-BA4C-8272-98FAE8DB7368}"/>
          </ac:spMkLst>
        </pc:spChg>
        <pc:spChg chg="mod">
          <ac:chgData name="Mark.Twomey" userId="2285eb48-5996-4423-a696-e573d87429f3" providerId="ADAL" clId="{AE4CD541-F054-48E9-B37F-2D7B4B516B87}" dt="2024-10-09T15:48:07.056" v="7023" actId="1076"/>
          <ac:spMkLst>
            <pc:docMk/>
            <pc:sldMk cId="437598543" sldId="2150"/>
            <ac:spMk id="3" creationId="{5ABB96C8-D6BB-50DE-B2AF-3372B39BD13F}"/>
          </ac:spMkLst>
        </pc:spChg>
        <pc:spChg chg="mod">
          <ac:chgData name="Mark.Twomey" userId="2285eb48-5996-4423-a696-e573d87429f3" providerId="ADAL" clId="{AE4CD541-F054-48E9-B37F-2D7B4B516B87}" dt="2024-10-09T15:48:01.834" v="7022" actId="1076"/>
          <ac:spMkLst>
            <pc:docMk/>
            <pc:sldMk cId="437598543" sldId="2150"/>
            <ac:spMk id="4" creationId="{14A92517-25BF-B271-0047-A18F7E7CE377}"/>
          </ac:spMkLst>
        </pc:spChg>
        <pc:spChg chg="mod">
          <ac:chgData name="Mark.Twomey" userId="2285eb48-5996-4423-a696-e573d87429f3" providerId="ADAL" clId="{AE4CD541-F054-48E9-B37F-2D7B4B516B87}" dt="2024-10-09T14:29:37.572" v="6197" actId="255"/>
          <ac:spMkLst>
            <pc:docMk/>
            <pc:sldMk cId="437598543" sldId="2150"/>
            <ac:spMk id="5" creationId="{BA535CE8-53DD-E1CB-0F3A-659E0C46CA49}"/>
          </ac:spMkLst>
        </pc:spChg>
        <pc:spChg chg="mod">
          <ac:chgData name="Mark.Twomey" userId="2285eb48-5996-4423-a696-e573d87429f3" providerId="ADAL" clId="{AE4CD541-F054-48E9-B37F-2D7B4B516B87}" dt="2024-10-02T09:09:00.255" v="302" actId="20577"/>
          <ac:spMkLst>
            <pc:docMk/>
            <pc:sldMk cId="437598543" sldId="2150"/>
            <ac:spMk id="6" creationId="{2E9A181F-F2B2-18FB-4446-6E438D7967BE}"/>
          </ac:spMkLst>
        </pc:spChg>
        <pc:spChg chg="add del mod">
          <ac:chgData name="Mark.Twomey" userId="2285eb48-5996-4423-a696-e573d87429f3" providerId="ADAL" clId="{AE4CD541-F054-48E9-B37F-2D7B4B516B87}" dt="2024-10-10T13:34:59.796" v="7193" actId="478"/>
          <ac:spMkLst>
            <pc:docMk/>
            <pc:sldMk cId="437598543" sldId="2150"/>
            <ac:spMk id="8" creationId="{97795730-93CE-7E90-0F3D-07EB8D47B74D}"/>
          </ac:spMkLst>
        </pc:spChg>
        <pc:picChg chg="mod">
          <ac:chgData name="Mark.Twomey" userId="2285eb48-5996-4423-a696-e573d87429f3" providerId="ADAL" clId="{AE4CD541-F054-48E9-B37F-2D7B4B516B87}" dt="2024-10-09T15:47:57.299" v="7021" actId="14100"/>
          <ac:picMkLst>
            <pc:docMk/>
            <pc:sldMk cId="437598543" sldId="2150"/>
            <ac:picMk id="9" creationId="{12E400B7-487A-4062-764E-449E2BA1045E}"/>
          </ac:picMkLst>
        </pc:picChg>
      </pc:sldChg>
      <pc:sldChg chg="addSp delSp modSp mod delAnim modAnim">
        <pc:chgData name="Mark.Twomey" userId="2285eb48-5996-4423-a696-e573d87429f3" providerId="ADAL" clId="{AE4CD541-F054-48E9-B37F-2D7B4B516B87}" dt="2024-11-01T15:57:41.077" v="8288" actId="255"/>
        <pc:sldMkLst>
          <pc:docMk/>
          <pc:sldMk cId="1090912129" sldId="2151"/>
        </pc:sldMkLst>
        <pc:spChg chg="mod topLvl">
          <ac:chgData name="Mark.Twomey" userId="2285eb48-5996-4423-a696-e573d87429f3" providerId="ADAL" clId="{AE4CD541-F054-48E9-B37F-2D7B4B516B87}" dt="2024-10-09T15:02:42.508" v="6504" actId="165"/>
          <ac:spMkLst>
            <pc:docMk/>
            <pc:sldMk cId="1090912129" sldId="2151"/>
            <ac:spMk id="7" creationId="{7DFC16D2-B8DD-7CF5-D0BA-F8B1944C1889}"/>
          </ac:spMkLst>
        </pc:spChg>
        <pc:spChg chg="mod topLvl">
          <ac:chgData name="Mark.Twomey" userId="2285eb48-5996-4423-a696-e573d87429f3" providerId="ADAL" clId="{AE4CD541-F054-48E9-B37F-2D7B4B516B87}" dt="2024-10-09T15:02:42.508" v="6504" actId="165"/>
          <ac:spMkLst>
            <pc:docMk/>
            <pc:sldMk cId="1090912129" sldId="2151"/>
            <ac:spMk id="8" creationId="{D2A1CDAC-1CE4-DA2B-4EBD-21460FCDCCEA}"/>
          </ac:spMkLst>
        </pc:spChg>
        <pc:spChg chg="mod topLvl">
          <ac:chgData name="Mark.Twomey" userId="2285eb48-5996-4423-a696-e573d87429f3" providerId="ADAL" clId="{AE4CD541-F054-48E9-B37F-2D7B4B516B87}" dt="2024-10-11T14:00:38.893" v="7327" actId="313"/>
          <ac:spMkLst>
            <pc:docMk/>
            <pc:sldMk cId="1090912129" sldId="2151"/>
            <ac:spMk id="9" creationId="{BBAE12DD-D507-8C89-C333-2CFDCAA0D12C}"/>
          </ac:spMkLst>
        </pc:spChg>
        <pc:spChg chg="mod">
          <ac:chgData name="Mark.Twomey" userId="2285eb48-5996-4423-a696-e573d87429f3" providerId="ADAL" clId="{AE4CD541-F054-48E9-B37F-2D7B4B516B87}" dt="2024-10-09T15:49:14.127" v="7040" actId="20577"/>
          <ac:spMkLst>
            <pc:docMk/>
            <pc:sldMk cId="1090912129" sldId="2151"/>
            <ac:spMk id="12" creationId="{F068D3E8-9DED-1CF9-F257-188A140F56CD}"/>
          </ac:spMkLst>
        </pc:spChg>
        <pc:spChg chg="mod topLvl">
          <ac:chgData name="Mark.Twomey" userId="2285eb48-5996-4423-a696-e573d87429f3" providerId="ADAL" clId="{AE4CD541-F054-48E9-B37F-2D7B4B516B87}" dt="2024-10-09T15:03:57.742" v="6515" actId="165"/>
          <ac:spMkLst>
            <pc:docMk/>
            <pc:sldMk cId="1090912129" sldId="2151"/>
            <ac:spMk id="14" creationId="{3892C53D-8048-2C1E-C53B-CF23833AB757}"/>
          </ac:spMkLst>
        </pc:spChg>
        <pc:spChg chg="mod topLvl">
          <ac:chgData name="Mark.Twomey" userId="2285eb48-5996-4423-a696-e573d87429f3" providerId="ADAL" clId="{AE4CD541-F054-48E9-B37F-2D7B4B516B87}" dt="2024-10-09T15:03:57.742" v="6515" actId="165"/>
          <ac:spMkLst>
            <pc:docMk/>
            <pc:sldMk cId="1090912129" sldId="2151"/>
            <ac:spMk id="17" creationId="{48D64BE9-F7F1-B364-38D1-764FCEB78864}"/>
          </ac:spMkLst>
        </pc:spChg>
        <pc:spChg chg="mod topLvl">
          <ac:chgData name="Mark.Twomey" userId="2285eb48-5996-4423-a696-e573d87429f3" providerId="ADAL" clId="{AE4CD541-F054-48E9-B37F-2D7B4B516B87}" dt="2024-10-09T15:03:57.742" v="6515" actId="165"/>
          <ac:spMkLst>
            <pc:docMk/>
            <pc:sldMk cId="1090912129" sldId="2151"/>
            <ac:spMk id="22" creationId="{4F71A4CE-1C80-B238-8A33-6086169A2608}"/>
          </ac:spMkLst>
        </pc:spChg>
        <pc:spChg chg="mod topLvl">
          <ac:chgData name="Mark.Twomey" userId="2285eb48-5996-4423-a696-e573d87429f3" providerId="ADAL" clId="{AE4CD541-F054-48E9-B37F-2D7B4B516B87}" dt="2024-10-09T15:03:57.742" v="6515" actId="165"/>
          <ac:spMkLst>
            <pc:docMk/>
            <pc:sldMk cId="1090912129" sldId="2151"/>
            <ac:spMk id="23" creationId="{FAF186F2-413F-EC68-46CC-0F3E26499F6C}"/>
          </ac:spMkLst>
        </pc:spChg>
        <pc:spChg chg="del">
          <ac:chgData name="Mark.Twomey" userId="2285eb48-5996-4423-a696-e573d87429f3" providerId="ADAL" clId="{AE4CD541-F054-48E9-B37F-2D7B4B516B87}" dt="2024-10-09T08:54:26.236" v="643" actId="478"/>
          <ac:spMkLst>
            <pc:docMk/>
            <pc:sldMk cId="1090912129" sldId="2151"/>
            <ac:spMk id="25" creationId="{61582088-3FB0-D122-F1BB-79A2B5C9DFCE}"/>
          </ac:spMkLst>
        </pc:spChg>
        <pc:spChg chg="mod topLvl">
          <ac:chgData name="Mark.Twomey" userId="2285eb48-5996-4423-a696-e573d87429f3" providerId="ADAL" clId="{AE4CD541-F054-48E9-B37F-2D7B4B516B87}" dt="2024-10-09T15:03:57.742" v="6515" actId="165"/>
          <ac:spMkLst>
            <pc:docMk/>
            <pc:sldMk cId="1090912129" sldId="2151"/>
            <ac:spMk id="27" creationId="{AF8686BF-D5DB-932F-E897-733FDD6AE79C}"/>
          </ac:spMkLst>
        </pc:spChg>
        <pc:spChg chg="mod topLvl">
          <ac:chgData name="Mark.Twomey" userId="2285eb48-5996-4423-a696-e573d87429f3" providerId="ADAL" clId="{AE4CD541-F054-48E9-B37F-2D7B4B516B87}" dt="2024-10-09T15:03:57.742" v="6515" actId="165"/>
          <ac:spMkLst>
            <pc:docMk/>
            <pc:sldMk cId="1090912129" sldId="2151"/>
            <ac:spMk id="28" creationId="{98C6CE8A-31D4-E917-47AE-A7824D87E38B}"/>
          </ac:spMkLst>
        </pc:spChg>
        <pc:spChg chg="mod">
          <ac:chgData name="Mark.Twomey" userId="2285eb48-5996-4423-a696-e573d87429f3" providerId="ADAL" clId="{AE4CD541-F054-48E9-B37F-2D7B4B516B87}" dt="2024-10-11T13:59:46.254" v="7319" actId="14826"/>
          <ac:spMkLst>
            <pc:docMk/>
            <pc:sldMk cId="1090912129" sldId="2151"/>
            <ac:spMk id="33" creationId="{D90E9D1C-D5B1-C5CF-3FF3-E446BE43503E}"/>
          </ac:spMkLst>
        </pc:spChg>
        <pc:spChg chg="mod">
          <ac:chgData name="Mark.Twomey" userId="2285eb48-5996-4423-a696-e573d87429f3" providerId="ADAL" clId="{AE4CD541-F054-48E9-B37F-2D7B4B516B87}" dt="2024-10-09T09:28:53.718" v="1227" actId="1076"/>
          <ac:spMkLst>
            <pc:docMk/>
            <pc:sldMk cId="1090912129" sldId="2151"/>
            <ac:spMk id="35" creationId="{8684A0C5-4922-515F-2307-0F1273FE908E}"/>
          </ac:spMkLst>
        </pc:spChg>
        <pc:spChg chg="mod">
          <ac:chgData name="Mark.Twomey" userId="2285eb48-5996-4423-a696-e573d87429f3" providerId="ADAL" clId="{AE4CD541-F054-48E9-B37F-2D7B4B516B87}" dt="2024-10-11T13:59:46.254" v="7319" actId="14826"/>
          <ac:spMkLst>
            <pc:docMk/>
            <pc:sldMk cId="1090912129" sldId="2151"/>
            <ac:spMk id="47" creationId="{03B81545-1AAC-467C-7909-675D5897C7C4}"/>
          </ac:spMkLst>
        </pc:spChg>
        <pc:spChg chg="mod">
          <ac:chgData name="Mark.Twomey" userId="2285eb48-5996-4423-a696-e573d87429f3" providerId="ADAL" clId="{AE4CD541-F054-48E9-B37F-2D7B4B516B87}" dt="2024-10-11T13:59:46.254" v="7319" actId="14826"/>
          <ac:spMkLst>
            <pc:docMk/>
            <pc:sldMk cId="1090912129" sldId="2151"/>
            <ac:spMk id="59" creationId="{33BB9E11-780C-994D-C9EE-A45FD2BE398C}"/>
          </ac:spMkLst>
        </pc:spChg>
        <pc:spChg chg="mod">
          <ac:chgData name="Mark.Twomey" userId="2285eb48-5996-4423-a696-e573d87429f3" providerId="ADAL" clId="{AE4CD541-F054-48E9-B37F-2D7B4B516B87}" dt="2024-11-01T15:40:35.776" v="8186" actId="255"/>
          <ac:spMkLst>
            <pc:docMk/>
            <pc:sldMk cId="1090912129" sldId="2151"/>
            <ac:spMk id="63" creationId="{4E32B959-6A58-20E9-14B7-71AEE743EB03}"/>
          </ac:spMkLst>
        </pc:spChg>
        <pc:spChg chg="mod">
          <ac:chgData name="Mark.Twomey" userId="2285eb48-5996-4423-a696-e573d87429f3" providerId="ADAL" clId="{AE4CD541-F054-48E9-B37F-2D7B4B516B87}" dt="2024-10-11T13:58:37.190" v="7317" actId="14826"/>
          <ac:spMkLst>
            <pc:docMk/>
            <pc:sldMk cId="1090912129" sldId="2151"/>
            <ac:spMk id="64" creationId="{D7CF3D1C-C667-B1C1-DF61-BB69C2CF8E94}"/>
          </ac:spMkLst>
        </pc:spChg>
        <pc:spChg chg="mod">
          <ac:chgData name="Mark.Twomey" userId="2285eb48-5996-4423-a696-e573d87429f3" providerId="ADAL" clId="{AE4CD541-F054-48E9-B37F-2D7B4B516B87}" dt="2024-10-11T13:58:37.190" v="7317" actId="14826"/>
          <ac:spMkLst>
            <pc:docMk/>
            <pc:sldMk cId="1090912129" sldId="2151"/>
            <ac:spMk id="96" creationId="{92A8261A-8654-76C0-1840-1741F389CCD6}"/>
          </ac:spMkLst>
        </pc:spChg>
        <pc:spChg chg="mod">
          <ac:chgData name="Mark.Twomey" userId="2285eb48-5996-4423-a696-e573d87429f3" providerId="ADAL" clId="{AE4CD541-F054-48E9-B37F-2D7B4B516B87}" dt="2024-10-11T13:58:37.190" v="7317" actId="14826"/>
          <ac:spMkLst>
            <pc:docMk/>
            <pc:sldMk cId="1090912129" sldId="2151"/>
            <ac:spMk id="97" creationId="{3CE9F719-7738-F783-9110-8DBF16DD2C7D}"/>
          </ac:spMkLst>
        </pc:spChg>
        <pc:spChg chg="mod">
          <ac:chgData name="Mark.Twomey" userId="2285eb48-5996-4423-a696-e573d87429f3" providerId="ADAL" clId="{AE4CD541-F054-48E9-B37F-2D7B4B516B87}" dt="2024-11-01T15:57:26.327" v="8287" actId="6549"/>
          <ac:spMkLst>
            <pc:docMk/>
            <pc:sldMk cId="1090912129" sldId="2151"/>
            <ac:spMk id="99" creationId="{C08F7788-B5AF-61F9-3797-761F5767942A}"/>
          </ac:spMkLst>
        </pc:spChg>
        <pc:spChg chg="mod">
          <ac:chgData name="Mark.Twomey" userId="2285eb48-5996-4423-a696-e573d87429f3" providerId="ADAL" clId="{AE4CD541-F054-48E9-B37F-2D7B4B516B87}" dt="2024-11-01T15:40:58.010" v="8189" actId="1076"/>
          <ac:spMkLst>
            <pc:docMk/>
            <pc:sldMk cId="1090912129" sldId="2151"/>
            <ac:spMk id="102" creationId="{6F82D2E7-2D3B-D5B9-C390-14A02EF195BA}"/>
          </ac:spMkLst>
        </pc:spChg>
        <pc:spChg chg="mod">
          <ac:chgData name="Mark.Twomey" userId="2285eb48-5996-4423-a696-e573d87429f3" providerId="ADAL" clId="{AE4CD541-F054-48E9-B37F-2D7B4B516B87}" dt="2024-10-09T15:04:57.603" v="6529" actId="1076"/>
          <ac:spMkLst>
            <pc:docMk/>
            <pc:sldMk cId="1090912129" sldId="2151"/>
            <ac:spMk id="104" creationId="{482FEFD2-BBB5-7D0A-3E92-3DD3BA3AA003}"/>
          </ac:spMkLst>
        </pc:spChg>
        <pc:spChg chg="mod">
          <ac:chgData name="Mark.Twomey" userId="2285eb48-5996-4423-a696-e573d87429f3" providerId="ADAL" clId="{AE4CD541-F054-48E9-B37F-2D7B4B516B87}" dt="2024-10-09T15:05:05.954" v="6531" actId="1076"/>
          <ac:spMkLst>
            <pc:docMk/>
            <pc:sldMk cId="1090912129" sldId="2151"/>
            <ac:spMk id="105" creationId="{B12A61CA-8D12-64E7-ED81-FE625A956E8F}"/>
          </ac:spMkLst>
        </pc:spChg>
        <pc:spChg chg="mod">
          <ac:chgData name="Mark.Twomey" userId="2285eb48-5996-4423-a696-e573d87429f3" providerId="ADAL" clId="{AE4CD541-F054-48E9-B37F-2D7B4B516B87}" dt="2024-11-01T15:57:41.077" v="8288" actId="255"/>
          <ac:spMkLst>
            <pc:docMk/>
            <pc:sldMk cId="1090912129" sldId="2151"/>
            <ac:spMk id="106" creationId="{85E11368-512F-C112-19AA-520651297D23}"/>
          </ac:spMkLst>
        </pc:spChg>
        <pc:spChg chg="mod">
          <ac:chgData name="Mark.Twomey" userId="2285eb48-5996-4423-a696-e573d87429f3" providerId="ADAL" clId="{AE4CD541-F054-48E9-B37F-2D7B4B516B87}" dt="2024-10-09T15:05:17.503" v="6533" actId="14100"/>
          <ac:spMkLst>
            <pc:docMk/>
            <pc:sldMk cId="1090912129" sldId="2151"/>
            <ac:spMk id="110" creationId="{81ED675A-D523-066E-31D3-FEDAE4A95CEA}"/>
          </ac:spMkLst>
        </pc:spChg>
        <pc:spChg chg="mod">
          <ac:chgData name="Mark.Twomey" userId="2285eb48-5996-4423-a696-e573d87429f3" providerId="ADAL" clId="{AE4CD541-F054-48E9-B37F-2D7B4B516B87}" dt="2024-10-11T14:00:17.432" v="7323" actId="1076"/>
          <ac:spMkLst>
            <pc:docMk/>
            <pc:sldMk cId="1090912129" sldId="2151"/>
            <ac:spMk id="115" creationId="{1B5B7054-D9CD-E3F3-81F3-6BBB604E0DB0}"/>
          </ac:spMkLst>
        </pc:spChg>
        <pc:spChg chg="add del mod">
          <ac:chgData name="Mark.Twomey" userId="2285eb48-5996-4423-a696-e573d87429f3" providerId="ADAL" clId="{AE4CD541-F054-48E9-B37F-2D7B4B516B87}" dt="2024-10-09T15:05:22.016" v="6534" actId="14100"/>
          <ac:spMkLst>
            <pc:docMk/>
            <pc:sldMk cId="1090912129" sldId="2151"/>
            <ac:spMk id="117" creationId="{F29CC51A-6DA0-BC12-6650-D14BDCFB75D2}"/>
          </ac:spMkLst>
        </pc:spChg>
        <pc:spChg chg="mod">
          <ac:chgData name="Mark.Twomey" userId="2285eb48-5996-4423-a696-e573d87429f3" providerId="ADAL" clId="{AE4CD541-F054-48E9-B37F-2D7B4B516B87}" dt="2024-10-09T09:22:43.779" v="1031" actId="20577"/>
          <ac:spMkLst>
            <pc:docMk/>
            <pc:sldMk cId="1090912129" sldId="2151"/>
            <ac:spMk id="118" creationId="{E0BB62BE-31C5-3BCD-FACB-730ADEEC016B}"/>
          </ac:spMkLst>
        </pc:spChg>
        <pc:spChg chg="mod">
          <ac:chgData name="Mark.Twomey" userId="2285eb48-5996-4423-a696-e573d87429f3" providerId="ADAL" clId="{AE4CD541-F054-48E9-B37F-2D7B4B516B87}" dt="2024-10-09T08:56:29.036" v="655" actId="20577"/>
          <ac:spMkLst>
            <pc:docMk/>
            <pc:sldMk cId="1090912129" sldId="2151"/>
            <ac:spMk id="120" creationId="{3DDFADB6-DB2E-88DC-4C41-5A1C1A7C2914}"/>
          </ac:spMkLst>
        </pc:spChg>
        <pc:grpChg chg="del">
          <ac:chgData name="Mark.Twomey" userId="2285eb48-5996-4423-a696-e573d87429f3" providerId="ADAL" clId="{AE4CD541-F054-48E9-B37F-2D7B4B516B87}" dt="2024-10-09T15:02:42.508" v="6504" actId="165"/>
          <ac:grpSpMkLst>
            <pc:docMk/>
            <pc:sldMk cId="1090912129" sldId="2151"/>
            <ac:grpSpMk id="2" creationId="{D11F0DD7-3E64-69E5-F0FF-34E172F9B0B3}"/>
          </ac:grpSpMkLst>
        </pc:grpChg>
        <pc:grpChg chg="del">
          <ac:chgData name="Mark.Twomey" userId="2285eb48-5996-4423-a696-e573d87429f3" providerId="ADAL" clId="{AE4CD541-F054-48E9-B37F-2D7B4B516B87}" dt="2024-10-09T15:03:57.742" v="6515" actId="165"/>
          <ac:grpSpMkLst>
            <pc:docMk/>
            <pc:sldMk cId="1090912129" sldId="2151"/>
            <ac:grpSpMk id="11" creationId="{61CFD612-4BE8-8F12-914D-337D6F5FFB21}"/>
          </ac:grpSpMkLst>
        </pc:grpChg>
        <pc:grpChg chg="mod">
          <ac:chgData name="Mark.Twomey" userId="2285eb48-5996-4423-a696-e573d87429f3" providerId="ADAL" clId="{AE4CD541-F054-48E9-B37F-2D7B4B516B87}" dt="2024-10-11T13:59:46.254" v="7319" actId="14826"/>
          <ac:grpSpMkLst>
            <pc:docMk/>
            <pc:sldMk cId="1090912129" sldId="2151"/>
            <ac:grpSpMk id="15" creationId="{6CFD2D90-600C-D75C-E901-C2C6C2813BF3}"/>
          </ac:grpSpMkLst>
        </pc:grpChg>
        <pc:grpChg chg="mod">
          <ac:chgData name="Mark.Twomey" userId="2285eb48-5996-4423-a696-e573d87429f3" providerId="ADAL" clId="{AE4CD541-F054-48E9-B37F-2D7B4B516B87}" dt="2024-10-11T13:58:37.190" v="7317" actId="14826"/>
          <ac:grpSpMkLst>
            <pc:docMk/>
            <pc:sldMk cId="1090912129" sldId="2151"/>
            <ac:grpSpMk id="16" creationId="{00DB11EB-D4A5-7D04-FAB6-E4F538D25923}"/>
          </ac:grpSpMkLst>
        </pc:grpChg>
        <pc:grpChg chg="mod topLvl">
          <ac:chgData name="Mark.Twomey" userId="2285eb48-5996-4423-a696-e573d87429f3" providerId="ADAL" clId="{AE4CD541-F054-48E9-B37F-2D7B4B516B87}" dt="2024-10-09T15:04:45.365" v="6526" actId="1076"/>
          <ac:grpSpMkLst>
            <pc:docMk/>
            <pc:sldMk cId="1090912129" sldId="2151"/>
            <ac:grpSpMk id="18" creationId="{ACF0FA06-6B0A-77BE-9BFC-C8ED335906A9}"/>
          </ac:grpSpMkLst>
        </pc:grpChg>
        <pc:grpChg chg="mod topLvl">
          <ac:chgData name="Mark.Twomey" userId="2285eb48-5996-4423-a696-e573d87429f3" providerId="ADAL" clId="{AE4CD541-F054-48E9-B37F-2D7B4B516B87}" dt="2024-10-09T09:28:47.260" v="1226" actId="14100"/>
          <ac:grpSpMkLst>
            <pc:docMk/>
            <pc:sldMk cId="1090912129" sldId="2151"/>
            <ac:grpSpMk id="19" creationId="{E4EFBAC2-623B-5779-9ED5-5391B1D4FE81}"/>
          </ac:grpSpMkLst>
        </pc:grpChg>
        <pc:grpChg chg="mod">
          <ac:chgData name="Mark.Twomey" userId="2285eb48-5996-4423-a696-e573d87429f3" providerId="ADAL" clId="{AE4CD541-F054-48E9-B37F-2D7B4B516B87}" dt="2024-10-11T13:58:37.190" v="7317" actId="14826"/>
          <ac:grpSpMkLst>
            <pc:docMk/>
            <pc:sldMk cId="1090912129" sldId="2151"/>
            <ac:grpSpMk id="20" creationId="{44FC0E06-7623-1798-3349-43068A88E49E}"/>
          </ac:grpSpMkLst>
        </pc:grpChg>
        <pc:grpChg chg="del">
          <ac:chgData name="Mark.Twomey" userId="2285eb48-5996-4423-a696-e573d87429f3" providerId="ADAL" clId="{AE4CD541-F054-48E9-B37F-2D7B4B516B87}" dt="2024-10-09T09:21:04.447" v="970" actId="21"/>
          <ac:grpSpMkLst>
            <pc:docMk/>
            <pc:sldMk cId="1090912129" sldId="2151"/>
            <ac:grpSpMk id="21" creationId="{46AA3D3F-4084-6709-D3E9-62922F39B483}"/>
          </ac:grpSpMkLst>
        </pc:grpChg>
        <pc:grpChg chg="del">
          <ac:chgData name="Mark.Twomey" userId="2285eb48-5996-4423-a696-e573d87429f3" providerId="ADAL" clId="{AE4CD541-F054-48E9-B37F-2D7B4B516B87}" dt="2024-10-09T09:20:56.628" v="969" actId="478"/>
          <ac:grpSpMkLst>
            <pc:docMk/>
            <pc:sldMk cId="1090912129" sldId="2151"/>
            <ac:grpSpMk id="24" creationId="{8C70739F-46B4-E6D7-47FB-3F2B7B63BD1C}"/>
          </ac:grpSpMkLst>
        </pc:grpChg>
        <pc:grpChg chg="mod">
          <ac:chgData name="Mark.Twomey" userId="2285eb48-5996-4423-a696-e573d87429f3" providerId="ADAL" clId="{AE4CD541-F054-48E9-B37F-2D7B4B516B87}" dt="2024-10-11T13:59:46.254" v="7319" actId="14826"/>
          <ac:grpSpMkLst>
            <pc:docMk/>
            <pc:sldMk cId="1090912129" sldId="2151"/>
            <ac:grpSpMk id="36" creationId="{2C47BE77-4D27-C648-88B5-684A44A76728}"/>
          </ac:grpSpMkLst>
        </pc:grpChg>
        <pc:grpChg chg="mod">
          <ac:chgData name="Mark.Twomey" userId="2285eb48-5996-4423-a696-e573d87429f3" providerId="ADAL" clId="{AE4CD541-F054-48E9-B37F-2D7B4B516B87}" dt="2024-10-11T13:59:46.254" v="7319" actId="14826"/>
          <ac:grpSpMkLst>
            <pc:docMk/>
            <pc:sldMk cId="1090912129" sldId="2151"/>
            <ac:grpSpMk id="61" creationId="{56216634-6B45-A842-789E-06B0D0C9C2B9}"/>
          </ac:grpSpMkLst>
        </pc:grpChg>
        <pc:grpChg chg="mod">
          <ac:chgData name="Mark.Twomey" userId="2285eb48-5996-4423-a696-e573d87429f3" providerId="ADAL" clId="{AE4CD541-F054-48E9-B37F-2D7B4B516B87}" dt="2024-10-11T13:58:37.190" v="7317" actId="14826"/>
          <ac:grpSpMkLst>
            <pc:docMk/>
            <pc:sldMk cId="1090912129" sldId="2151"/>
            <ac:grpSpMk id="94" creationId="{10D068D7-0581-8FF5-5AF8-321A3F9B6545}"/>
          </ac:grpSpMkLst>
        </pc:grpChg>
        <pc:grpChg chg="add del">
          <ac:chgData name="Mark.Twomey" userId="2285eb48-5996-4423-a696-e573d87429f3" providerId="ADAL" clId="{AE4CD541-F054-48E9-B37F-2D7B4B516B87}" dt="2024-10-09T09:20:51.645" v="968" actId="478"/>
          <ac:grpSpMkLst>
            <pc:docMk/>
            <pc:sldMk cId="1090912129" sldId="2151"/>
            <ac:grpSpMk id="116" creationId="{B604FEBA-D998-DB6E-4FDD-BAB7FE75EC03}"/>
          </ac:grpSpMkLst>
        </pc:grpChg>
        <pc:picChg chg="add del mod">
          <ac:chgData name="Mark.Twomey" userId="2285eb48-5996-4423-a696-e573d87429f3" providerId="ADAL" clId="{AE4CD541-F054-48E9-B37F-2D7B4B516B87}" dt="2024-10-09T08:53:07.975" v="640" actId="478"/>
          <ac:picMkLst>
            <pc:docMk/>
            <pc:sldMk cId="1090912129" sldId="2151"/>
            <ac:picMk id="29" creationId="{8EA11725-6C6F-8093-DBAC-CEAB1D158511}"/>
          </ac:picMkLst>
        </pc:picChg>
        <pc:picChg chg="add mod">
          <ac:chgData name="Mark.Twomey" userId="2285eb48-5996-4423-a696-e573d87429f3" providerId="ADAL" clId="{AE4CD541-F054-48E9-B37F-2D7B4B516B87}" dt="2024-10-09T08:54:47.288" v="649" actId="1076"/>
          <ac:picMkLst>
            <pc:docMk/>
            <pc:sldMk cId="1090912129" sldId="2151"/>
            <ac:picMk id="31" creationId="{31BD33A7-D5D9-9A30-735C-32A79FF7A340}"/>
          </ac:picMkLst>
        </pc:picChg>
        <pc:picChg chg="mod">
          <ac:chgData name="Mark.Twomey" userId="2285eb48-5996-4423-a696-e573d87429f3" providerId="ADAL" clId="{AE4CD541-F054-48E9-B37F-2D7B4B516B87}" dt="2024-10-11T13:59:46.254" v="7319" actId="14826"/>
          <ac:picMkLst>
            <pc:docMk/>
            <pc:sldMk cId="1090912129" sldId="2151"/>
            <ac:picMk id="32" creationId="{755AFDBE-6EFB-69A2-F7AF-ADCF2028F4B8}"/>
          </ac:picMkLst>
        </pc:picChg>
        <pc:picChg chg="add mod">
          <ac:chgData name="Mark.Twomey" userId="2285eb48-5996-4423-a696-e573d87429f3" providerId="ADAL" clId="{AE4CD541-F054-48E9-B37F-2D7B4B516B87}" dt="2024-10-09T08:54:44.148" v="648" actId="1076"/>
          <ac:picMkLst>
            <pc:docMk/>
            <pc:sldMk cId="1090912129" sldId="2151"/>
            <ac:picMk id="37" creationId="{D4702692-D2C0-DCDE-BA2C-89A730CDF3FA}"/>
          </ac:picMkLst>
        </pc:picChg>
        <pc:picChg chg="add mod">
          <ac:chgData name="Mark.Twomey" userId="2285eb48-5996-4423-a696-e573d87429f3" providerId="ADAL" clId="{AE4CD541-F054-48E9-B37F-2D7B4B516B87}" dt="2024-10-09T08:54:36.716" v="646" actId="14100"/>
          <ac:picMkLst>
            <pc:docMk/>
            <pc:sldMk cId="1090912129" sldId="2151"/>
            <ac:picMk id="39" creationId="{448446F2-34EB-FD21-6864-C24852DF3624}"/>
          </ac:picMkLst>
        </pc:picChg>
        <pc:picChg chg="add mod">
          <ac:chgData name="Mark.Twomey" userId="2285eb48-5996-4423-a696-e573d87429f3" providerId="ADAL" clId="{AE4CD541-F054-48E9-B37F-2D7B4B516B87}" dt="2024-10-11T14:00:04.472" v="7321" actId="1076"/>
          <ac:picMkLst>
            <pc:docMk/>
            <pc:sldMk cId="1090912129" sldId="2151"/>
            <ac:picMk id="40" creationId="{233A9241-1D85-E8F8-3D86-525674A54064}"/>
          </ac:picMkLst>
        </pc:picChg>
        <pc:picChg chg="add mod">
          <ac:chgData name="Mark.Twomey" userId="2285eb48-5996-4423-a696-e573d87429f3" providerId="ADAL" clId="{AE4CD541-F054-48E9-B37F-2D7B4B516B87}" dt="2024-10-09T15:05:01.407" v="6530" actId="1076"/>
          <ac:picMkLst>
            <pc:docMk/>
            <pc:sldMk cId="1090912129" sldId="2151"/>
            <ac:picMk id="42" creationId="{591070D1-A068-386F-5176-0280B3F77E4A}"/>
          </ac:picMkLst>
        </pc:picChg>
        <pc:picChg chg="mod">
          <ac:chgData name="Mark.Twomey" userId="2285eb48-5996-4423-a696-e573d87429f3" providerId="ADAL" clId="{AE4CD541-F054-48E9-B37F-2D7B4B516B87}" dt="2024-10-11T13:58:37.190" v="7317" actId="14826"/>
          <ac:picMkLst>
            <pc:docMk/>
            <pc:sldMk cId="1090912129" sldId="2151"/>
            <ac:picMk id="101" creationId="{78D99E35-CBF5-41D8-3E3A-09912F8A7ADF}"/>
          </ac:picMkLst>
        </pc:picChg>
        <pc:picChg chg="del topLvl">
          <ac:chgData name="Mark.Twomey" userId="2285eb48-5996-4423-a696-e573d87429f3" providerId="ADAL" clId="{AE4CD541-F054-48E9-B37F-2D7B4B516B87}" dt="2024-10-09T09:21:04.447" v="970" actId="21"/>
          <ac:picMkLst>
            <pc:docMk/>
            <pc:sldMk cId="1090912129" sldId="2151"/>
            <ac:picMk id="109" creationId="{233A9241-1D85-E8F8-3D86-525674A54064}"/>
          </ac:picMkLst>
        </pc:picChg>
        <pc:picChg chg="del topLvl">
          <ac:chgData name="Mark.Twomey" userId="2285eb48-5996-4423-a696-e573d87429f3" providerId="ADAL" clId="{AE4CD541-F054-48E9-B37F-2D7B4B516B87}" dt="2024-10-09T09:20:56.628" v="969" actId="478"/>
          <ac:picMkLst>
            <pc:docMk/>
            <pc:sldMk cId="1090912129" sldId="2151"/>
            <ac:picMk id="112" creationId="{5D195023-FF89-2362-7703-58E070312D3F}"/>
          </ac:picMkLst>
        </pc:picChg>
      </pc:sldChg>
      <pc:sldChg chg="addSp delSp modSp del mod delAnim modAnim">
        <pc:chgData name="Mark.Twomey" userId="2285eb48-5996-4423-a696-e573d87429f3" providerId="ADAL" clId="{AE4CD541-F054-48E9-B37F-2D7B4B516B87}" dt="2024-10-11T15:13:46.691" v="7790" actId="2696"/>
        <pc:sldMkLst>
          <pc:docMk/>
          <pc:sldMk cId="3936518962" sldId="2152"/>
        </pc:sldMkLst>
        <pc:spChg chg="mod">
          <ac:chgData name="Mark.Twomey" userId="2285eb48-5996-4423-a696-e573d87429f3" providerId="ADAL" clId="{AE4CD541-F054-48E9-B37F-2D7B4B516B87}" dt="2024-10-09T14:28:50.523" v="6194" actId="14826"/>
          <ac:spMkLst>
            <pc:docMk/>
            <pc:sldMk cId="3936518962" sldId="2152"/>
            <ac:spMk id="9" creationId="{F745CD8F-AD36-0703-D27D-8862841619DB}"/>
          </ac:spMkLst>
        </pc:spChg>
        <pc:spChg chg="del mod">
          <ac:chgData name="Mark.Twomey" userId="2285eb48-5996-4423-a696-e573d87429f3" providerId="ADAL" clId="{AE4CD541-F054-48E9-B37F-2D7B4B516B87}" dt="2024-10-09T14:26:43.578" v="6183" actId="478"/>
          <ac:spMkLst>
            <pc:docMk/>
            <pc:sldMk cId="3936518962" sldId="2152"/>
            <ac:spMk id="12" creationId="{F068D3E8-9DED-1CF9-F257-188A140F56CD}"/>
          </ac:spMkLst>
        </pc:spChg>
        <pc:spChg chg="mod">
          <ac:chgData name="Mark.Twomey" userId="2285eb48-5996-4423-a696-e573d87429f3" providerId="ADAL" clId="{AE4CD541-F054-48E9-B37F-2D7B4B516B87}" dt="2024-10-09T14:28:50.523" v="6194" actId="14826"/>
          <ac:spMkLst>
            <pc:docMk/>
            <pc:sldMk cId="3936518962" sldId="2152"/>
            <ac:spMk id="15" creationId="{548A5116-D45A-3F10-63A5-27D0A88F82BD}"/>
          </ac:spMkLst>
        </pc:spChg>
        <pc:spChg chg="mod">
          <ac:chgData name="Mark.Twomey" userId="2285eb48-5996-4423-a696-e573d87429f3" providerId="ADAL" clId="{AE4CD541-F054-48E9-B37F-2D7B4B516B87}" dt="2024-10-09T15:53:06.117" v="7078" actId="20577"/>
          <ac:spMkLst>
            <pc:docMk/>
            <pc:sldMk cId="3936518962" sldId="2152"/>
            <ac:spMk id="17" creationId="{16F2B868-AAAE-9337-CEAA-12034EBCD5B5}"/>
          </ac:spMkLst>
        </pc:spChg>
        <pc:spChg chg="mod">
          <ac:chgData name="Mark.Twomey" userId="2285eb48-5996-4423-a696-e573d87429f3" providerId="ADAL" clId="{AE4CD541-F054-48E9-B37F-2D7B4B516B87}" dt="2024-10-09T14:27:07.689" v="6188" actId="1076"/>
          <ac:spMkLst>
            <pc:docMk/>
            <pc:sldMk cId="3936518962" sldId="2152"/>
            <ac:spMk id="18" creationId="{63AA11E8-F4AF-D1A7-7A96-A7F6097ECE28}"/>
          </ac:spMkLst>
        </pc:spChg>
        <pc:spChg chg="mod">
          <ac:chgData name="Mark.Twomey" userId="2285eb48-5996-4423-a696-e573d87429f3" providerId="ADAL" clId="{AE4CD541-F054-48E9-B37F-2D7B4B516B87}" dt="2024-10-09T15:51:47.476" v="7075" actId="20577"/>
          <ac:spMkLst>
            <pc:docMk/>
            <pc:sldMk cId="3936518962" sldId="2152"/>
            <ac:spMk id="19" creationId="{1ABA4DCB-75CD-8DD5-5894-14F355934BB6}"/>
          </ac:spMkLst>
        </pc:spChg>
        <pc:spChg chg="mod">
          <ac:chgData name="Mark.Twomey" userId="2285eb48-5996-4423-a696-e573d87429f3" providerId="ADAL" clId="{AE4CD541-F054-48E9-B37F-2D7B4B516B87}" dt="2024-10-09T14:21:55.825" v="5765" actId="20577"/>
          <ac:spMkLst>
            <pc:docMk/>
            <pc:sldMk cId="3936518962" sldId="2152"/>
            <ac:spMk id="26" creationId="{3CBAEA4C-93DE-3370-1D1D-8F397D11E20B}"/>
          </ac:spMkLst>
        </pc:spChg>
        <pc:spChg chg="mod">
          <ac:chgData name="Mark.Twomey" userId="2285eb48-5996-4423-a696-e573d87429f3" providerId="ADAL" clId="{AE4CD541-F054-48E9-B37F-2D7B4B516B87}" dt="2024-10-09T15:51:51.034" v="7076" actId="20577"/>
          <ac:spMkLst>
            <pc:docMk/>
            <pc:sldMk cId="3936518962" sldId="2152"/>
            <ac:spMk id="37" creationId="{D200DF10-C1FB-DE82-749D-4E0EBFB5358B}"/>
          </ac:spMkLst>
        </pc:spChg>
        <pc:spChg chg="mod">
          <ac:chgData name="Mark.Twomey" userId="2285eb48-5996-4423-a696-e573d87429f3" providerId="ADAL" clId="{AE4CD541-F054-48E9-B37F-2D7B4B516B87}" dt="2024-10-09T14:22:54.482" v="5832" actId="33524"/>
          <ac:spMkLst>
            <pc:docMk/>
            <pc:sldMk cId="3936518962" sldId="2152"/>
            <ac:spMk id="41" creationId="{264A57F3-CDF0-B5E6-20A0-F1C43399FBF2}"/>
          </ac:spMkLst>
        </pc:spChg>
        <pc:spChg chg="mod">
          <ac:chgData name="Mark.Twomey" userId="2285eb48-5996-4423-a696-e573d87429f3" providerId="ADAL" clId="{AE4CD541-F054-48E9-B37F-2D7B4B516B87}" dt="2024-10-09T14:28:21.237" v="6193" actId="14826"/>
          <ac:spMkLst>
            <pc:docMk/>
            <pc:sldMk cId="3936518962" sldId="2152"/>
            <ac:spMk id="43" creationId="{EDF9894B-AC8B-F772-CC89-F51D0C7011E5}"/>
          </ac:spMkLst>
        </pc:spChg>
        <pc:spChg chg="mod">
          <ac:chgData name="Mark.Twomey" userId="2285eb48-5996-4423-a696-e573d87429f3" providerId="ADAL" clId="{AE4CD541-F054-48E9-B37F-2D7B4B516B87}" dt="2024-10-09T14:28:21.237" v="6193" actId="14826"/>
          <ac:spMkLst>
            <pc:docMk/>
            <pc:sldMk cId="3936518962" sldId="2152"/>
            <ac:spMk id="44" creationId="{376FFDE1-1548-1553-1271-82E479D3BE4C}"/>
          </ac:spMkLst>
        </pc:spChg>
        <pc:spChg chg="mod">
          <ac:chgData name="Mark.Twomey" userId="2285eb48-5996-4423-a696-e573d87429f3" providerId="ADAL" clId="{AE4CD541-F054-48E9-B37F-2D7B4B516B87}" dt="2024-10-09T15:30:27.395" v="6939" actId="5793"/>
          <ac:spMkLst>
            <pc:docMk/>
            <pc:sldMk cId="3936518962" sldId="2152"/>
            <ac:spMk id="45" creationId="{179A6B19-7A5C-6F4C-26C4-C8155367C764}"/>
          </ac:spMkLst>
        </pc:spChg>
        <pc:spChg chg="del">
          <ac:chgData name="Mark.Twomey" userId="2285eb48-5996-4423-a696-e573d87429f3" providerId="ADAL" clId="{AE4CD541-F054-48E9-B37F-2D7B4B516B87}" dt="2024-10-09T14:22:59.811" v="5833" actId="478"/>
          <ac:spMkLst>
            <pc:docMk/>
            <pc:sldMk cId="3936518962" sldId="2152"/>
            <ac:spMk id="57" creationId="{07FF0A8E-0CF0-8767-8121-9539F6C674F1}"/>
          </ac:spMkLst>
        </pc:spChg>
        <pc:grpChg chg="mod">
          <ac:chgData name="Mark.Twomey" userId="2285eb48-5996-4423-a696-e573d87429f3" providerId="ADAL" clId="{AE4CD541-F054-48E9-B37F-2D7B4B516B87}" dt="2024-10-09T14:28:21.237" v="6193" actId="14826"/>
          <ac:grpSpMkLst>
            <pc:docMk/>
            <pc:sldMk cId="3936518962" sldId="2152"/>
            <ac:grpSpMk id="2" creationId="{A15E87FA-5B34-E2C8-3EA7-E28A0CBE02A0}"/>
          </ac:grpSpMkLst>
        </pc:grpChg>
        <pc:grpChg chg="mod">
          <ac:chgData name="Mark.Twomey" userId="2285eb48-5996-4423-a696-e573d87429f3" providerId="ADAL" clId="{AE4CD541-F054-48E9-B37F-2D7B4B516B87}" dt="2024-10-09T14:27:24.461" v="6191" actId="1076"/>
          <ac:grpSpMkLst>
            <pc:docMk/>
            <pc:sldMk cId="3936518962" sldId="2152"/>
            <ac:grpSpMk id="7" creationId="{03F17FEF-F469-FBEA-255E-5DE8A726D12B}"/>
          </ac:grpSpMkLst>
        </pc:grpChg>
        <pc:grpChg chg="add mod">
          <ac:chgData name="Mark.Twomey" userId="2285eb48-5996-4423-a696-e573d87429f3" providerId="ADAL" clId="{AE4CD541-F054-48E9-B37F-2D7B4B516B87}" dt="2024-10-09T14:28:50.523" v="6194" actId="14826"/>
          <ac:grpSpMkLst>
            <pc:docMk/>
            <pc:sldMk cId="3936518962" sldId="2152"/>
            <ac:grpSpMk id="8" creationId="{25C6F624-D057-EF97-93BC-35E7CA2C85D5}"/>
          </ac:grpSpMkLst>
        </pc:grpChg>
        <pc:grpChg chg="mod">
          <ac:chgData name="Mark.Twomey" userId="2285eb48-5996-4423-a696-e573d87429f3" providerId="ADAL" clId="{AE4CD541-F054-48E9-B37F-2D7B4B516B87}" dt="2024-10-09T14:27:17.646" v="6190" actId="1076"/>
          <ac:grpSpMkLst>
            <pc:docMk/>
            <pc:sldMk cId="3936518962" sldId="2152"/>
            <ac:grpSpMk id="11" creationId="{B696CEB1-1870-E55B-C2E8-E5AF54B6C1AE}"/>
          </ac:grpSpMkLst>
        </pc:grpChg>
        <pc:grpChg chg="mod">
          <ac:chgData name="Mark.Twomey" userId="2285eb48-5996-4423-a696-e573d87429f3" providerId="ADAL" clId="{AE4CD541-F054-48E9-B37F-2D7B4B516B87}" dt="2024-10-09T14:27:14.091" v="6189" actId="1076"/>
          <ac:grpSpMkLst>
            <pc:docMk/>
            <pc:sldMk cId="3936518962" sldId="2152"/>
            <ac:grpSpMk id="14" creationId="{B35CF2A0-2F30-31C5-83C7-05D7651107D4}"/>
          </ac:grpSpMkLst>
        </pc:grpChg>
        <pc:picChg chg="mod">
          <ac:chgData name="Mark.Twomey" userId="2285eb48-5996-4423-a696-e573d87429f3" providerId="ADAL" clId="{AE4CD541-F054-48E9-B37F-2D7B4B516B87}" dt="2024-10-09T14:28:50.523" v="6194" actId="14826"/>
          <ac:picMkLst>
            <pc:docMk/>
            <pc:sldMk cId="3936518962" sldId="2152"/>
            <ac:picMk id="20" creationId="{D3D56DAE-0565-3A83-363B-144FF9A4B2F7}"/>
          </ac:picMkLst>
        </pc:picChg>
        <pc:picChg chg="mod">
          <ac:chgData name="Mark.Twomey" userId="2285eb48-5996-4423-a696-e573d87429f3" providerId="ADAL" clId="{AE4CD541-F054-48E9-B37F-2D7B4B516B87}" dt="2024-10-09T14:28:21.237" v="6193" actId="14826"/>
          <ac:picMkLst>
            <pc:docMk/>
            <pc:sldMk cId="3936518962" sldId="2152"/>
            <ac:picMk id="46" creationId="{A0EB4BB5-60F9-2BDA-C086-3A1C799B8F8E}"/>
          </ac:picMkLst>
        </pc:picChg>
        <pc:picChg chg="mod">
          <ac:chgData name="Mark.Twomey" userId="2285eb48-5996-4423-a696-e573d87429f3" providerId="ADAL" clId="{AE4CD541-F054-48E9-B37F-2D7B4B516B87}" dt="2024-10-09T14:26:53.795" v="6185" actId="1076"/>
          <ac:picMkLst>
            <pc:docMk/>
            <pc:sldMk cId="3936518962" sldId="2152"/>
            <ac:picMk id="60" creationId="{23C0B98F-B32E-76EB-2BFA-90D9CFD2977B}"/>
          </ac:picMkLst>
        </pc:picChg>
      </pc:sldChg>
      <pc:sldChg chg="addSp delSp modSp mod addAnim delAnim modAnim">
        <pc:chgData name="Mark.Twomey" userId="2285eb48-5996-4423-a696-e573d87429f3" providerId="ADAL" clId="{AE4CD541-F054-48E9-B37F-2D7B4B516B87}" dt="2024-11-01T15:58:49.486" v="8290" actId="6549"/>
        <pc:sldMkLst>
          <pc:docMk/>
          <pc:sldMk cId="1128812111" sldId="2153"/>
        </pc:sldMkLst>
        <pc:spChg chg="mod topLvl">
          <ac:chgData name="Mark.Twomey" userId="2285eb48-5996-4423-a696-e573d87429f3" providerId="ADAL" clId="{AE4CD541-F054-48E9-B37F-2D7B4B516B87}" dt="2024-10-09T15:22:20.196" v="6693" actId="165"/>
          <ac:spMkLst>
            <pc:docMk/>
            <pc:sldMk cId="1128812111" sldId="2153"/>
            <ac:spMk id="3" creationId="{5C9040B5-55E0-8B44-539A-7A17050F69A4}"/>
          </ac:spMkLst>
        </pc:spChg>
        <pc:spChg chg="mod topLvl">
          <ac:chgData name="Mark.Twomey" userId="2285eb48-5996-4423-a696-e573d87429f3" providerId="ADAL" clId="{AE4CD541-F054-48E9-B37F-2D7B4B516B87}" dt="2024-10-09T15:23:27.244" v="6720" actId="165"/>
          <ac:spMkLst>
            <pc:docMk/>
            <pc:sldMk cId="1128812111" sldId="2153"/>
            <ac:spMk id="10" creationId="{4C68A714-F152-10FD-6A10-1AB6290EB7E2}"/>
          </ac:spMkLst>
        </pc:spChg>
        <pc:spChg chg="del">
          <ac:chgData name="Mark.Twomey" userId="2285eb48-5996-4423-a696-e573d87429f3" providerId="ADAL" clId="{AE4CD541-F054-48E9-B37F-2D7B4B516B87}" dt="2024-10-09T13:30:32.800" v="2544" actId="478"/>
          <ac:spMkLst>
            <pc:docMk/>
            <pc:sldMk cId="1128812111" sldId="2153"/>
            <ac:spMk id="11" creationId="{CAC4FFEF-EE00-4003-0C01-93DA3BDA4613}"/>
          </ac:spMkLst>
        </pc:spChg>
        <pc:spChg chg="mod">
          <ac:chgData name="Mark.Twomey" userId="2285eb48-5996-4423-a696-e573d87429f3" providerId="ADAL" clId="{AE4CD541-F054-48E9-B37F-2D7B4B516B87}" dt="2024-10-09T15:32:48.688" v="6961" actId="113"/>
          <ac:spMkLst>
            <pc:docMk/>
            <pc:sldMk cId="1128812111" sldId="2153"/>
            <ac:spMk id="12" creationId="{F068D3E8-9DED-1CF9-F257-188A140F56CD}"/>
          </ac:spMkLst>
        </pc:spChg>
        <pc:spChg chg="mod topLvl">
          <ac:chgData name="Mark.Twomey" userId="2285eb48-5996-4423-a696-e573d87429f3" providerId="ADAL" clId="{AE4CD541-F054-48E9-B37F-2D7B4B516B87}" dt="2024-10-10T08:12:32.547" v="7089" actId="1076"/>
          <ac:spMkLst>
            <pc:docMk/>
            <pc:sldMk cId="1128812111" sldId="2153"/>
            <ac:spMk id="14" creationId="{A8972407-1892-D87E-B33B-8EABD3F3F5BA}"/>
          </ac:spMkLst>
        </pc:spChg>
        <pc:spChg chg="mod topLvl">
          <ac:chgData name="Mark.Twomey" userId="2285eb48-5996-4423-a696-e573d87429f3" providerId="ADAL" clId="{AE4CD541-F054-48E9-B37F-2D7B4B516B87}" dt="2024-10-10T08:13:03.152" v="7094" actId="1076"/>
          <ac:spMkLst>
            <pc:docMk/>
            <pc:sldMk cId="1128812111" sldId="2153"/>
            <ac:spMk id="15" creationId="{A5803F7F-D2C9-8D01-417C-1295BC1F2B21}"/>
          </ac:spMkLst>
        </pc:spChg>
        <pc:spChg chg="mod topLvl">
          <ac:chgData name="Mark.Twomey" userId="2285eb48-5996-4423-a696-e573d87429f3" providerId="ADAL" clId="{AE4CD541-F054-48E9-B37F-2D7B4B516B87}" dt="2024-10-09T15:22:20.196" v="6693" actId="165"/>
          <ac:spMkLst>
            <pc:docMk/>
            <pc:sldMk cId="1128812111" sldId="2153"/>
            <ac:spMk id="16" creationId="{AD316F2D-9522-4C46-23F0-222607124FEE}"/>
          </ac:spMkLst>
        </pc:spChg>
        <pc:spChg chg="mod topLvl">
          <ac:chgData name="Mark.Twomey" userId="2285eb48-5996-4423-a696-e573d87429f3" providerId="ADAL" clId="{AE4CD541-F054-48E9-B37F-2D7B4B516B87}" dt="2024-11-01T15:58:49.486" v="8290" actId="6549"/>
          <ac:spMkLst>
            <pc:docMk/>
            <pc:sldMk cId="1128812111" sldId="2153"/>
            <ac:spMk id="17" creationId="{8E7AC6A4-8D9B-46D2-565E-DF6C66917FF9}"/>
          </ac:spMkLst>
        </pc:spChg>
        <pc:spChg chg="mod topLvl">
          <ac:chgData name="Mark.Twomey" userId="2285eb48-5996-4423-a696-e573d87429f3" providerId="ADAL" clId="{AE4CD541-F054-48E9-B37F-2D7B4B516B87}" dt="2024-10-09T15:22:20.196" v="6693" actId="165"/>
          <ac:spMkLst>
            <pc:docMk/>
            <pc:sldMk cId="1128812111" sldId="2153"/>
            <ac:spMk id="18" creationId="{63AA11E8-F4AF-D1A7-7A96-A7F6097ECE28}"/>
          </ac:spMkLst>
        </pc:spChg>
        <pc:spChg chg="mod topLvl">
          <ac:chgData name="Mark.Twomey" userId="2285eb48-5996-4423-a696-e573d87429f3" providerId="ADAL" clId="{AE4CD541-F054-48E9-B37F-2D7B4B516B87}" dt="2024-11-01T15:41:51.952" v="8202" actId="113"/>
          <ac:spMkLst>
            <pc:docMk/>
            <pc:sldMk cId="1128812111" sldId="2153"/>
            <ac:spMk id="19" creationId="{1ABA4DCB-75CD-8DD5-5894-14F355934BB6}"/>
          </ac:spMkLst>
        </pc:spChg>
        <pc:spChg chg="mod topLvl">
          <ac:chgData name="Mark.Twomey" userId="2285eb48-5996-4423-a696-e573d87429f3" providerId="ADAL" clId="{AE4CD541-F054-48E9-B37F-2D7B4B516B87}" dt="2024-10-10T08:12:54.723" v="7093" actId="1076"/>
          <ac:spMkLst>
            <pc:docMk/>
            <pc:sldMk cId="1128812111" sldId="2153"/>
            <ac:spMk id="21" creationId="{FBFB5060-A479-A8A8-4FED-BB2F0D928798}"/>
          </ac:spMkLst>
        </pc:spChg>
        <pc:grpChg chg="del mod">
          <ac:chgData name="Mark.Twomey" userId="2285eb48-5996-4423-a696-e573d87429f3" providerId="ADAL" clId="{AE4CD541-F054-48E9-B37F-2D7B4B516B87}" dt="2024-10-09T15:22:20.196" v="6693" actId="165"/>
          <ac:grpSpMkLst>
            <pc:docMk/>
            <pc:sldMk cId="1128812111" sldId="2153"/>
            <ac:grpSpMk id="2" creationId="{B4870A53-BA00-5181-EEE2-3AE6B7AA27A7}"/>
          </ac:grpSpMkLst>
        </pc:grpChg>
        <pc:grpChg chg="del mod">
          <ac:chgData name="Mark.Twomey" userId="2285eb48-5996-4423-a696-e573d87429f3" providerId="ADAL" clId="{AE4CD541-F054-48E9-B37F-2D7B4B516B87}" dt="2024-10-09T15:23:27.244" v="6720" actId="165"/>
          <ac:grpSpMkLst>
            <pc:docMk/>
            <pc:sldMk cId="1128812111" sldId="2153"/>
            <ac:grpSpMk id="7" creationId="{9492A40F-1172-FA98-2F25-4F80EDE7A95F}"/>
          </ac:grpSpMkLst>
        </pc:grpChg>
        <pc:picChg chg="add del">
          <ac:chgData name="Mark.Twomey" userId="2285eb48-5996-4423-a696-e573d87429f3" providerId="ADAL" clId="{AE4CD541-F054-48E9-B37F-2D7B4B516B87}" dt="2024-10-14T08:05:06.619" v="7798" actId="22"/>
          <ac:picMkLst>
            <pc:docMk/>
            <pc:sldMk cId="1128812111" sldId="2153"/>
            <ac:picMk id="7" creationId="{359C7FA7-D65B-A06B-D429-6B4B54EB6D65}"/>
          </ac:picMkLst>
        </pc:picChg>
        <pc:picChg chg="add mod">
          <ac:chgData name="Mark.Twomey" userId="2285eb48-5996-4423-a696-e573d87429f3" providerId="ADAL" clId="{AE4CD541-F054-48E9-B37F-2D7B4B516B87}" dt="2024-10-09T13:45:49.485" v="3703" actId="1076"/>
          <ac:picMkLst>
            <pc:docMk/>
            <pc:sldMk cId="1128812111" sldId="2153"/>
            <ac:picMk id="9" creationId="{95FEE8BD-0F05-CC0D-5AD3-72E009344565}"/>
          </ac:picMkLst>
        </pc:picChg>
        <pc:picChg chg="add mod">
          <ac:chgData name="Mark.Twomey" userId="2285eb48-5996-4423-a696-e573d87429f3" providerId="ADAL" clId="{AE4CD541-F054-48E9-B37F-2D7B4B516B87}" dt="2024-10-14T08:05:48.608" v="7812" actId="14100"/>
          <ac:picMkLst>
            <pc:docMk/>
            <pc:sldMk cId="1128812111" sldId="2153"/>
            <ac:picMk id="11" creationId="{93E48098-57F7-9DD8-E12D-1F26BB633F23}"/>
          </ac:picMkLst>
        </pc:picChg>
        <pc:picChg chg="add mod">
          <ac:chgData name="Mark.Twomey" userId="2285eb48-5996-4423-a696-e573d87429f3" providerId="ADAL" clId="{AE4CD541-F054-48E9-B37F-2D7B4B516B87}" dt="2024-10-09T13:46:56.641" v="3706" actId="1076"/>
          <ac:picMkLst>
            <pc:docMk/>
            <pc:sldMk cId="1128812111" sldId="2153"/>
            <ac:picMk id="20" creationId="{A8E12B82-6B86-FC15-AA4B-143A94DD67DE}"/>
          </ac:picMkLst>
        </pc:picChg>
        <pc:picChg chg="add mod">
          <ac:chgData name="Mark.Twomey" userId="2285eb48-5996-4423-a696-e573d87429f3" providerId="ADAL" clId="{AE4CD541-F054-48E9-B37F-2D7B4B516B87}" dt="2024-10-09T15:24:35.767" v="6736" actId="1076"/>
          <ac:picMkLst>
            <pc:docMk/>
            <pc:sldMk cId="1128812111" sldId="2153"/>
            <ac:picMk id="23" creationId="{0FB2FFDE-D419-1406-FFA3-51560C5B0C95}"/>
          </ac:picMkLst>
        </pc:picChg>
      </pc:sldChg>
      <pc:sldChg chg="addSp delSp modSp mod ord addAnim delAnim modAnim modNotesTx">
        <pc:chgData name="Mark.Twomey" userId="2285eb48-5996-4423-a696-e573d87429f3" providerId="ADAL" clId="{AE4CD541-F054-48E9-B37F-2D7B4B516B87}" dt="2024-11-01T16:09:20.498" v="8339"/>
        <pc:sldMkLst>
          <pc:docMk/>
          <pc:sldMk cId="3405991533" sldId="2154"/>
        </pc:sldMkLst>
        <pc:spChg chg="mod">
          <ac:chgData name="Mark.Twomey" userId="2285eb48-5996-4423-a696-e573d87429f3" providerId="ADAL" clId="{AE4CD541-F054-48E9-B37F-2D7B4B516B87}" dt="2024-10-09T11:24:53.264" v="2394" actId="165"/>
          <ac:spMkLst>
            <pc:docMk/>
            <pc:sldMk cId="3405991533" sldId="2154"/>
            <ac:spMk id="3" creationId="{5C9040B5-55E0-8B44-539A-7A17050F69A4}"/>
          </ac:spMkLst>
        </pc:spChg>
        <pc:spChg chg="mod topLvl">
          <ac:chgData name="Mark.Twomey" userId="2285eb48-5996-4423-a696-e573d87429f3" providerId="ADAL" clId="{AE4CD541-F054-48E9-B37F-2D7B4B516B87}" dt="2024-10-09T11:33:10.769" v="2514" actId="165"/>
          <ac:spMkLst>
            <pc:docMk/>
            <pc:sldMk cId="3405991533" sldId="2154"/>
            <ac:spMk id="10" creationId="{4C68A714-F152-10FD-6A10-1AB6290EB7E2}"/>
          </ac:spMkLst>
        </pc:spChg>
        <pc:spChg chg="del mod">
          <ac:chgData name="Mark.Twomey" userId="2285eb48-5996-4423-a696-e573d87429f3" providerId="ADAL" clId="{AE4CD541-F054-48E9-B37F-2D7B4B516B87}" dt="2024-10-09T11:09:08.461" v="2266" actId="478"/>
          <ac:spMkLst>
            <pc:docMk/>
            <pc:sldMk cId="3405991533" sldId="2154"/>
            <ac:spMk id="11" creationId="{CAC4FFEF-EE00-4003-0C01-93DA3BDA4613}"/>
          </ac:spMkLst>
        </pc:spChg>
        <pc:spChg chg="mod">
          <ac:chgData name="Mark.Twomey" userId="2285eb48-5996-4423-a696-e573d87429f3" providerId="ADAL" clId="{AE4CD541-F054-48E9-B37F-2D7B4B516B87}" dt="2024-10-09T15:34:48.252" v="6995" actId="207"/>
          <ac:spMkLst>
            <pc:docMk/>
            <pc:sldMk cId="3405991533" sldId="2154"/>
            <ac:spMk id="12" creationId="{F068D3E8-9DED-1CF9-F257-188A140F56CD}"/>
          </ac:spMkLst>
        </pc:spChg>
        <pc:spChg chg="mod topLvl">
          <ac:chgData name="Mark.Twomey" userId="2285eb48-5996-4423-a696-e573d87429f3" providerId="ADAL" clId="{AE4CD541-F054-48E9-B37F-2D7B4B516B87}" dt="2024-10-09T11:33:10.769" v="2514" actId="165"/>
          <ac:spMkLst>
            <pc:docMk/>
            <pc:sldMk cId="3405991533" sldId="2154"/>
            <ac:spMk id="14" creationId="{A8972407-1892-D87E-B33B-8EABD3F3F5BA}"/>
          </ac:spMkLst>
        </pc:spChg>
        <pc:spChg chg="mod topLvl">
          <ac:chgData name="Mark.Twomey" userId="2285eb48-5996-4423-a696-e573d87429f3" providerId="ADAL" clId="{AE4CD541-F054-48E9-B37F-2D7B4B516B87}" dt="2024-10-09T11:33:10.769" v="2514" actId="165"/>
          <ac:spMkLst>
            <pc:docMk/>
            <pc:sldMk cId="3405991533" sldId="2154"/>
            <ac:spMk id="15" creationId="{A5803F7F-D2C9-8D01-417C-1295BC1F2B21}"/>
          </ac:spMkLst>
        </pc:spChg>
        <pc:spChg chg="mod">
          <ac:chgData name="Mark.Twomey" userId="2285eb48-5996-4423-a696-e573d87429f3" providerId="ADAL" clId="{AE4CD541-F054-48E9-B37F-2D7B4B516B87}" dt="2024-10-09T11:24:53.264" v="2394" actId="165"/>
          <ac:spMkLst>
            <pc:docMk/>
            <pc:sldMk cId="3405991533" sldId="2154"/>
            <ac:spMk id="16" creationId="{AD316F2D-9522-4C46-23F0-222607124FEE}"/>
          </ac:spMkLst>
        </pc:spChg>
        <pc:spChg chg="mod topLvl">
          <ac:chgData name="Mark.Twomey" userId="2285eb48-5996-4423-a696-e573d87429f3" providerId="ADAL" clId="{AE4CD541-F054-48E9-B37F-2D7B4B516B87}" dt="2024-11-01T16:08:57.764" v="8338" actId="20577"/>
          <ac:spMkLst>
            <pc:docMk/>
            <pc:sldMk cId="3405991533" sldId="2154"/>
            <ac:spMk id="17" creationId="{8E7AC6A4-8D9B-46D2-565E-DF6C66917FF9}"/>
          </ac:spMkLst>
        </pc:spChg>
        <pc:spChg chg="mod">
          <ac:chgData name="Mark.Twomey" userId="2285eb48-5996-4423-a696-e573d87429f3" providerId="ADAL" clId="{AE4CD541-F054-48E9-B37F-2D7B4B516B87}" dt="2024-10-09T11:24:53.264" v="2394" actId="165"/>
          <ac:spMkLst>
            <pc:docMk/>
            <pc:sldMk cId="3405991533" sldId="2154"/>
            <ac:spMk id="18" creationId="{63AA11E8-F4AF-D1A7-7A96-A7F6097ECE28}"/>
          </ac:spMkLst>
        </pc:spChg>
        <pc:spChg chg="mod topLvl">
          <ac:chgData name="Mark.Twomey" userId="2285eb48-5996-4423-a696-e573d87429f3" providerId="ADAL" clId="{AE4CD541-F054-48E9-B37F-2D7B4B516B87}" dt="2024-10-10T13:43:29.205" v="7233" actId="113"/>
          <ac:spMkLst>
            <pc:docMk/>
            <pc:sldMk cId="3405991533" sldId="2154"/>
            <ac:spMk id="19" creationId="{1ABA4DCB-75CD-8DD5-5894-14F355934BB6}"/>
          </ac:spMkLst>
        </pc:spChg>
        <pc:spChg chg="mod topLvl">
          <ac:chgData name="Mark.Twomey" userId="2285eb48-5996-4423-a696-e573d87429f3" providerId="ADAL" clId="{AE4CD541-F054-48E9-B37F-2D7B4B516B87}" dt="2024-10-09T11:33:10.769" v="2514" actId="165"/>
          <ac:spMkLst>
            <pc:docMk/>
            <pc:sldMk cId="3405991533" sldId="2154"/>
            <ac:spMk id="21" creationId="{FBFB5060-A479-A8A8-4FED-BB2F0D928798}"/>
          </ac:spMkLst>
        </pc:spChg>
        <pc:grpChg chg="del mod">
          <ac:chgData name="Mark.Twomey" userId="2285eb48-5996-4423-a696-e573d87429f3" providerId="ADAL" clId="{AE4CD541-F054-48E9-B37F-2D7B4B516B87}" dt="2024-10-09T11:33:10.769" v="2514" actId="165"/>
          <ac:grpSpMkLst>
            <pc:docMk/>
            <pc:sldMk cId="3405991533" sldId="2154"/>
            <ac:grpSpMk id="7" creationId="{85130394-9882-96E1-7E56-6CE976657900}"/>
          </ac:grpSpMkLst>
        </pc:grpChg>
        <pc:grpChg chg="mod topLvl">
          <ac:chgData name="Mark.Twomey" userId="2285eb48-5996-4423-a696-e573d87429f3" providerId="ADAL" clId="{AE4CD541-F054-48E9-B37F-2D7B4B516B87}" dt="2024-10-09T11:24:53.264" v="2394" actId="165"/>
          <ac:grpSpMkLst>
            <pc:docMk/>
            <pc:sldMk cId="3405991533" sldId="2154"/>
            <ac:grpSpMk id="23" creationId="{DA170CC2-6786-3575-8396-E6FB61B89C41}"/>
          </ac:grpSpMkLst>
        </pc:grpChg>
        <pc:grpChg chg="del mod">
          <ac:chgData name="Mark.Twomey" userId="2285eb48-5996-4423-a696-e573d87429f3" providerId="ADAL" clId="{AE4CD541-F054-48E9-B37F-2D7B4B516B87}" dt="2024-10-09T11:24:53.264" v="2394" actId="165"/>
          <ac:grpSpMkLst>
            <pc:docMk/>
            <pc:sldMk cId="3405991533" sldId="2154"/>
            <ac:grpSpMk id="24" creationId="{AF204B64-3ABA-CD19-99B5-44F6937E86D5}"/>
          </ac:grpSpMkLst>
        </pc:grpChg>
        <pc:picChg chg="add mod ord">
          <ac:chgData name="Mark.Twomey" userId="2285eb48-5996-4423-a696-e573d87429f3" providerId="ADAL" clId="{AE4CD541-F054-48E9-B37F-2D7B4B516B87}" dt="2024-10-09T15:20:32.724" v="6690" actId="1076"/>
          <ac:picMkLst>
            <pc:docMk/>
            <pc:sldMk cId="3405991533" sldId="2154"/>
            <ac:picMk id="8" creationId="{96E7697B-8EA2-9435-4CF9-661A72CEC9CD}"/>
          </ac:picMkLst>
        </pc:picChg>
        <pc:picChg chg="add mod">
          <ac:chgData name="Mark.Twomey" userId="2285eb48-5996-4423-a696-e573d87429f3" providerId="ADAL" clId="{AE4CD541-F054-48E9-B37F-2D7B4B516B87}" dt="2024-10-09T11:09:50.201" v="2276" actId="1076"/>
          <ac:picMkLst>
            <pc:docMk/>
            <pc:sldMk cId="3405991533" sldId="2154"/>
            <ac:picMk id="13" creationId="{746528C6-2C20-C76C-0219-49EFA1139CDA}"/>
          </ac:picMkLst>
        </pc:picChg>
        <pc:picChg chg="add mod">
          <ac:chgData name="Mark.Twomey" userId="2285eb48-5996-4423-a696-e573d87429f3" providerId="ADAL" clId="{AE4CD541-F054-48E9-B37F-2D7B4B516B87}" dt="2024-10-09T11:13:08.727" v="2355" actId="1076"/>
          <ac:picMkLst>
            <pc:docMk/>
            <pc:sldMk cId="3405991533" sldId="2154"/>
            <ac:picMk id="22" creationId="{B687960F-C63E-4B79-C4AF-4BDA5C0875F9}"/>
          </ac:picMkLst>
        </pc:picChg>
        <pc:cxnChg chg="add mod">
          <ac:chgData name="Mark.Twomey" userId="2285eb48-5996-4423-a696-e573d87429f3" providerId="ADAL" clId="{AE4CD541-F054-48E9-B37F-2D7B4B516B87}" dt="2024-10-11T14:52:52.576" v="7667" actId="208"/>
          <ac:cxnSpMkLst>
            <pc:docMk/>
            <pc:sldMk cId="3405991533" sldId="2154"/>
            <ac:cxnSpMk id="7" creationId="{C753631B-7C5D-D724-3FAC-139F2C31A2B6}"/>
          </ac:cxnSpMkLst>
        </pc:cxnChg>
      </pc:sldChg>
      <pc:sldChg chg="addSp delSp modSp mod delAnim modAnim modNotesTx">
        <pc:chgData name="Mark.Twomey" userId="2285eb48-5996-4423-a696-e573d87429f3" providerId="ADAL" clId="{AE4CD541-F054-48E9-B37F-2D7B4B516B87}" dt="2024-10-14T08:09:25.635" v="8007" actId="20577"/>
        <pc:sldMkLst>
          <pc:docMk/>
          <pc:sldMk cId="172309584" sldId="2155"/>
        </pc:sldMkLst>
        <pc:spChg chg="mod topLvl">
          <ac:chgData name="Mark.Twomey" userId="2285eb48-5996-4423-a696-e573d87429f3" providerId="ADAL" clId="{AE4CD541-F054-48E9-B37F-2D7B4B516B87}" dt="2024-10-09T15:07:06.470" v="6545" actId="165"/>
          <ac:spMkLst>
            <pc:docMk/>
            <pc:sldMk cId="172309584" sldId="2155"/>
            <ac:spMk id="3" creationId="{5C9040B5-55E0-8B44-539A-7A17050F69A4}"/>
          </ac:spMkLst>
        </pc:spChg>
        <pc:spChg chg="add del">
          <ac:chgData name="Mark.Twomey" userId="2285eb48-5996-4423-a696-e573d87429f3" providerId="ADAL" clId="{AE4CD541-F054-48E9-B37F-2D7B4B516B87}" dt="2024-10-09T15:06:59.128" v="6543" actId="478"/>
          <ac:spMkLst>
            <pc:docMk/>
            <pc:sldMk cId="172309584" sldId="2155"/>
            <ac:spMk id="4" creationId="{136E0B41-6DEA-4C20-BD7A-36C3E41009E1}"/>
          </ac:spMkLst>
        </pc:spChg>
        <pc:spChg chg="add del">
          <ac:chgData name="Mark.Twomey" userId="2285eb48-5996-4423-a696-e573d87429f3" providerId="ADAL" clId="{AE4CD541-F054-48E9-B37F-2D7B4B516B87}" dt="2024-10-09T15:06:59.128" v="6543" actId="478"/>
          <ac:spMkLst>
            <pc:docMk/>
            <pc:sldMk cId="172309584" sldId="2155"/>
            <ac:spMk id="5" creationId="{B6C53D9A-89D0-961C-ACD8-9857137AAADB}"/>
          </ac:spMkLst>
        </pc:spChg>
        <pc:spChg chg="add del">
          <ac:chgData name="Mark.Twomey" userId="2285eb48-5996-4423-a696-e573d87429f3" providerId="ADAL" clId="{AE4CD541-F054-48E9-B37F-2D7B4B516B87}" dt="2024-10-09T15:06:59.128" v="6543" actId="478"/>
          <ac:spMkLst>
            <pc:docMk/>
            <pc:sldMk cId="172309584" sldId="2155"/>
            <ac:spMk id="6" creationId="{169466EC-74EE-1702-1EA4-7C90E68BD8AE}"/>
          </ac:spMkLst>
        </pc:spChg>
        <pc:spChg chg="mod topLvl">
          <ac:chgData name="Mark.Twomey" userId="2285eb48-5996-4423-a696-e573d87429f3" providerId="ADAL" clId="{AE4CD541-F054-48E9-B37F-2D7B4B516B87}" dt="2024-10-09T15:08:02.152" v="6560" actId="165"/>
          <ac:spMkLst>
            <pc:docMk/>
            <pc:sldMk cId="172309584" sldId="2155"/>
            <ac:spMk id="10" creationId="{4C68A714-F152-10FD-6A10-1AB6290EB7E2}"/>
          </ac:spMkLst>
        </pc:spChg>
        <pc:spChg chg="del mod">
          <ac:chgData name="Mark.Twomey" userId="2285eb48-5996-4423-a696-e573d87429f3" providerId="ADAL" clId="{AE4CD541-F054-48E9-B37F-2D7B4B516B87}" dt="2024-10-09T11:11:20.994" v="2339" actId="478"/>
          <ac:spMkLst>
            <pc:docMk/>
            <pc:sldMk cId="172309584" sldId="2155"/>
            <ac:spMk id="11" creationId="{CAC4FFEF-EE00-4003-0C01-93DA3BDA4613}"/>
          </ac:spMkLst>
        </pc:spChg>
        <pc:spChg chg="add del mod">
          <ac:chgData name="Mark.Twomey" userId="2285eb48-5996-4423-a696-e573d87429f3" providerId="ADAL" clId="{AE4CD541-F054-48E9-B37F-2D7B4B516B87}" dt="2024-10-09T15:34:23.387" v="6988" actId="5793"/>
          <ac:spMkLst>
            <pc:docMk/>
            <pc:sldMk cId="172309584" sldId="2155"/>
            <ac:spMk id="12" creationId="{F068D3E8-9DED-1CF9-F257-188A140F56CD}"/>
          </ac:spMkLst>
        </pc:spChg>
        <pc:spChg chg="mod topLvl">
          <ac:chgData name="Mark.Twomey" userId="2285eb48-5996-4423-a696-e573d87429f3" providerId="ADAL" clId="{AE4CD541-F054-48E9-B37F-2D7B4B516B87}" dt="2024-10-09T15:08:02.152" v="6560" actId="165"/>
          <ac:spMkLst>
            <pc:docMk/>
            <pc:sldMk cId="172309584" sldId="2155"/>
            <ac:spMk id="14" creationId="{A8972407-1892-D87E-B33B-8EABD3F3F5BA}"/>
          </ac:spMkLst>
        </pc:spChg>
        <pc:spChg chg="mod topLvl">
          <ac:chgData name="Mark.Twomey" userId="2285eb48-5996-4423-a696-e573d87429f3" providerId="ADAL" clId="{AE4CD541-F054-48E9-B37F-2D7B4B516B87}" dt="2024-10-09T15:08:02.152" v="6560" actId="165"/>
          <ac:spMkLst>
            <pc:docMk/>
            <pc:sldMk cId="172309584" sldId="2155"/>
            <ac:spMk id="15" creationId="{A5803F7F-D2C9-8D01-417C-1295BC1F2B21}"/>
          </ac:spMkLst>
        </pc:spChg>
        <pc:spChg chg="mod topLvl">
          <ac:chgData name="Mark.Twomey" userId="2285eb48-5996-4423-a696-e573d87429f3" providerId="ADAL" clId="{AE4CD541-F054-48E9-B37F-2D7B4B516B87}" dt="2024-10-09T15:07:06.470" v="6545" actId="165"/>
          <ac:spMkLst>
            <pc:docMk/>
            <pc:sldMk cId="172309584" sldId="2155"/>
            <ac:spMk id="16" creationId="{AD316F2D-9522-4C46-23F0-222607124FEE}"/>
          </ac:spMkLst>
        </pc:spChg>
        <pc:spChg chg="mod topLvl">
          <ac:chgData name="Mark.Twomey" userId="2285eb48-5996-4423-a696-e573d87429f3" providerId="ADAL" clId="{AE4CD541-F054-48E9-B37F-2D7B4B516B87}" dt="2024-10-11T14:12:07.954" v="7411" actId="1076"/>
          <ac:spMkLst>
            <pc:docMk/>
            <pc:sldMk cId="172309584" sldId="2155"/>
            <ac:spMk id="17" creationId="{8E7AC6A4-8D9B-46D2-565E-DF6C66917FF9}"/>
          </ac:spMkLst>
        </pc:spChg>
        <pc:spChg chg="mod topLvl">
          <ac:chgData name="Mark.Twomey" userId="2285eb48-5996-4423-a696-e573d87429f3" providerId="ADAL" clId="{AE4CD541-F054-48E9-B37F-2D7B4B516B87}" dt="2024-10-09T15:07:06.470" v="6545" actId="165"/>
          <ac:spMkLst>
            <pc:docMk/>
            <pc:sldMk cId="172309584" sldId="2155"/>
            <ac:spMk id="18" creationId="{63AA11E8-F4AF-D1A7-7A96-A7F6097ECE28}"/>
          </ac:spMkLst>
        </pc:spChg>
        <pc:spChg chg="mod topLvl">
          <ac:chgData name="Mark.Twomey" userId="2285eb48-5996-4423-a696-e573d87429f3" providerId="ADAL" clId="{AE4CD541-F054-48E9-B37F-2D7B4B516B87}" dt="2024-10-11T14:02:09.847" v="7362" actId="20577"/>
          <ac:spMkLst>
            <pc:docMk/>
            <pc:sldMk cId="172309584" sldId="2155"/>
            <ac:spMk id="19" creationId="{1ABA4DCB-75CD-8DD5-5894-14F355934BB6}"/>
          </ac:spMkLst>
        </pc:spChg>
        <pc:spChg chg="mod topLvl">
          <ac:chgData name="Mark.Twomey" userId="2285eb48-5996-4423-a696-e573d87429f3" providerId="ADAL" clId="{AE4CD541-F054-48E9-B37F-2D7B4B516B87}" dt="2024-10-09T15:08:02.152" v="6560" actId="165"/>
          <ac:spMkLst>
            <pc:docMk/>
            <pc:sldMk cId="172309584" sldId="2155"/>
            <ac:spMk id="21" creationId="{FBFB5060-A479-A8A8-4FED-BB2F0D928798}"/>
          </ac:spMkLst>
        </pc:spChg>
        <pc:grpChg chg="add del mod">
          <ac:chgData name="Mark.Twomey" userId="2285eb48-5996-4423-a696-e573d87429f3" providerId="ADAL" clId="{AE4CD541-F054-48E9-B37F-2D7B4B516B87}" dt="2024-10-09T15:07:06.470" v="6545" actId="165"/>
          <ac:grpSpMkLst>
            <pc:docMk/>
            <pc:sldMk cId="172309584" sldId="2155"/>
            <ac:grpSpMk id="7" creationId="{FDE2C39D-A79A-565D-FB85-A9E237D0680D}"/>
          </ac:grpSpMkLst>
        </pc:grpChg>
        <pc:grpChg chg="add del mod">
          <ac:chgData name="Mark.Twomey" userId="2285eb48-5996-4423-a696-e573d87429f3" providerId="ADAL" clId="{AE4CD541-F054-48E9-B37F-2D7B4B516B87}" dt="2024-10-09T15:08:02.152" v="6560" actId="165"/>
          <ac:grpSpMkLst>
            <pc:docMk/>
            <pc:sldMk cId="172309584" sldId="2155"/>
            <ac:grpSpMk id="8" creationId="{A4385C5F-D4FF-B7F1-A2E6-904C9DD06FAF}"/>
          </ac:grpSpMkLst>
        </pc:grpChg>
        <pc:picChg chg="add mod">
          <ac:chgData name="Mark.Twomey" userId="2285eb48-5996-4423-a696-e573d87429f3" providerId="ADAL" clId="{AE4CD541-F054-48E9-B37F-2D7B4B516B87}" dt="2024-10-09T10:41:10.718" v="1870" actId="1076"/>
          <ac:picMkLst>
            <pc:docMk/>
            <pc:sldMk cId="172309584" sldId="2155"/>
            <ac:picMk id="9" creationId="{8CB89F22-DF99-1D15-E8E0-14BF7511611C}"/>
          </ac:picMkLst>
        </pc:picChg>
        <pc:picChg chg="add del mod">
          <ac:chgData name="Mark.Twomey" userId="2285eb48-5996-4423-a696-e573d87429f3" providerId="ADAL" clId="{AE4CD541-F054-48E9-B37F-2D7B4B516B87}" dt="2024-10-09T15:06:59.128" v="6543" actId="478"/>
          <ac:picMkLst>
            <pc:docMk/>
            <pc:sldMk cId="172309584" sldId="2155"/>
            <ac:picMk id="20" creationId="{D77E135C-EAFE-7814-270A-DDAE70E42C10}"/>
          </ac:picMkLst>
        </pc:picChg>
        <pc:picChg chg="add del mod">
          <ac:chgData name="Mark.Twomey" userId="2285eb48-5996-4423-a696-e573d87429f3" providerId="ADAL" clId="{AE4CD541-F054-48E9-B37F-2D7B4B516B87}" dt="2024-10-09T15:06:59.128" v="6543" actId="478"/>
          <ac:picMkLst>
            <pc:docMk/>
            <pc:sldMk cId="172309584" sldId="2155"/>
            <ac:picMk id="23" creationId="{8625A97F-A582-4D96-072C-2084F3226B2D}"/>
          </ac:picMkLst>
        </pc:picChg>
        <pc:picChg chg="add del mod">
          <ac:chgData name="Mark.Twomey" userId="2285eb48-5996-4423-a696-e573d87429f3" providerId="ADAL" clId="{AE4CD541-F054-48E9-B37F-2D7B4B516B87}" dt="2024-10-09T10:52:17.609" v="2127" actId="478"/>
          <ac:picMkLst>
            <pc:docMk/>
            <pc:sldMk cId="172309584" sldId="2155"/>
            <ac:picMk id="25" creationId="{AC6E934E-49F4-D84E-493E-B99A5FCF749C}"/>
          </ac:picMkLst>
        </pc:picChg>
        <pc:picChg chg="add del mod">
          <ac:chgData name="Mark.Twomey" userId="2285eb48-5996-4423-a696-e573d87429f3" providerId="ADAL" clId="{AE4CD541-F054-48E9-B37F-2D7B4B516B87}" dt="2024-10-09T15:06:59.128" v="6543" actId="478"/>
          <ac:picMkLst>
            <pc:docMk/>
            <pc:sldMk cId="172309584" sldId="2155"/>
            <ac:picMk id="27" creationId="{6D5C6CAB-245D-736B-8FA8-605DE34984EB}"/>
          </ac:picMkLst>
        </pc:picChg>
      </pc:sldChg>
      <pc:sldChg chg="addSp delSp modSp new del mod">
        <pc:chgData name="Mark.Twomey" userId="2285eb48-5996-4423-a696-e573d87429f3" providerId="ADAL" clId="{AE4CD541-F054-48E9-B37F-2D7B4B516B87}" dt="2024-10-09T14:12:22.067" v="5303" actId="2696"/>
        <pc:sldMkLst>
          <pc:docMk/>
          <pc:sldMk cId="4195848740" sldId="2156"/>
        </pc:sldMkLst>
        <pc:spChg chg="mod">
          <ac:chgData name="Mark.Twomey" userId="2285eb48-5996-4423-a696-e573d87429f3" providerId="ADAL" clId="{AE4CD541-F054-48E9-B37F-2D7B4B516B87}" dt="2024-10-09T08:39:08.940" v="351" actId="1076"/>
          <ac:spMkLst>
            <pc:docMk/>
            <pc:sldMk cId="4195848740" sldId="2156"/>
            <ac:spMk id="2" creationId="{5A67DE94-7B73-E846-92B1-FACE8EA43524}"/>
          </ac:spMkLst>
        </pc:spChg>
        <pc:spChg chg="del mod">
          <ac:chgData name="Mark.Twomey" userId="2285eb48-5996-4423-a696-e573d87429f3" providerId="ADAL" clId="{AE4CD541-F054-48E9-B37F-2D7B4B516B87}" dt="2024-10-09T08:38:32.579" v="347" actId="478"/>
          <ac:spMkLst>
            <pc:docMk/>
            <pc:sldMk cId="4195848740" sldId="2156"/>
            <ac:spMk id="3" creationId="{E949456F-DF3A-7C38-B85C-EBFE12C8AC69}"/>
          </ac:spMkLst>
        </pc:spChg>
        <pc:spChg chg="del">
          <ac:chgData name="Mark.Twomey" userId="2285eb48-5996-4423-a696-e573d87429f3" providerId="ADAL" clId="{AE4CD541-F054-48E9-B37F-2D7B4B516B87}" dt="2024-10-09T08:38:36.491" v="348" actId="478"/>
          <ac:spMkLst>
            <pc:docMk/>
            <pc:sldMk cId="4195848740" sldId="2156"/>
            <ac:spMk id="4" creationId="{51E918A0-DEF2-DF09-9739-DEE1EDE66066}"/>
          </ac:spMkLst>
        </pc:spChg>
        <pc:spChg chg="mod">
          <ac:chgData name="Mark.Twomey" userId="2285eb48-5996-4423-a696-e573d87429f3" providerId="ADAL" clId="{AE4CD541-F054-48E9-B37F-2D7B4B516B87}" dt="2024-10-09T08:39:41.739" v="356" actId="14100"/>
          <ac:spMkLst>
            <pc:docMk/>
            <pc:sldMk cId="4195848740" sldId="2156"/>
            <ac:spMk id="6" creationId="{2673FC91-C3EA-1353-27AC-ADC953F30FA4}"/>
          </ac:spMkLst>
        </pc:spChg>
        <pc:spChg chg="mod">
          <ac:chgData name="Mark.Twomey" userId="2285eb48-5996-4423-a696-e573d87429f3" providerId="ADAL" clId="{AE4CD541-F054-48E9-B37F-2D7B4B516B87}" dt="2024-10-09T08:40:05.423" v="358" actId="207"/>
          <ac:spMkLst>
            <pc:docMk/>
            <pc:sldMk cId="4195848740" sldId="2156"/>
            <ac:spMk id="7" creationId="{042AE7A5-DBFD-E77A-6F2D-DD781DF79A10}"/>
          </ac:spMkLst>
        </pc:spChg>
        <pc:spChg chg="mod">
          <ac:chgData name="Mark.Twomey" userId="2285eb48-5996-4423-a696-e573d87429f3" providerId="ADAL" clId="{AE4CD541-F054-48E9-B37F-2D7B4B516B87}" dt="2024-10-09T08:39:41.739" v="356" actId="14100"/>
          <ac:spMkLst>
            <pc:docMk/>
            <pc:sldMk cId="4195848740" sldId="2156"/>
            <ac:spMk id="8" creationId="{ECA0437D-7E10-9961-F623-21762AE28CAD}"/>
          </ac:spMkLst>
        </pc:spChg>
        <pc:spChg chg="mod">
          <ac:chgData name="Mark.Twomey" userId="2285eb48-5996-4423-a696-e573d87429f3" providerId="ADAL" clId="{AE4CD541-F054-48E9-B37F-2D7B4B516B87}" dt="2024-10-09T08:39:41.739" v="356" actId="14100"/>
          <ac:spMkLst>
            <pc:docMk/>
            <pc:sldMk cId="4195848740" sldId="2156"/>
            <ac:spMk id="10" creationId="{4A3C1062-A14B-227A-6014-21A51AFB7F95}"/>
          </ac:spMkLst>
        </pc:spChg>
        <pc:spChg chg="del mod">
          <ac:chgData name="Mark.Twomey" userId="2285eb48-5996-4423-a696-e573d87429f3" providerId="ADAL" clId="{AE4CD541-F054-48E9-B37F-2D7B4B516B87}" dt="2024-10-09T08:40:16.584" v="359" actId="478"/>
          <ac:spMkLst>
            <pc:docMk/>
            <pc:sldMk cId="4195848740" sldId="2156"/>
            <ac:spMk id="13" creationId="{2E924AE1-50D2-5FBF-B323-40771C06BFBA}"/>
          </ac:spMkLst>
        </pc:spChg>
        <pc:spChg chg="mod">
          <ac:chgData name="Mark.Twomey" userId="2285eb48-5996-4423-a696-e573d87429f3" providerId="ADAL" clId="{AE4CD541-F054-48E9-B37F-2D7B4B516B87}" dt="2024-10-09T08:39:41.739" v="356" actId="14100"/>
          <ac:spMkLst>
            <pc:docMk/>
            <pc:sldMk cId="4195848740" sldId="2156"/>
            <ac:spMk id="14" creationId="{D32FBCAA-FB5D-4B29-0484-68E467F262FB}"/>
          </ac:spMkLst>
        </pc:spChg>
        <pc:grpChg chg="add mod">
          <ac:chgData name="Mark.Twomey" userId="2285eb48-5996-4423-a696-e573d87429f3" providerId="ADAL" clId="{AE4CD541-F054-48E9-B37F-2D7B4B516B87}" dt="2024-10-09T08:39:41.739" v="356" actId="14100"/>
          <ac:grpSpMkLst>
            <pc:docMk/>
            <pc:sldMk cId="4195848740" sldId="2156"/>
            <ac:grpSpMk id="5" creationId="{2C3DBDCB-5430-507C-6E73-2F87E167058C}"/>
          </ac:grpSpMkLst>
        </pc:grpChg>
        <pc:grpChg chg="mod">
          <ac:chgData name="Mark.Twomey" userId="2285eb48-5996-4423-a696-e573d87429f3" providerId="ADAL" clId="{AE4CD541-F054-48E9-B37F-2D7B4B516B87}" dt="2024-10-09T08:39:41.739" v="356" actId="14100"/>
          <ac:grpSpMkLst>
            <pc:docMk/>
            <pc:sldMk cId="4195848740" sldId="2156"/>
            <ac:grpSpMk id="9" creationId="{90F7F4F2-CBD8-72F7-FE4F-8CFD65A67CA3}"/>
          </ac:grpSpMkLst>
        </pc:grpChg>
        <pc:grpChg chg="del mod">
          <ac:chgData name="Mark.Twomey" userId="2285eb48-5996-4423-a696-e573d87429f3" providerId="ADAL" clId="{AE4CD541-F054-48E9-B37F-2D7B4B516B87}" dt="2024-10-09T08:40:16.584" v="359" actId="478"/>
          <ac:grpSpMkLst>
            <pc:docMk/>
            <pc:sldMk cId="4195848740" sldId="2156"/>
            <ac:grpSpMk id="11" creationId="{700FD7A7-B345-DD9F-96C7-9F362F3B7AAB}"/>
          </ac:grpSpMkLst>
        </pc:grpChg>
        <pc:picChg chg="mod">
          <ac:chgData name="Mark.Twomey" userId="2285eb48-5996-4423-a696-e573d87429f3" providerId="ADAL" clId="{AE4CD541-F054-48E9-B37F-2D7B4B516B87}" dt="2024-10-09T08:39:41.739" v="356" actId="14100"/>
          <ac:picMkLst>
            <pc:docMk/>
            <pc:sldMk cId="4195848740" sldId="2156"/>
            <ac:picMk id="12" creationId="{3D9C7FDC-CB49-E272-F335-56BD54D23E6C}"/>
          </ac:picMkLst>
        </pc:picChg>
      </pc:sldChg>
      <pc:sldChg chg="new del">
        <pc:chgData name="Mark.Twomey" userId="2285eb48-5996-4423-a696-e573d87429f3" providerId="ADAL" clId="{AE4CD541-F054-48E9-B37F-2D7B4B516B87}" dt="2024-10-09T14:12:25.302" v="5304" actId="2696"/>
        <pc:sldMkLst>
          <pc:docMk/>
          <pc:sldMk cId="460536172" sldId="2157"/>
        </pc:sldMkLst>
      </pc:sldChg>
      <pc:sldChg chg="addSp delSp modSp add mod delAnim modAnim">
        <pc:chgData name="Mark.Twomey" userId="2285eb48-5996-4423-a696-e573d87429f3" providerId="ADAL" clId="{AE4CD541-F054-48E9-B37F-2D7B4B516B87}" dt="2024-11-01T15:59:20.866" v="8300" actId="20577"/>
        <pc:sldMkLst>
          <pc:docMk/>
          <pc:sldMk cId="555698405" sldId="2158"/>
        </pc:sldMkLst>
        <pc:spChg chg="mod topLvl">
          <ac:chgData name="Mark.Twomey" userId="2285eb48-5996-4423-a696-e573d87429f3" providerId="ADAL" clId="{AE4CD541-F054-48E9-B37F-2D7B4B516B87}" dt="2024-10-09T15:26:09.200" v="6747" actId="165"/>
          <ac:spMkLst>
            <pc:docMk/>
            <pc:sldMk cId="555698405" sldId="2158"/>
            <ac:spMk id="3" creationId="{5C9040B5-55E0-8B44-539A-7A17050F69A4}"/>
          </ac:spMkLst>
        </pc:spChg>
        <pc:spChg chg="mod topLvl">
          <ac:chgData name="Mark.Twomey" userId="2285eb48-5996-4423-a696-e573d87429f3" providerId="ADAL" clId="{AE4CD541-F054-48E9-B37F-2D7B4B516B87}" dt="2024-10-09T15:26:39.013" v="6755" actId="165"/>
          <ac:spMkLst>
            <pc:docMk/>
            <pc:sldMk cId="555698405" sldId="2158"/>
            <ac:spMk id="10" creationId="{4C68A714-F152-10FD-6A10-1AB6290EB7E2}"/>
          </ac:spMkLst>
        </pc:spChg>
        <pc:spChg chg="del">
          <ac:chgData name="Mark.Twomey" userId="2285eb48-5996-4423-a696-e573d87429f3" providerId="ADAL" clId="{AE4CD541-F054-48E9-B37F-2D7B4B516B87}" dt="2024-10-09T13:54:24.032" v="4118" actId="478"/>
          <ac:spMkLst>
            <pc:docMk/>
            <pc:sldMk cId="555698405" sldId="2158"/>
            <ac:spMk id="11" creationId="{CAC4FFEF-EE00-4003-0C01-93DA3BDA4613}"/>
          </ac:spMkLst>
        </pc:spChg>
        <pc:spChg chg="mod">
          <ac:chgData name="Mark.Twomey" userId="2285eb48-5996-4423-a696-e573d87429f3" providerId="ADAL" clId="{AE4CD541-F054-48E9-B37F-2D7B4B516B87}" dt="2024-10-09T15:35:17.893" v="7003" actId="5793"/>
          <ac:spMkLst>
            <pc:docMk/>
            <pc:sldMk cId="555698405" sldId="2158"/>
            <ac:spMk id="12" creationId="{F068D3E8-9DED-1CF9-F257-188A140F56CD}"/>
          </ac:spMkLst>
        </pc:spChg>
        <pc:spChg chg="mod topLvl">
          <ac:chgData name="Mark.Twomey" userId="2285eb48-5996-4423-a696-e573d87429f3" providerId="ADAL" clId="{AE4CD541-F054-48E9-B37F-2D7B4B516B87}" dt="2024-10-11T14:14:29.317" v="7429" actId="14100"/>
          <ac:spMkLst>
            <pc:docMk/>
            <pc:sldMk cId="555698405" sldId="2158"/>
            <ac:spMk id="14" creationId="{A8972407-1892-D87E-B33B-8EABD3F3F5BA}"/>
          </ac:spMkLst>
        </pc:spChg>
        <pc:spChg chg="mod topLvl">
          <ac:chgData name="Mark.Twomey" userId="2285eb48-5996-4423-a696-e573d87429f3" providerId="ADAL" clId="{AE4CD541-F054-48E9-B37F-2D7B4B516B87}" dt="2024-10-11T14:14:25.868" v="7428" actId="14100"/>
          <ac:spMkLst>
            <pc:docMk/>
            <pc:sldMk cId="555698405" sldId="2158"/>
            <ac:spMk id="15" creationId="{A5803F7F-D2C9-8D01-417C-1295BC1F2B21}"/>
          </ac:spMkLst>
        </pc:spChg>
        <pc:spChg chg="mod topLvl">
          <ac:chgData name="Mark.Twomey" userId="2285eb48-5996-4423-a696-e573d87429f3" providerId="ADAL" clId="{AE4CD541-F054-48E9-B37F-2D7B4B516B87}" dt="2024-10-09T15:26:09.200" v="6747" actId="165"/>
          <ac:spMkLst>
            <pc:docMk/>
            <pc:sldMk cId="555698405" sldId="2158"/>
            <ac:spMk id="16" creationId="{AD316F2D-9522-4C46-23F0-222607124FEE}"/>
          </ac:spMkLst>
        </pc:spChg>
        <pc:spChg chg="mod topLvl">
          <ac:chgData name="Mark.Twomey" userId="2285eb48-5996-4423-a696-e573d87429f3" providerId="ADAL" clId="{AE4CD541-F054-48E9-B37F-2D7B4B516B87}" dt="2024-11-01T15:43:02.509" v="8261" actId="20577"/>
          <ac:spMkLst>
            <pc:docMk/>
            <pc:sldMk cId="555698405" sldId="2158"/>
            <ac:spMk id="17" creationId="{8E7AC6A4-8D9B-46D2-565E-DF6C66917FF9}"/>
          </ac:spMkLst>
        </pc:spChg>
        <pc:spChg chg="mod topLvl">
          <ac:chgData name="Mark.Twomey" userId="2285eb48-5996-4423-a696-e573d87429f3" providerId="ADAL" clId="{AE4CD541-F054-48E9-B37F-2D7B4B516B87}" dt="2024-10-09T15:26:09.200" v="6747" actId="165"/>
          <ac:spMkLst>
            <pc:docMk/>
            <pc:sldMk cId="555698405" sldId="2158"/>
            <ac:spMk id="18" creationId="{63AA11E8-F4AF-D1A7-7A96-A7F6097ECE28}"/>
          </ac:spMkLst>
        </pc:spChg>
        <pc:spChg chg="mod topLvl">
          <ac:chgData name="Mark.Twomey" userId="2285eb48-5996-4423-a696-e573d87429f3" providerId="ADAL" clId="{AE4CD541-F054-48E9-B37F-2D7B4B516B87}" dt="2024-11-01T15:59:20.866" v="8300" actId="20577"/>
          <ac:spMkLst>
            <pc:docMk/>
            <pc:sldMk cId="555698405" sldId="2158"/>
            <ac:spMk id="19" creationId="{1ABA4DCB-75CD-8DD5-5894-14F355934BB6}"/>
          </ac:spMkLst>
        </pc:spChg>
        <pc:spChg chg="mod topLvl">
          <ac:chgData name="Mark.Twomey" userId="2285eb48-5996-4423-a696-e573d87429f3" providerId="ADAL" clId="{AE4CD541-F054-48E9-B37F-2D7B4B516B87}" dt="2024-10-11T14:13:57.359" v="7426" actId="1076"/>
          <ac:spMkLst>
            <pc:docMk/>
            <pc:sldMk cId="555698405" sldId="2158"/>
            <ac:spMk id="21" creationId="{FBFB5060-A479-A8A8-4FED-BB2F0D928798}"/>
          </ac:spMkLst>
        </pc:spChg>
        <pc:grpChg chg="del mod">
          <ac:chgData name="Mark.Twomey" userId="2285eb48-5996-4423-a696-e573d87429f3" providerId="ADAL" clId="{AE4CD541-F054-48E9-B37F-2D7B4B516B87}" dt="2024-10-09T15:26:09.200" v="6747" actId="165"/>
          <ac:grpSpMkLst>
            <pc:docMk/>
            <pc:sldMk cId="555698405" sldId="2158"/>
            <ac:grpSpMk id="2" creationId="{B4870A53-BA00-5181-EEE2-3AE6B7AA27A7}"/>
          </ac:grpSpMkLst>
        </pc:grpChg>
        <pc:grpChg chg="del mod">
          <ac:chgData name="Mark.Twomey" userId="2285eb48-5996-4423-a696-e573d87429f3" providerId="ADAL" clId="{AE4CD541-F054-48E9-B37F-2D7B4B516B87}" dt="2024-10-09T15:26:39.013" v="6755" actId="165"/>
          <ac:grpSpMkLst>
            <pc:docMk/>
            <pc:sldMk cId="555698405" sldId="2158"/>
            <ac:grpSpMk id="7" creationId="{9492A40F-1172-FA98-2F25-4F80EDE7A95F}"/>
          </ac:grpSpMkLst>
        </pc:grpChg>
        <pc:picChg chg="add del mod">
          <ac:chgData name="Mark.Twomey" userId="2285eb48-5996-4423-a696-e573d87429f3" providerId="ADAL" clId="{AE4CD541-F054-48E9-B37F-2D7B4B516B87}" dt="2024-10-09T14:08:37.834" v="5283" actId="478"/>
          <ac:picMkLst>
            <pc:docMk/>
            <pc:sldMk cId="555698405" sldId="2158"/>
            <ac:picMk id="9" creationId="{491C5697-CD7C-67C6-A1BD-74B6F54B0964}"/>
          </ac:picMkLst>
        </pc:picChg>
        <pc:picChg chg="add mod">
          <ac:chgData name="Mark.Twomey" userId="2285eb48-5996-4423-a696-e573d87429f3" providerId="ADAL" clId="{AE4CD541-F054-48E9-B37F-2D7B4B516B87}" dt="2024-10-09T14:10:24.749" v="5298" actId="1076"/>
          <ac:picMkLst>
            <pc:docMk/>
            <pc:sldMk cId="555698405" sldId="2158"/>
            <ac:picMk id="20" creationId="{F91975B6-B2F5-882F-1D06-A061ADC41139}"/>
          </ac:picMkLst>
        </pc:picChg>
        <pc:picChg chg="add mod">
          <ac:chgData name="Mark.Twomey" userId="2285eb48-5996-4423-a696-e573d87429f3" providerId="ADAL" clId="{AE4CD541-F054-48E9-B37F-2D7B4B516B87}" dt="2024-10-09T14:10:21.043" v="5297" actId="962"/>
          <ac:picMkLst>
            <pc:docMk/>
            <pc:sldMk cId="555698405" sldId="2158"/>
            <ac:picMk id="23" creationId="{BF1F00EA-273B-5EC8-BC0E-2E4C7CEEF489}"/>
          </ac:picMkLst>
        </pc:picChg>
        <pc:picChg chg="add mod">
          <ac:chgData name="Mark.Twomey" userId="2285eb48-5996-4423-a696-e573d87429f3" providerId="ADAL" clId="{AE4CD541-F054-48E9-B37F-2D7B4B516B87}" dt="2024-10-09T14:12:02.453" v="5302" actId="1076"/>
          <ac:picMkLst>
            <pc:docMk/>
            <pc:sldMk cId="555698405" sldId="2158"/>
            <ac:picMk id="25" creationId="{65BA932A-A5F1-A07E-DEB4-84077117E131}"/>
          </ac:picMkLst>
        </pc:picChg>
      </pc:sldChg>
      <pc:sldChg chg="addSp delSp modSp mod delAnim modAnim">
        <pc:chgData name="Mark.Twomey" userId="2285eb48-5996-4423-a696-e573d87429f3" providerId="ADAL" clId="{AE4CD541-F054-48E9-B37F-2D7B4B516B87}" dt="2024-11-01T15:59:56.100" v="8304" actId="20577"/>
        <pc:sldMkLst>
          <pc:docMk/>
          <pc:sldMk cId="1305513036" sldId="2159"/>
        </pc:sldMkLst>
        <pc:spChg chg="add del">
          <ac:chgData name="Mark.Twomey" userId="2285eb48-5996-4423-a696-e573d87429f3" providerId="ADAL" clId="{AE4CD541-F054-48E9-B37F-2D7B4B516B87}" dt="2024-10-11T15:02:31.587" v="7673" actId="22"/>
          <ac:spMkLst>
            <pc:docMk/>
            <pc:sldMk cId="1305513036" sldId="2159"/>
            <ac:spMk id="3" creationId="{7A87F8A6-4C13-68D2-F619-6048908FA224}"/>
          </ac:spMkLst>
        </pc:spChg>
        <pc:spChg chg="mod">
          <ac:chgData name="Mark.Twomey" userId="2285eb48-5996-4423-a696-e573d87429f3" providerId="ADAL" clId="{AE4CD541-F054-48E9-B37F-2D7B4B516B87}" dt="2024-10-14T08:10:51.638" v="8120" actId="20577"/>
          <ac:spMkLst>
            <pc:docMk/>
            <pc:sldMk cId="1305513036" sldId="2159"/>
            <ac:spMk id="17" creationId="{16F2B868-AAAE-9337-CEAA-12034EBCD5B5}"/>
          </ac:spMkLst>
        </pc:spChg>
        <pc:spChg chg="mod">
          <ac:chgData name="Mark.Twomey" userId="2285eb48-5996-4423-a696-e573d87429f3" providerId="ADAL" clId="{AE4CD541-F054-48E9-B37F-2D7B4B516B87}" dt="2024-11-01T15:59:56.100" v="8304" actId="20577"/>
          <ac:spMkLst>
            <pc:docMk/>
            <pc:sldMk cId="1305513036" sldId="2159"/>
            <ac:spMk id="19" creationId="{1ABA4DCB-75CD-8DD5-5894-14F355934BB6}"/>
          </ac:spMkLst>
        </pc:spChg>
        <pc:spChg chg="mod">
          <ac:chgData name="Mark.Twomey" userId="2285eb48-5996-4423-a696-e573d87429f3" providerId="ADAL" clId="{AE4CD541-F054-48E9-B37F-2D7B4B516B87}" dt="2024-10-11T15:02:34.516" v="7674"/>
          <ac:spMkLst>
            <pc:docMk/>
            <pc:sldMk cId="1305513036" sldId="2159"/>
            <ac:spMk id="22" creationId="{6A0234DF-6C6D-DCDD-A5B1-F29C0928AAD1}"/>
          </ac:spMkLst>
        </pc:spChg>
        <pc:spChg chg="mod">
          <ac:chgData name="Mark.Twomey" userId="2285eb48-5996-4423-a696-e573d87429f3" providerId="ADAL" clId="{AE4CD541-F054-48E9-B37F-2D7B4B516B87}" dt="2024-10-11T15:02:34.516" v="7674"/>
          <ac:spMkLst>
            <pc:docMk/>
            <pc:sldMk cId="1305513036" sldId="2159"/>
            <ac:spMk id="23" creationId="{76CAA1BE-BE35-369D-5270-8062432EC477}"/>
          </ac:spMkLst>
        </pc:spChg>
        <pc:spChg chg="mod">
          <ac:chgData name="Mark.Twomey" userId="2285eb48-5996-4423-a696-e573d87429f3" providerId="ADAL" clId="{AE4CD541-F054-48E9-B37F-2D7B4B516B87}" dt="2024-10-11T15:02:34.516" v="7674"/>
          <ac:spMkLst>
            <pc:docMk/>
            <pc:sldMk cId="1305513036" sldId="2159"/>
            <ac:spMk id="24" creationId="{E0DB1D7D-7178-419D-30B3-39D519FCE2EF}"/>
          </ac:spMkLst>
        </pc:spChg>
        <pc:spChg chg="mod">
          <ac:chgData name="Mark.Twomey" userId="2285eb48-5996-4423-a696-e573d87429f3" providerId="ADAL" clId="{AE4CD541-F054-48E9-B37F-2D7B4B516B87}" dt="2024-10-11T15:02:41.067" v="7676"/>
          <ac:spMkLst>
            <pc:docMk/>
            <pc:sldMk cId="1305513036" sldId="2159"/>
            <ac:spMk id="26" creationId="{4D7A0610-6596-D772-74D4-31A3CFA6E0A1}"/>
          </ac:spMkLst>
        </pc:spChg>
        <pc:spChg chg="mod">
          <ac:chgData name="Mark.Twomey" userId="2285eb48-5996-4423-a696-e573d87429f3" providerId="ADAL" clId="{AE4CD541-F054-48E9-B37F-2D7B4B516B87}" dt="2024-10-11T15:02:41.067" v="7676"/>
          <ac:spMkLst>
            <pc:docMk/>
            <pc:sldMk cId="1305513036" sldId="2159"/>
            <ac:spMk id="27" creationId="{7619E515-9521-BC6C-7B26-8581861514EC}"/>
          </ac:spMkLst>
        </pc:spChg>
        <pc:spChg chg="mod">
          <ac:chgData name="Mark.Twomey" userId="2285eb48-5996-4423-a696-e573d87429f3" providerId="ADAL" clId="{AE4CD541-F054-48E9-B37F-2D7B4B516B87}" dt="2024-10-11T15:02:41.067" v="7676"/>
          <ac:spMkLst>
            <pc:docMk/>
            <pc:sldMk cId="1305513036" sldId="2159"/>
            <ac:spMk id="28" creationId="{A221F941-D318-D7B7-C53D-EA9C29ED03A1}"/>
          </ac:spMkLst>
        </pc:spChg>
        <pc:spChg chg="mod">
          <ac:chgData name="Mark.Twomey" userId="2285eb48-5996-4423-a696-e573d87429f3" providerId="ADAL" clId="{AE4CD541-F054-48E9-B37F-2D7B4B516B87}" dt="2024-10-11T15:04:40.297" v="7717" actId="14826"/>
          <ac:spMkLst>
            <pc:docMk/>
            <pc:sldMk cId="1305513036" sldId="2159"/>
            <ac:spMk id="33" creationId="{18A553C0-8C82-4838-5F77-FDDA8F5089BB}"/>
          </ac:spMkLst>
        </pc:spChg>
        <pc:spChg chg="mod">
          <ac:chgData name="Mark.Twomey" userId="2285eb48-5996-4423-a696-e573d87429f3" providerId="ADAL" clId="{AE4CD541-F054-48E9-B37F-2D7B4B516B87}" dt="2024-10-11T15:04:49.728" v="7719" actId="1076"/>
          <ac:spMkLst>
            <pc:docMk/>
            <pc:sldMk cId="1305513036" sldId="2159"/>
            <ac:spMk id="34" creationId="{FFA036AC-770D-6EAB-0A35-3CFFCBC73BD9}"/>
          </ac:spMkLst>
        </pc:spChg>
        <pc:spChg chg="mod">
          <ac:chgData name="Mark.Twomey" userId="2285eb48-5996-4423-a696-e573d87429f3" providerId="ADAL" clId="{AE4CD541-F054-48E9-B37F-2D7B4B516B87}" dt="2024-10-11T15:04:58.453" v="7721" actId="1076"/>
          <ac:spMkLst>
            <pc:docMk/>
            <pc:sldMk cId="1305513036" sldId="2159"/>
            <ac:spMk id="35" creationId="{68F4FE45-0D81-0401-A35E-D61AEB057BC0}"/>
          </ac:spMkLst>
        </pc:spChg>
        <pc:spChg chg="mod">
          <ac:chgData name="Mark.Twomey" userId="2285eb48-5996-4423-a696-e573d87429f3" providerId="ADAL" clId="{AE4CD541-F054-48E9-B37F-2D7B4B516B87}" dt="2024-10-11T15:05:32.479" v="7761" actId="6549"/>
          <ac:spMkLst>
            <pc:docMk/>
            <pc:sldMk cId="1305513036" sldId="2159"/>
            <ac:spMk id="37" creationId="{D200DF10-C1FB-DE82-749D-4E0EBFB5358B}"/>
          </ac:spMkLst>
        </pc:spChg>
        <pc:spChg chg="mod">
          <ac:chgData name="Mark.Twomey" userId="2285eb48-5996-4423-a696-e573d87429f3" providerId="ADAL" clId="{AE4CD541-F054-48E9-B37F-2D7B4B516B87}" dt="2024-10-11T15:05:45.400" v="7772" actId="20577"/>
          <ac:spMkLst>
            <pc:docMk/>
            <pc:sldMk cId="1305513036" sldId="2159"/>
            <ac:spMk id="86" creationId="{C19EF3DB-9BB8-31CE-F854-C2367AA6D5BF}"/>
          </ac:spMkLst>
        </pc:spChg>
        <pc:spChg chg="mod">
          <ac:chgData name="Mark.Twomey" userId="2285eb48-5996-4423-a696-e573d87429f3" providerId="ADAL" clId="{AE4CD541-F054-48E9-B37F-2D7B4B516B87}" dt="2024-10-11T13:47:24.383" v="7310" actId="1076"/>
          <ac:spMkLst>
            <pc:docMk/>
            <pc:sldMk cId="1305513036" sldId="2159"/>
            <ac:spMk id="92" creationId="{35EF8542-E80C-D75C-CBF2-F2B0D823A16A}"/>
          </ac:spMkLst>
        </pc:spChg>
        <pc:spChg chg="mod">
          <ac:chgData name="Mark.Twomey" userId="2285eb48-5996-4423-a696-e573d87429f3" providerId="ADAL" clId="{AE4CD541-F054-48E9-B37F-2D7B4B516B87}" dt="2024-10-11T13:47:29.730" v="7311" actId="1076"/>
          <ac:spMkLst>
            <pc:docMk/>
            <pc:sldMk cId="1305513036" sldId="2159"/>
            <ac:spMk id="93" creationId="{C53B4FA6-75C5-CC70-4313-98EC0E06BFED}"/>
          </ac:spMkLst>
        </pc:spChg>
        <pc:spChg chg="mod">
          <ac:chgData name="Mark.Twomey" userId="2285eb48-5996-4423-a696-e573d87429f3" providerId="ADAL" clId="{AE4CD541-F054-48E9-B37F-2D7B4B516B87}" dt="2024-10-11T13:47:37.624" v="7312" actId="1076"/>
          <ac:spMkLst>
            <pc:docMk/>
            <pc:sldMk cId="1305513036" sldId="2159"/>
            <ac:spMk id="94" creationId="{7697A9C2-F5EB-474A-9926-220FA988B175}"/>
          </ac:spMkLst>
        </pc:spChg>
        <pc:spChg chg="mod">
          <ac:chgData name="Mark.Twomey" userId="2285eb48-5996-4423-a696-e573d87429f3" providerId="ADAL" clId="{AE4CD541-F054-48E9-B37F-2D7B4B516B87}" dt="2024-10-11T13:46:59.447" v="7307" actId="1076"/>
          <ac:spMkLst>
            <pc:docMk/>
            <pc:sldMk cId="1305513036" sldId="2159"/>
            <ac:spMk id="105" creationId="{E6975881-0941-F975-F0EE-B0EDC20E72F9}"/>
          </ac:spMkLst>
        </pc:spChg>
        <pc:spChg chg="mod">
          <ac:chgData name="Mark.Twomey" userId="2285eb48-5996-4423-a696-e573d87429f3" providerId="ADAL" clId="{AE4CD541-F054-48E9-B37F-2D7B4B516B87}" dt="2024-10-11T15:06:12.382" v="7788" actId="20577"/>
          <ac:spMkLst>
            <pc:docMk/>
            <pc:sldMk cId="1305513036" sldId="2159"/>
            <ac:spMk id="107" creationId="{B7F0B317-0C92-31D8-C4EC-E0D6C23E3DDA}"/>
          </ac:spMkLst>
        </pc:spChg>
        <pc:grpChg chg="add mod">
          <ac:chgData name="Mark.Twomey" userId="2285eb48-5996-4423-a696-e573d87429f3" providerId="ADAL" clId="{AE4CD541-F054-48E9-B37F-2D7B4B516B87}" dt="2024-10-11T15:02:34.516" v="7674"/>
          <ac:grpSpMkLst>
            <pc:docMk/>
            <pc:sldMk cId="1305513036" sldId="2159"/>
            <ac:grpSpMk id="7" creationId="{16DFF98F-4F5F-17C7-FC2C-6311E9E59E0B}"/>
          </ac:grpSpMkLst>
        </pc:grpChg>
        <pc:grpChg chg="mod">
          <ac:chgData name="Mark.Twomey" userId="2285eb48-5996-4423-a696-e573d87429f3" providerId="ADAL" clId="{AE4CD541-F054-48E9-B37F-2D7B4B516B87}" dt="2024-10-11T15:05:04.554" v="7722" actId="1076"/>
          <ac:grpSpMkLst>
            <pc:docMk/>
            <pc:sldMk cId="1305513036" sldId="2159"/>
            <ac:grpSpMk id="8" creationId="{25C6F624-D057-EF97-93BC-35E7CA2C85D5}"/>
          </ac:grpSpMkLst>
        </pc:grpChg>
        <pc:grpChg chg="mod">
          <ac:chgData name="Mark.Twomey" userId="2285eb48-5996-4423-a696-e573d87429f3" providerId="ADAL" clId="{AE4CD541-F054-48E9-B37F-2D7B4B516B87}" dt="2024-10-11T15:02:58.049" v="7680" actId="1076"/>
          <ac:grpSpMkLst>
            <pc:docMk/>
            <pc:sldMk cId="1305513036" sldId="2159"/>
            <ac:grpSpMk id="11" creationId="{B696CEB1-1870-E55B-C2E8-E5AF54B6C1AE}"/>
          </ac:grpSpMkLst>
        </pc:grpChg>
        <pc:grpChg chg="mod">
          <ac:chgData name="Mark.Twomey" userId="2285eb48-5996-4423-a696-e573d87429f3" providerId="ADAL" clId="{AE4CD541-F054-48E9-B37F-2D7B4B516B87}" dt="2024-10-11T15:02:34.516" v="7674"/>
          <ac:grpSpMkLst>
            <pc:docMk/>
            <pc:sldMk cId="1305513036" sldId="2159"/>
            <ac:grpSpMk id="12" creationId="{920534EF-D6B8-387E-64F5-0E83C50E95C9}"/>
          </ac:grpSpMkLst>
        </pc:grpChg>
        <pc:grpChg chg="add mod">
          <ac:chgData name="Mark.Twomey" userId="2285eb48-5996-4423-a696-e573d87429f3" providerId="ADAL" clId="{AE4CD541-F054-48E9-B37F-2D7B4B516B87}" dt="2024-10-11T15:02:41.067" v="7676"/>
          <ac:grpSpMkLst>
            <pc:docMk/>
            <pc:sldMk cId="1305513036" sldId="2159"/>
            <ac:grpSpMk id="25" creationId="{EC05DF77-8425-E1B9-0F74-84BCB37E3832}"/>
          </ac:grpSpMkLst>
        </pc:grpChg>
        <pc:grpChg chg="add mod">
          <ac:chgData name="Mark.Twomey" userId="2285eb48-5996-4423-a696-e573d87429f3" providerId="ADAL" clId="{AE4CD541-F054-48E9-B37F-2D7B4B516B87}" dt="2024-10-11T15:04:40.297" v="7717" actId="14826"/>
          <ac:grpSpMkLst>
            <pc:docMk/>
            <pc:sldMk cId="1305513036" sldId="2159"/>
            <ac:grpSpMk id="32" creationId="{29EC3526-0AE1-517D-E921-A92A7366E971}"/>
          </ac:grpSpMkLst>
        </pc:grpChg>
        <pc:grpChg chg="mod">
          <ac:chgData name="Mark.Twomey" userId="2285eb48-5996-4423-a696-e573d87429f3" providerId="ADAL" clId="{AE4CD541-F054-48E9-B37F-2D7B4B516B87}" dt="2024-10-11T15:03:00.840" v="7681" actId="1076"/>
          <ac:grpSpMkLst>
            <pc:docMk/>
            <pc:sldMk cId="1305513036" sldId="2159"/>
            <ac:grpSpMk id="90" creationId="{38EF835E-749A-AEE9-0443-F31CFE716F56}"/>
          </ac:grpSpMkLst>
        </pc:grpChg>
        <pc:grpChg chg="mod">
          <ac:chgData name="Mark.Twomey" userId="2285eb48-5996-4423-a696-e573d87429f3" providerId="ADAL" clId="{AE4CD541-F054-48E9-B37F-2D7B4B516B87}" dt="2024-10-11T15:03:06.890" v="7682" actId="1076"/>
          <ac:grpSpMkLst>
            <pc:docMk/>
            <pc:sldMk cId="1305513036" sldId="2159"/>
            <ac:grpSpMk id="99" creationId="{27A44433-886E-CB68-9A04-7C42EF662557}"/>
          </ac:grpSpMkLst>
        </pc:grpChg>
        <pc:grpChg chg="mod">
          <ac:chgData name="Mark.Twomey" userId="2285eb48-5996-4423-a696-e573d87429f3" providerId="ADAL" clId="{AE4CD541-F054-48E9-B37F-2D7B4B516B87}" dt="2024-10-11T15:03:12.262" v="7683" actId="1076"/>
          <ac:grpSpMkLst>
            <pc:docMk/>
            <pc:sldMk cId="1305513036" sldId="2159"/>
            <ac:grpSpMk id="110" creationId="{936B531A-36F3-350A-CE35-1E7566B87376}"/>
          </ac:grpSpMkLst>
        </pc:grpChg>
        <pc:grpChg chg="del">
          <ac:chgData name="Mark.Twomey" userId="2285eb48-5996-4423-a696-e573d87429f3" providerId="ADAL" clId="{AE4CD541-F054-48E9-B37F-2D7B4B516B87}" dt="2024-10-11T13:46:33.871" v="7291" actId="478"/>
          <ac:grpSpMkLst>
            <pc:docMk/>
            <pc:sldMk cId="1305513036" sldId="2159"/>
            <ac:grpSpMk id="112" creationId="{CC3CD521-36CB-FB52-9C54-A70D62D0488C}"/>
          </ac:grpSpMkLst>
        </pc:grpChg>
        <pc:picChg chg="del">
          <ac:chgData name="Mark.Twomey" userId="2285eb48-5996-4423-a696-e573d87429f3" providerId="ADAL" clId="{AE4CD541-F054-48E9-B37F-2D7B4B516B87}" dt="2024-10-11T13:46:36.378" v="7292" actId="478"/>
          <ac:picMkLst>
            <pc:docMk/>
            <pc:sldMk cId="1305513036" sldId="2159"/>
            <ac:picMk id="10" creationId="{02D46927-1FA8-6E6D-70E1-8C836EC32F27}"/>
          </ac:picMkLst>
        </pc:picChg>
        <pc:picChg chg="mod">
          <ac:chgData name="Mark.Twomey" userId="2285eb48-5996-4423-a696-e573d87429f3" providerId="ADAL" clId="{AE4CD541-F054-48E9-B37F-2D7B4B516B87}" dt="2024-10-11T15:02:34.516" v="7674"/>
          <ac:picMkLst>
            <pc:docMk/>
            <pc:sldMk cId="1305513036" sldId="2159"/>
            <ac:picMk id="21" creationId="{2D902AFA-2B4B-F3E2-A914-907C3B81D1A1}"/>
          </ac:picMkLst>
        </pc:picChg>
        <pc:picChg chg="mod">
          <ac:chgData name="Mark.Twomey" userId="2285eb48-5996-4423-a696-e573d87429f3" providerId="ADAL" clId="{AE4CD541-F054-48E9-B37F-2D7B4B516B87}" dt="2024-10-11T15:02:41.067" v="7676"/>
          <ac:picMkLst>
            <pc:docMk/>
            <pc:sldMk cId="1305513036" sldId="2159"/>
            <ac:picMk id="29" creationId="{403CB265-174F-45CF-8186-7F6E7E89B5BA}"/>
          </ac:picMkLst>
        </pc:picChg>
        <pc:picChg chg="mod">
          <ac:chgData name="Mark.Twomey" userId="2285eb48-5996-4423-a696-e573d87429f3" providerId="ADAL" clId="{AE4CD541-F054-48E9-B37F-2D7B4B516B87}" dt="2024-10-11T15:04:54.602" v="7720" actId="1076"/>
          <ac:picMkLst>
            <pc:docMk/>
            <pc:sldMk cId="1305513036" sldId="2159"/>
            <ac:picMk id="36" creationId="{60087A37-E8A4-3039-1F67-37AB5732D0AD}"/>
          </ac:picMkLst>
        </pc:picChg>
        <pc:picChg chg="mod">
          <ac:chgData name="Mark.Twomey" userId="2285eb48-5996-4423-a696-e573d87429f3" providerId="ADAL" clId="{AE4CD541-F054-48E9-B37F-2D7B4B516B87}" dt="2024-10-11T13:47:41.974" v="7313" actId="1076"/>
          <ac:picMkLst>
            <pc:docMk/>
            <pc:sldMk cId="1305513036" sldId="2159"/>
            <ac:picMk id="98" creationId="{1B9BBB16-D7AF-B594-39FA-040125EF56FA}"/>
          </ac:picMkLst>
        </pc:picChg>
      </pc:sldChg>
      <pc:sldChg chg="add del">
        <pc:chgData name="Mark.Twomey" userId="2285eb48-5996-4423-a696-e573d87429f3" providerId="ADAL" clId="{AE4CD541-F054-48E9-B37F-2D7B4B516B87}" dt="2024-10-09T14:29:17.107" v="6195" actId="2696"/>
        <pc:sldMkLst>
          <pc:docMk/>
          <pc:sldMk cId="2777750241" sldId="2159"/>
        </pc:sldMkLst>
      </pc:sldChg>
    </pc:docChg>
  </pc:docChgLst>
  <pc:docChgLst>
    <pc:chgData name="Treasa.Cunneen" userId="5d0375e3-af57-498e-b07d-e39cdd551871" providerId="ADAL" clId="{E7735E1A-E5A5-41CE-AB9E-0BCC194DC4D1}"/>
    <pc:docChg chg="undo custSel modSld">
      <pc:chgData name="Treasa.Cunneen" userId="5d0375e3-af57-498e-b07d-e39cdd551871" providerId="ADAL" clId="{E7735E1A-E5A5-41CE-AB9E-0BCC194DC4D1}" dt="2024-10-11T13:34:41.348" v="120" actId="1037"/>
      <pc:docMkLst>
        <pc:docMk/>
      </pc:docMkLst>
      <pc:sldChg chg="addSp delSp modSp mod">
        <pc:chgData name="Treasa.Cunneen" userId="5d0375e3-af57-498e-b07d-e39cdd551871" providerId="ADAL" clId="{E7735E1A-E5A5-41CE-AB9E-0BCC194DC4D1}" dt="2024-10-11T13:34:41.348" v="120" actId="1037"/>
        <pc:sldMkLst>
          <pc:docMk/>
          <pc:sldMk cId="437598543" sldId="2150"/>
        </pc:sldMkLst>
        <pc:spChg chg="add del">
          <ac:chgData name="Treasa.Cunneen" userId="5d0375e3-af57-498e-b07d-e39cdd551871" providerId="ADAL" clId="{E7735E1A-E5A5-41CE-AB9E-0BCC194DC4D1}" dt="2024-10-11T13:29:09.105" v="52" actId="11529"/>
          <ac:spMkLst>
            <pc:docMk/>
            <pc:sldMk cId="437598543" sldId="2150"/>
            <ac:spMk id="2" creationId="{E04E0B74-968D-6717-A555-2E611894DF0E}"/>
          </ac:spMkLst>
        </pc:spChg>
        <pc:spChg chg="mod">
          <ac:chgData name="Treasa.Cunneen" userId="5d0375e3-af57-498e-b07d-e39cdd551871" providerId="ADAL" clId="{E7735E1A-E5A5-41CE-AB9E-0BCC194DC4D1}" dt="2024-10-11T13:29:47.869" v="102" actId="1038"/>
          <ac:spMkLst>
            <pc:docMk/>
            <pc:sldMk cId="437598543" sldId="2150"/>
            <ac:spMk id="3" creationId="{5ABB96C8-D6BB-50DE-B2AF-3372B39BD13F}"/>
          </ac:spMkLst>
        </pc:spChg>
        <pc:spChg chg="mod">
          <ac:chgData name="Treasa.Cunneen" userId="5d0375e3-af57-498e-b07d-e39cdd551871" providerId="ADAL" clId="{E7735E1A-E5A5-41CE-AB9E-0BCC194DC4D1}" dt="2024-10-11T13:29:43.862" v="96" actId="1038"/>
          <ac:spMkLst>
            <pc:docMk/>
            <pc:sldMk cId="437598543" sldId="2150"/>
            <ac:spMk id="4" creationId="{14A92517-25BF-B271-0047-A18F7E7CE377}"/>
          </ac:spMkLst>
        </pc:spChg>
        <pc:picChg chg="mod">
          <ac:chgData name="Treasa.Cunneen" userId="5d0375e3-af57-498e-b07d-e39cdd551871" providerId="ADAL" clId="{E7735E1A-E5A5-41CE-AB9E-0BCC194DC4D1}" dt="2024-10-11T13:34:41.348" v="120" actId="1037"/>
          <ac:picMkLst>
            <pc:docMk/>
            <pc:sldMk cId="437598543" sldId="2150"/>
            <ac:picMk id="9" creationId="{12E400B7-487A-4062-764E-449E2BA1045E}"/>
          </ac:picMkLst>
        </pc:picChg>
      </pc:sldChg>
      <pc:sldChg chg="mod modShow">
        <pc:chgData name="Treasa.Cunneen" userId="5d0375e3-af57-498e-b07d-e39cdd551871" providerId="ADAL" clId="{E7735E1A-E5A5-41CE-AB9E-0BCC194DC4D1}" dt="2024-10-11T13:22:59.533" v="49" actId="729"/>
        <pc:sldMkLst>
          <pc:docMk/>
          <pc:sldMk cId="3936518962" sldId="2152"/>
        </pc:sldMkLst>
      </pc:sldChg>
      <pc:sldChg chg="modSp">
        <pc:chgData name="Treasa.Cunneen" userId="5d0375e3-af57-498e-b07d-e39cdd551871" providerId="ADAL" clId="{E7735E1A-E5A5-41CE-AB9E-0BCC194DC4D1}" dt="2024-10-11T13:21:35.797" v="48" actId="20577"/>
        <pc:sldMkLst>
          <pc:docMk/>
          <pc:sldMk cId="555698405" sldId="2158"/>
        </pc:sldMkLst>
        <pc:spChg chg="mod">
          <ac:chgData name="Treasa.Cunneen" userId="5d0375e3-af57-498e-b07d-e39cdd551871" providerId="ADAL" clId="{E7735E1A-E5A5-41CE-AB9E-0BCC194DC4D1}" dt="2024-10-11T13:21:35.797" v="48" actId="20577"/>
          <ac:spMkLst>
            <pc:docMk/>
            <pc:sldMk cId="555698405" sldId="2158"/>
            <ac:spMk id="17" creationId="{8E7AC6A4-8D9B-46D2-565E-DF6C66917FF9}"/>
          </ac:spMkLst>
        </pc:spChg>
      </pc:sldChg>
      <pc:sldChg chg="addSp delSp modSp mod delAnim">
        <pc:chgData name="Treasa.Cunneen" userId="5d0375e3-af57-498e-b07d-e39cdd551871" providerId="ADAL" clId="{E7735E1A-E5A5-41CE-AB9E-0BCC194DC4D1}" dt="2024-10-11T13:27:09.438" v="50" actId="108"/>
        <pc:sldMkLst>
          <pc:docMk/>
          <pc:sldMk cId="1305513036" sldId="2159"/>
        </pc:sldMkLst>
        <pc:spChg chg="mod">
          <ac:chgData name="Treasa.Cunneen" userId="5d0375e3-af57-498e-b07d-e39cdd551871" providerId="ADAL" clId="{E7735E1A-E5A5-41CE-AB9E-0BCC194DC4D1}" dt="2024-10-11T11:40:13.909" v="43" actId="1076"/>
          <ac:spMkLst>
            <pc:docMk/>
            <pc:sldMk cId="1305513036" sldId="2159"/>
            <ac:spMk id="17" creationId="{16F2B868-AAAE-9337-CEAA-12034EBCD5B5}"/>
          </ac:spMkLst>
        </pc:spChg>
        <pc:spChg chg="mod">
          <ac:chgData name="Treasa.Cunneen" userId="5d0375e3-af57-498e-b07d-e39cdd551871" providerId="ADAL" clId="{E7735E1A-E5A5-41CE-AB9E-0BCC194DC4D1}" dt="2024-10-11T13:27:09.438" v="50" actId="108"/>
          <ac:spMkLst>
            <pc:docMk/>
            <pc:sldMk cId="1305513036" sldId="2159"/>
            <ac:spMk id="19" creationId="{1ABA4DCB-75CD-8DD5-5894-14F355934BB6}"/>
          </ac:spMkLst>
        </pc:spChg>
        <pc:spChg chg="mod">
          <ac:chgData name="Treasa.Cunneen" userId="5d0375e3-af57-498e-b07d-e39cdd551871" providerId="ADAL" clId="{E7735E1A-E5A5-41CE-AB9E-0BCC194DC4D1}" dt="2024-10-11T11:39:14.569" v="21" actId="1036"/>
          <ac:spMkLst>
            <pc:docMk/>
            <pc:sldMk cId="1305513036" sldId="2159"/>
            <ac:spMk id="107" creationId="{B7F0B317-0C92-31D8-C4EC-E0D6C23E3DDA}"/>
          </ac:spMkLst>
        </pc:spChg>
        <pc:spChg chg="mod">
          <ac:chgData name="Treasa.Cunneen" userId="5d0375e3-af57-498e-b07d-e39cdd551871" providerId="ADAL" clId="{E7735E1A-E5A5-41CE-AB9E-0BCC194DC4D1}" dt="2024-10-11T11:39:11.669" v="12" actId="1036"/>
          <ac:spMkLst>
            <pc:docMk/>
            <pc:sldMk cId="1305513036" sldId="2159"/>
            <ac:spMk id="116" creationId="{0E4D8E9F-F04F-B2C5-C49A-CC31DF45F85F}"/>
          </ac:spMkLst>
        </pc:spChg>
        <pc:grpChg chg="del">
          <ac:chgData name="Treasa.Cunneen" userId="5d0375e3-af57-498e-b07d-e39cdd551871" providerId="ADAL" clId="{E7735E1A-E5A5-41CE-AB9E-0BCC194DC4D1}" dt="2024-10-11T11:39:17.858" v="22" actId="478"/>
          <ac:grpSpMkLst>
            <pc:docMk/>
            <pc:sldMk cId="1305513036" sldId="2159"/>
            <ac:grpSpMk id="2" creationId="{A15E87FA-5B34-E2C8-3EA7-E28A0CBE02A0}"/>
          </ac:grpSpMkLst>
        </pc:grpChg>
        <pc:grpChg chg="del">
          <ac:chgData name="Treasa.Cunneen" userId="5d0375e3-af57-498e-b07d-e39cdd551871" providerId="ADAL" clId="{E7735E1A-E5A5-41CE-AB9E-0BCC194DC4D1}" dt="2024-10-11T11:39:24.540" v="23" actId="478"/>
          <ac:grpSpMkLst>
            <pc:docMk/>
            <pc:sldMk cId="1305513036" sldId="2159"/>
            <ac:grpSpMk id="3" creationId="{276B5D90-D2BC-7760-71D8-5C1B3670BE2C}"/>
          </ac:grpSpMkLst>
        </pc:grpChg>
        <pc:grpChg chg="mod">
          <ac:chgData name="Treasa.Cunneen" userId="5d0375e3-af57-498e-b07d-e39cdd551871" providerId="ADAL" clId="{E7735E1A-E5A5-41CE-AB9E-0BCC194DC4D1}" dt="2024-10-11T11:39:50.370" v="27" actId="1076"/>
          <ac:grpSpMkLst>
            <pc:docMk/>
            <pc:sldMk cId="1305513036" sldId="2159"/>
            <ac:grpSpMk id="8" creationId="{25C6F624-D057-EF97-93BC-35E7CA2C85D5}"/>
          </ac:grpSpMkLst>
        </pc:grpChg>
        <pc:grpChg chg="mod">
          <ac:chgData name="Treasa.Cunneen" userId="5d0375e3-af57-498e-b07d-e39cdd551871" providerId="ADAL" clId="{E7735E1A-E5A5-41CE-AB9E-0BCC194DC4D1}" dt="2024-10-11T11:39:45.028" v="26" actId="1076"/>
          <ac:grpSpMkLst>
            <pc:docMk/>
            <pc:sldMk cId="1305513036" sldId="2159"/>
            <ac:grpSpMk id="14" creationId="{B35CF2A0-2F30-31C5-83C7-05D7651107D4}"/>
          </ac:grpSpMkLst>
        </pc:grpChg>
        <pc:picChg chg="add mod">
          <ac:chgData name="Treasa.Cunneen" userId="5d0375e3-af57-498e-b07d-e39cdd551871" providerId="ADAL" clId="{E7735E1A-E5A5-41CE-AB9E-0BCC194DC4D1}" dt="2024-10-11T11:39:05.467" v="3" actId="208"/>
          <ac:picMkLst>
            <pc:docMk/>
            <pc:sldMk cId="1305513036" sldId="2159"/>
            <ac:picMk id="10" creationId="{02D46927-1FA8-6E6D-70E1-8C836EC32F27}"/>
          </ac:picMkLst>
        </pc:picChg>
      </pc:sldChg>
    </pc:docChg>
  </pc:docChgLst>
  <pc:docChgLst>
    <pc:chgData name="Mark Twomey" userId="2285eb48-5996-4423-a696-e573d87429f3" providerId="ADAL" clId="{EA258404-C683-4E79-A307-5F6F5E8965AA}"/>
    <pc:docChg chg="custSel modSld">
      <pc:chgData name="Mark Twomey" userId="2285eb48-5996-4423-a696-e573d87429f3" providerId="ADAL" clId="{EA258404-C683-4E79-A307-5F6F5E8965AA}" dt="2023-04-05T14:43:41.314" v="20" actId="20577"/>
      <pc:docMkLst>
        <pc:docMk/>
      </pc:docMkLst>
      <pc:sldChg chg="modSp mod">
        <pc:chgData name="Mark Twomey" userId="2285eb48-5996-4423-a696-e573d87429f3" providerId="ADAL" clId="{EA258404-C683-4E79-A307-5F6F5E8965AA}" dt="2023-04-05T14:43:41.314" v="20" actId="20577"/>
        <pc:sldMkLst>
          <pc:docMk/>
          <pc:sldMk cId="437598543" sldId="2150"/>
        </pc:sldMkLst>
        <pc:spChg chg="mod">
          <ac:chgData name="Mark Twomey" userId="2285eb48-5996-4423-a696-e573d87429f3" providerId="ADAL" clId="{EA258404-C683-4E79-A307-5F6F5E8965AA}" dt="2023-04-05T14:43:41.314" v="20" actId="20577"/>
          <ac:spMkLst>
            <pc:docMk/>
            <pc:sldMk cId="437598543" sldId="2150"/>
            <ac:spMk id="6" creationId="{2E9A181F-F2B2-18FB-4446-6E438D7967BE}"/>
          </ac:spMkLst>
        </pc:spChg>
      </pc:sldChg>
    </pc:docChg>
  </pc:docChgLst>
  <pc:docChgLst>
    <pc:chgData name="Mark.Twomey" userId="2285eb48-5996-4423-a696-e573d87429f3" providerId="ADAL" clId="{EA258404-C683-4E79-A307-5F6F5E8965AA}"/>
    <pc:docChg chg="custSel modSld">
      <pc:chgData name="Mark.Twomey" userId="2285eb48-5996-4423-a696-e573d87429f3" providerId="ADAL" clId="{EA258404-C683-4E79-A307-5F6F5E8965AA}" dt="2023-04-05T13:51:57.178" v="450" actId="20577"/>
      <pc:docMkLst>
        <pc:docMk/>
      </pc:docMkLst>
      <pc:sldChg chg="delSp modSp mod delAnim modAnim">
        <pc:chgData name="Mark.Twomey" userId="2285eb48-5996-4423-a696-e573d87429f3" providerId="ADAL" clId="{EA258404-C683-4E79-A307-5F6F5E8965AA}" dt="2023-04-05T13:51:57.178" v="450" actId="20577"/>
        <pc:sldMkLst>
          <pc:docMk/>
          <pc:sldMk cId="3936518962" sldId="2152"/>
        </pc:sldMkLst>
        <pc:spChg chg="mod">
          <ac:chgData name="Mark.Twomey" userId="2285eb48-5996-4423-a696-e573d87429f3" providerId="ADAL" clId="{EA258404-C683-4E79-A307-5F6F5E8965AA}" dt="2023-04-05T13:51:57.178" v="450" actId="20577"/>
          <ac:spMkLst>
            <pc:docMk/>
            <pc:sldMk cId="3936518962" sldId="2152"/>
            <ac:spMk id="57" creationId="{07FF0A8E-0CF0-8767-8121-9539F6C674F1}"/>
          </ac:spMkLst>
        </pc:spChg>
        <pc:picChg chg="del">
          <ac:chgData name="Mark.Twomey" userId="2285eb48-5996-4423-a696-e573d87429f3" providerId="ADAL" clId="{EA258404-C683-4E79-A307-5F6F5E8965AA}" dt="2023-04-05T10:32:52.761" v="104" actId="478"/>
          <ac:picMkLst>
            <pc:docMk/>
            <pc:sldMk cId="3936518962" sldId="2152"/>
            <ac:picMk id="56" creationId="{FD474703-EA51-C3ED-396E-D78197222473}"/>
          </ac:picMkLst>
        </pc:picChg>
      </pc:sldChg>
      <pc:sldChg chg="modSp mod">
        <pc:chgData name="Mark.Twomey" userId="2285eb48-5996-4423-a696-e573d87429f3" providerId="ADAL" clId="{EA258404-C683-4E79-A307-5F6F5E8965AA}" dt="2023-04-05T10:49:26.481" v="347" actId="20577"/>
        <pc:sldMkLst>
          <pc:docMk/>
          <pc:sldMk cId="3405991533" sldId="2154"/>
        </pc:sldMkLst>
        <pc:spChg chg="mod">
          <ac:chgData name="Mark.Twomey" userId="2285eb48-5996-4423-a696-e573d87429f3" providerId="ADAL" clId="{EA258404-C683-4E79-A307-5F6F5E8965AA}" dt="2023-04-05T10:49:26.481" v="347" actId="20577"/>
          <ac:spMkLst>
            <pc:docMk/>
            <pc:sldMk cId="3405991533" sldId="2154"/>
            <ac:spMk id="17" creationId="{8E7AC6A4-8D9B-46D2-565E-DF6C66917FF9}"/>
          </ac:spMkLst>
        </pc:spChg>
      </pc:sldChg>
      <pc:sldChg chg="modSp mod">
        <pc:chgData name="Mark.Twomey" userId="2285eb48-5996-4423-a696-e573d87429f3" providerId="ADAL" clId="{EA258404-C683-4E79-A307-5F6F5E8965AA}" dt="2023-04-05T10:23:02.457" v="103" actId="20577"/>
        <pc:sldMkLst>
          <pc:docMk/>
          <pc:sldMk cId="172309584" sldId="2155"/>
        </pc:sldMkLst>
        <pc:spChg chg="mod">
          <ac:chgData name="Mark.Twomey" userId="2285eb48-5996-4423-a696-e573d87429f3" providerId="ADAL" clId="{EA258404-C683-4E79-A307-5F6F5E8965AA}" dt="2023-04-05T10:23:02.457" v="103" actId="20577"/>
          <ac:spMkLst>
            <pc:docMk/>
            <pc:sldMk cId="172309584" sldId="2155"/>
            <ac:spMk id="21" creationId="{FBFB5060-A479-A8A8-4FED-BB2F0D92879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8D53C-149F-6740-BCDE-ADDE2460943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143000"/>
            <a:ext cx="4940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137FE-F796-2E41-88C3-6EBCF174D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1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137FE-F796-2E41-88C3-6EBCF174D1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24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137FE-F796-2E41-88C3-6EBCF174D1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87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Pre-Intune a feature update required a lot of planning, comms and light of sight to WSUS to get the update….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137FE-F796-2E41-88C3-6EBCF174D1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10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67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800"/>
              <a:t>Pre-Autopilot – Large amount of time was spend configuring a device post image deployment….</a:t>
            </a:r>
          </a:p>
          <a:p>
            <a:pPr marL="0" marR="0" lvl="0" indent="0" algn="l" defTabSz="1267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800"/>
          </a:p>
          <a:p>
            <a:pPr marL="0" marR="0" lvl="0" indent="0" algn="l" defTabSz="1267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800"/>
              <a:t>On first boot, the device is detected by Autopilot and enrolled in Intune where all configurations, settings, applications &amp; policies configured by ITD are deployed to the device</a:t>
            </a:r>
          </a:p>
          <a:p>
            <a:r>
              <a:rPr lang="en-IE"/>
              <a:t>Device can be delivery straight to the end user supporting the hybrid work force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137FE-F796-2E41-88C3-6EBCF174D1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67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137FE-F796-2E41-88C3-6EBCF174D1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23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137FE-F796-2E41-88C3-6EBCF174D1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60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137FE-F796-2E41-88C3-6EBCF174D1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39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7776000"/>
            <a:ext cx="10080000" cy="796487"/>
          </a:xfrm>
        </p:spPr>
        <p:txBody>
          <a:bodyPr anchor="t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1192D-1B69-A648-85CB-F16FFBDED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8572487"/>
            <a:ext cx="10080000" cy="796487"/>
          </a:xfrm>
        </p:spPr>
        <p:txBody>
          <a:bodyPr anchor="t">
            <a:normAutofit/>
          </a:bodyPr>
          <a:lstStyle>
            <a:lvl1pPr marL="0" indent="0" algn="l">
              <a:buNone/>
              <a:defRPr sz="3500">
                <a:solidFill>
                  <a:srgbClr val="00A956"/>
                </a:solidFill>
                <a:latin typeface="Georgia" panose="02040502050405020303" pitchFamily="18" charset="0"/>
              </a:defRPr>
            </a:lvl1pPr>
            <a:lvl2pPr marL="609671" indent="0" algn="ctr">
              <a:buNone/>
              <a:defRPr sz="2667"/>
            </a:lvl2pPr>
            <a:lvl3pPr marL="1219342" indent="0" algn="ctr">
              <a:buNone/>
              <a:defRPr sz="2400"/>
            </a:lvl3pPr>
            <a:lvl4pPr marL="1829014" indent="0" algn="ctr">
              <a:buNone/>
              <a:defRPr sz="2134"/>
            </a:lvl4pPr>
            <a:lvl5pPr marL="2438685" indent="0" algn="ctr">
              <a:buNone/>
              <a:defRPr sz="2134"/>
            </a:lvl5pPr>
            <a:lvl6pPr marL="3048356" indent="0" algn="ctr">
              <a:buNone/>
              <a:defRPr sz="2134"/>
            </a:lvl6pPr>
            <a:lvl7pPr marL="3658027" indent="0" algn="ctr">
              <a:buNone/>
              <a:defRPr sz="2134"/>
            </a:lvl7pPr>
            <a:lvl8pPr marL="4267697" indent="0" algn="ctr">
              <a:buNone/>
              <a:defRPr sz="2134"/>
            </a:lvl8pPr>
            <a:lvl9pPr marL="4877370" indent="0" algn="ctr">
              <a:buNone/>
              <a:defRPr sz="2134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172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D19D5-0F85-CB4E-B0A9-93B988A6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9A43A-A3AB-9641-9E5A-9DA8B2CC0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B5666-28FF-9F4F-8C5C-D5068439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F1F43-8673-9348-80A9-029FC361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9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8995B1-CE25-1148-9140-B20A1F18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093B2-889C-3D45-91E5-6ABBE19F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78FF8-B193-9B4D-A0D1-BDFE4CDC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98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6480000"/>
            <a:ext cx="10080000" cy="1808233"/>
          </a:xfrm>
        </p:spPr>
        <p:txBody>
          <a:bodyPr anchor="t">
            <a:normAutofit/>
          </a:bodyPr>
          <a:lstStyle>
            <a:lvl1pPr algn="l">
              <a:defRPr sz="4700" b="1">
                <a:solidFill>
                  <a:srgbClr val="00A956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210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683AE-721B-8E45-86D0-EDEFBB6DA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744000"/>
            <a:ext cx="10800000" cy="672893"/>
          </a:xfrm>
        </p:spPr>
        <p:txBody>
          <a:bodyPr anchor="t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79186-9A63-804D-B992-7A2615733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4416893"/>
            <a:ext cx="10800000" cy="662313"/>
          </a:xfrm>
        </p:spPr>
        <p:txBody>
          <a:bodyPr anchor="t"/>
          <a:lstStyle>
            <a:lvl1pPr marL="0" indent="0">
              <a:buNone/>
              <a:defRPr sz="3000">
                <a:solidFill>
                  <a:srgbClr val="005336"/>
                </a:solidFill>
              </a:defRPr>
            </a:lvl1pPr>
            <a:lvl2pPr marL="609671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34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9014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4pPr>
            <a:lvl5pPr marL="2438685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5pPr>
            <a:lvl6pPr marL="3048356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6pPr>
            <a:lvl7pPr marL="365802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7pPr>
            <a:lvl8pPr marL="426769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8pPr>
            <a:lvl9pPr marL="4877370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03FE8-725B-C542-9752-0F0519FD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A956"/>
                </a:solidFill>
              </a:defRPr>
            </a:lvl1pPr>
          </a:lstStyle>
          <a:p>
            <a:r>
              <a:rPr lang="en-US"/>
              <a:t>06.11.19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262716B-0319-2E48-8A4F-A486A8CCA0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4000" y="5400000"/>
            <a:ext cx="2376000" cy="7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04787F-D361-3E40-984A-D6B2F134C9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00" y="5040000"/>
            <a:ext cx="2376000" cy="14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D57A8-4F44-A743-9523-4F882D6B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F2297-C797-C746-BFFC-71DBB9070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BC500-FEB0-E34F-8384-75379BA52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3037-7A0A-9643-8F64-D23E831E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CD8BA-88AE-0D4A-A7D5-B98698AD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5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2412000"/>
            <a:ext cx="6909475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8C761-09FD-F940-A379-C15FF3112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0405" y="2412000"/>
            <a:ext cx="6655766" cy="6445420"/>
          </a:xfrm>
        </p:spPr>
        <p:txBody>
          <a:bodyPr/>
          <a:lstStyle>
            <a:lvl1pPr>
              <a:lnSpc>
                <a:spcPts val="4300"/>
              </a:lnSpc>
              <a:defRPr sz="2500" b="1"/>
            </a:lvl1pPr>
            <a:lvl2pPr>
              <a:lnSpc>
                <a:spcPts val="4300"/>
              </a:lnSpc>
              <a:defRPr sz="2500" b="1"/>
            </a:lvl2pPr>
            <a:lvl3pPr>
              <a:lnSpc>
                <a:spcPts val="4300"/>
              </a:lnSpc>
              <a:defRPr sz="2500" b="1"/>
            </a:lvl3pPr>
            <a:lvl4pPr>
              <a:lnSpc>
                <a:spcPts val="4300"/>
              </a:lnSpc>
              <a:defRPr sz="2500" b="1"/>
            </a:lvl4pPr>
            <a:lvl5pPr>
              <a:lnSpc>
                <a:spcPts val="4300"/>
              </a:lnSpc>
              <a:defRPr sz="25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0" y="4355100"/>
            <a:ext cx="6909475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16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Pictu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3" y="2412000"/>
            <a:ext cx="6480000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3" y="4355100"/>
            <a:ext cx="6480000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00852C3-1AE9-6D47-B34A-4970BBFD8C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0000" y="2412000"/>
            <a:ext cx="7920000" cy="54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2118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Bullet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6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Bullet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1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6267A8-E11A-BC4B-ABF0-35302C5B7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2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82D14D-EFB8-194E-9283-741A4DB5D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9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7FBCA-0170-A045-A7B9-C21077D8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14022170" cy="1042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E127D-E475-0447-ABE5-C831EB30D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2412000"/>
            <a:ext cx="14022170" cy="4772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1DA5F-71C7-C24D-A60E-69D381002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r>
              <a:rPr lang="en-US"/>
              <a:t>06.11.19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6C108-9FF4-4247-BF63-31A399B9D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FD07C-4D6A-8244-A552-36C15D64D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fld id="{78BCC47E-4B7D-1647-9F80-3037E352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0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63" r:id="rId5"/>
    <p:sldLayoutId id="2147483657" r:id="rId6"/>
    <p:sldLayoutId id="2147483659" r:id="rId7"/>
    <p:sldLayoutId id="2147483660" r:id="rId8"/>
    <p:sldLayoutId id="2147483661" r:id="rId9"/>
    <p:sldLayoutId id="2147483654" r:id="rId10"/>
    <p:sldLayoutId id="2147483655" r:id="rId11"/>
    <p:sldLayoutId id="2147483658" r:id="rId12"/>
  </p:sldLayoutIdLst>
  <p:hf hdr="0" ftr="0" dt="0"/>
  <p:txStyles>
    <p:titleStyle>
      <a:lvl1pPr algn="l" defTabSz="1219342" rtl="0" eaLnBrk="1" latinLnBrk="0" hangingPunct="1">
        <a:lnSpc>
          <a:spcPct val="90000"/>
        </a:lnSpc>
        <a:spcBef>
          <a:spcPct val="0"/>
        </a:spcBef>
        <a:buNone/>
        <a:defRPr sz="4500" b="0" kern="1200">
          <a:solidFill>
            <a:srgbClr val="005336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04835" indent="-304835" algn="l" defTabSz="1219342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1pPr>
      <a:lvl2pPr marL="914506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2pPr>
      <a:lvl3pPr marL="1524178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3pPr>
      <a:lvl4pPr marL="2133849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4pPr>
      <a:lvl5pPr marL="2743520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5pPr>
      <a:lvl6pPr marL="3353191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862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534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205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71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42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014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685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56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02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69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37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svg"/><Relationship Id="rId20" Type="http://schemas.openxmlformats.org/officeDocument/2006/relationships/image" Target="../media/image28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19" Type="http://schemas.openxmlformats.org/officeDocument/2006/relationships/image" Target="../media/image27.pn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Relationship Id="rId22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1.sv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5.png"/><Relationship Id="rId3" Type="http://schemas.openxmlformats.org/officeDocument/2006/relationships/image" Target="../media/image21.png"/><Relationship Id="rId7" Type="http://schemas.openxmlformats.org/officeDocument/2006/relationships/image" Target="../media/image59.png"/><Relationship Id="rId12" Type="http://schemas.openxmlformats.org/officeDocument/2006/relationships/image" Target="../media/image64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8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sv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svg"/><Relationship Id="rId4" Type="http://schemas.openxmlformats.org/officeDocument/2006/relationships/image" Target="../media/image22.svg"/><Relationship Id="rId9" Type="http://schemas.openxmlformats.org/officeDocument/2006/relationships/image" Target="../media/image61.png"/><Relationship Id="rId14" Type="http://schemas.openxmlformats.org/officeDocument/2006/relationships/image" Target="../media/image66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BA535CE8-53DD-E1CB-0F3A-659E0C46C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79" y="8242663"/>
            <a:ext cx="10080000" cy="705394"/>
          </a:xfrm>
        </p:spPr>
        <p:txBody>
          <a:bodyPr>
            <a:normAutofit/>
          </a:bodyPr>
          <a:lstStyle/>
          <a:p>
            <a:r>
              <a:rPr lang="en-US" sz="1800"/>
              <a:t>How UL went from traditional device management to a modern device management approach</a:t>
            </a:r>
            <a:endParaRPr lang="en-IE" sz="1800"/>
          </a:p>
        </p:txBody>
      </p:sp>
      <p:pic>
        <p:nvPicPr>
          <p:cNvPr id="9" name="Picture 8" descr="Laptop and a notebook on a table">
            <a:extLst>
              <a:ext uri="{FF2B5EF4-FFF2-40B4-BE49-F238E27FC236}">
                <a16:creationId xmlns:a16="http://schemas.microsoft.com/office/drawing/2014/main" id="{12E400B7-487A-4062-764E-449E2BA104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6794" y="11363"/>
            <a:ext cx="13979238" cy="71547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A92517-25BF-B271-0047-A18F7E7CE377}"/>
              </a:ext>
            </a:extLst>
          </p:cNvPr>
          <p:cNvSpPr/>
          <p:nvPr/>
        </p:nvSpPr>
        <p:spPr>
          <a:xfrm>
            <a:off x="1538188" y="3101376"/>
            <a:ext cx="13216908" cy="1491916"/>
          </a:xfrm>
          <a:prstGeom prst="rect">
            <a:avLst/>
          </a:prstGeom>
          <a:solidFill>
            <a:srgbClr val="005336">
              <a:alpha val="88000"/>
            </a:srgbClr>
          </a:solidFill>
          <a:ln>
            <a:solidFill>
              <a:srgbClr val="00533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BB96C8-D6BB-50DE-B2AF-3372B39BD13F}"/>
              </a:ext>
            </a:extLst>
          </p:cNvPr>
          <p:cNvSpPr txBox="1">
            <a:spLocks/>
          </p:cNvSpPr>
          <p:nvPr/>
        </p:nvSpPr>
        <p:spPr>
          <a:xfrm>
            <a:off x="1960199" y="3561043"/>
            <a:ext cx="12531158" cy="7964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12193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3300" kern="1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Transforming device management in the era of the modern workforce</a:t>
            </a:r>
            <a:endParaRPr lang="en-IE" sz="3300" kern="10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2E9A181F-F2B2-18FB-4446-6E438D7967BE}"/>
              </a:ext>
            </a:extLst>
          </p:cNvPr>
          <p:cNvSpPr txBox="1">
            <a:spLocks/>
          </p:cNvSpPr>
          <p:nvPr/>
        </p:nvSpPr>
        <p:spPr>
          <a:xfrm>
            <a:off x="703579" y="8804365"/>
            <a:ext cx="10112084" cy="7053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1219342" rtl="0" eaLnBrk="1" latinLnBrk="0" hangingPunct="1">
              <a:lnSpc>
                <a:spcPct val="90000"/>
              </a:lnSpc>
              <a:spcBef>
                <a:spcPts val="1334"/>
              </a:spcBef>
              <a:buFont typeface="Arial" panose="020B0604020202020204" pitchFamily="34" charset="0"/>
              <a:buNone/>
              <a:defRPr sz="3500" kern="1200">
                <a:solidFill>
                  <a:srgbClr val="00A956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09671" indent="0" algn="ctr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2pPr>
            <a:lvl3pPr marL="1219342" indent="0" algn="ctr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3pPr>
            <a:lvl4pPr marL="1829014" indent="0" algn="ctr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4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4pPr>
            <a:lvl5pPr marL="2438685" indent="0" algn="ctr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4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5pPr>
            <a:lvl6pPr marL="3048356" indent="0" algn="ctr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027" indent="0" algn="ctr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697" indent="0" algn="ctr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370" indent="0" algn="ctr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600"/>
              <a:t>Mark Twomey</a:t>
            </a:r>
          </a:p>
          <a:p>
            <a:r>
              <a:rPr lang="en-IE" sz="1600"/>
              <a:t>University of Limerick					November 2024</a:t>
            </a:r>
          </a:p>
        </p:txBody>
      </p:sp>
    </p:spTree>
    <p:extLst>
      <p:ext uri="{BB962C8B-B14F-4D97-AF65-F5344CB8AC3E}">
        <p14:creationId xmlns:p14="http://schemas.microsoft.com/office/powerpoint/2010/main" val="437598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E0B41-6DEA-4C20-BD7A-36C3E410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9735" y="9181325"/>
            <a:ext cx="2983207" cy="540841"/>
          </a:xfrm>
        </p:spPr>
        <p:txBody>
          <a:bodyPr/>
          <a:lstStyle/>
          <a:p>
            <a:fld id="{78BCC47E-4B7D-1647-9F80-3037E352F95F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6C53D9A-89D0-961C-ACD8-9857137AA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257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69466EC-74EE-1702-1EA4-7C90E68BD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257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7C8CF7-C400-E187-8EBA-9D21B6F16A51}"/>
              </a:ext>
            </a:extLst>
          </p:cNvPr>
          <p:cNvSpPr/>
          <p:nvPr/>
        </p:nvSpPr>
        <p:spPr>
          <a:xfrm>
            <a:off x="405870" y="1392951"/>
            <a:ext cx="15657095" cy="738550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68D3E8-9DED-1CF9-F257-188A140F56CD}"/>
              </a:ext>
            </a:extLst>
          </p:cNvPr>
          <p:cNvSpPr txBox="1"/>
          <p:nvPr/>
        </p:nvSpPr>
        <p:spPr>
          <a:xfrm>
            <a:off x="160420" y="89977"/>
            <a:ext cx="1376412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 sz="3600" b="1">
                <a:solidFill>
                  <a:srgbClr val="00A956"/>
                </a:solidFill>
                <a:latin typeface="Aptos"/>
              </a:rPr>
              <a:t>Context: Pre-MDM-Managing our Windows desktops and laptops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1646E65-3FE1-45B7-F6BD-250F4B633909}"/>
              </a:ext>
            </a:extLst>
          </p:cNvPr>
          <p:cNvGrpSpPr/>
          <p:nvPr/>
        </p:nvGrpSpPr>
        <p:grpSpPr>
          <a:xfrm>
            <a:off x="3130987" y="1598749"/>
            <a:ext cx="9255524" cy="2840068"/>
            <a:chOff x="1187887" y="1559847"/>
            <a:chExt cx="9255524" cy="284006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D85B2B7-1D0F-6022-B7DE-D07ABBF12AB0}"/>
                </a:ext>
              </a:extLst>
            </p:cNvPr>
            <p:cNvSpPr/>
            <p:nvPr/>
          </p:nvSpPr>
          <p:spPr>
            <a:xfrm>
              <a:off x="1187887" y="1712040"/>
              <a:ext cx="3494748" cy="134252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/>
                <a:t>Traditional approach to managing UL owned Windows devices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00EC184-13E7-9771-390E-B7C29925C4DA}"/>
                </a:ext>
              </a:extLst>
            </p:cNvPr>
            <p:cNvGrpSpPr/>
            <p:nvPr/>
          </p:nvGrpSpPr>
          <p:grpSpPr>
            <a:xfrm>
              <a:off x="5183585" y="1559847"/>
              <a:ext cx="5259826" cy="2840068"/>
              <a:chOff x="5263795" y="1559847"/>
              <a:chExt cx="5259826" cy="2840068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35D1B4A0-A5B9-7587-721D-4E2C25550619}"/>
                  </a:ext>
                </a:extLst>
              </p:cNvPr>
              <p:cNvSpPr/>
              <p:nvPr/>
            </p:nvSpPr>
            <p:spPr>
              <a:xfrm>
                <a:off x="5263795" y="1559847"/>
                <a:ext cx="5259826" cy="274557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pic>
            <p:nvPicPr>
              <p:cNvPr id="15" name="Graphic 14" descr="Database with solid fill">
                <a:extLst>
                  <a:ext uri="{FF2B5EF4-FFF2-40B4-BE49-F238E27FC236}">
                    <a16:creationId xmlns:a16="http://schemas.microsoft.com/office/drawing/2014/main" id="{2C15D5EE-DA23-11F4-7078-4D0F934B5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316922" y="1564245"/>
                <a:ext cx="1308467" cy="1308467"/>
              </a:xfrm>
              <a:prstGeom prst="rect">
                <a:avLst/>
              </a:prstGeom>
            </p:spPr>
          </p:pic>
          <p:pic>
            <p:nvPicPr>
              <p:cNvPr id="18" name="Graphic 17" descr="Internet with solid fill">
                <a:extLst>
                  <a:ext uri="{FF2B5EF4-FFF2-40B4-BE49-F238E27FC236}">
                    <a16:creationId xmlns:a16="http://schemas.microsoft.com/office/drawing/2014/main" id="{C15A4F94-18FF-316E-892A-8CF1101B26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159157" y="156424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9" name="Graphic 18" descr="Database with solid fill">
                <a:extLst>
                  <a:ext uri="{FF2B5EF4-FFF2-40B4-BE49-F238E27FC236}">
                    <a16:creationId xmlns:a16="http://schemas.microsoft.com/office/drawing/2014/main" id="{B7E09C25-8536-ED99-8A79-98D9BC5425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316921" y="2684122"/>
                <a:ext cx="1308467" cy="1308467"/>
              </a:xfrm>
              <a:prstGeom prst="rect">
                <a:avLst/>
              </a:prstGeom>
            </p:spPr>
          </p:pic>
          <p:pic>
            <p:nvPicPr>
              <p:cNvPr id="20" name="Graphic 19" descr="Database with solid fill">
                <a:extLst>
                  <a:ext uri="{FF2B5EF4-FFF2-40B4-BE49-F238E27FC236}">
                    <a16:creationId xmlns:a16="http://schemas.microsoft.com/office/drawing/2014/main" id="{ABF04B64-1D2A-BD41-1FFA-A205BA1C40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971154" y="2169241"/>
                <a:ext cx="1308467" cy="1308467"/>
              </a:xfrm>
              <a:prstGeom prst="rect">
                <a:avLst/>
              </a:prstGeom>
            </p:spPr>
          </p:pic>
          <p:pic>
            <p:nvPicPr>
              <p:cNvPr id="21" name="Graphic 20" descr="Internet with solid fill">
                <a:extLst>
                  <a:ext uri="{FF2B5EF4-FFF2-40B4-BE49-F238E27FC236}">
                    <a16:creationId xmlns:a16="http://schemas.microsoft.com/office/drawing/2014/main" id="{F6CBED13-FD2E-EAA2-8467-DA0C6ED38C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213377" y="347939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4" name="Graphic 23" descr="Internet outline">
                <a:extLst>
                  <a:ext uri="{FF2B5EF4-FFF2-40B4-BE49-F238E27FC236}">
                    <a16:creationId xmlns:a16="http://schemas.microsoft.com/office/drawing/2014/main" id="{E0DB1A50-D3E6-B63D-85E3-3C3A376E4E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9192844" y="214977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6" name="Graphic 25" descr="Computer outline">
                <a:extLst>
                  <a:ext uri="{FF2B5EF4-FFF2-40B4-BE49-F238E27FC236}">
                    <a16:creationId xmlns:a16="http://schemas.microsoft.com/office/drawing/2014/main" id="{3E437E23-24FB-321B-7718-DD3965391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9221932" y="159230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0" name="Graphic 29" descr="Computer with solid fill">
                <a:extLst>
                  <a:ext uri="{FF2B5EF4-FFF2-40B4-BE49-F238E27FC236}">
                    <a16:creationId xmlns:a16="http://schemas.microsoft.com/office/drawing/2014/main" id="{F186DAC9-A7FD-6E64-D40D-8C55FE8934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8263810" y="216924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1" name="Graphic 30" descr="Computer with solid fill">
                <a:extLst>
                  <a:ext uri="{FF2B5EF4-FFF2-40B4-BE49-F238E27FC236}">
                    <a16:creationId xmlns:a16="http://schemas.microsoft.com/office/drawing/2014/main" id="{FAD19C72-7A6E-A703-D4BB-80AEF3B0BB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9337618" y="348551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0B9EBA0-0506-C193-1606-FE990BB945CF}"/>
                  </a:ext>
                </a:extLst>
              </p:cNvPr>
              <p:cNvSpPr/>
              <p:nvPr/>
            </p:nvSpPr>
            <p:spPr>
              <a:xfrm>
                <a:off x="9608155" y="2978356"/>
                <a:ext cx="45719" cy="45719"/>
              </a:xfrm>
              <a:prstGeom prst="rect">
                <a:avLst/>
              </a:prstGeom>
              <a:solidFill>
                <a:srgbClr val="005336"/>
              </a:solidFill>
              <a:ln>
                <a:solidFill>
                  <a:srgbClr val="0053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9DD3448-3BE6-CF08-7998-F74327DC7020}"/>
                  </a:ext>
                </a:extLst>
              </p:cNvPr>
              <p:cNvSpPr/>
              <p:nvPr/>
            </p:nvSpPr>
            <p:spPr>
              <a:xfrm>
                <a:off x="9608155" y="3110861"/>
                <a:ext cx="45719" cy="45719"/>
              </a:xfrm>
              <a:prstGeom prst="rect">
                <a:avLst/>
              </a:prstGeom>
              <a:solidFill>
                <a:srgbClr val="005336"/>
              </a:solidFill>
              <a:ln>
                <a:solidFill>
                  <a:srgbClr val="0053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D0DA2A8-9B20-FE72-33EB-8A8327271A6D}"/>
                  </a:ext>
                </a:extLst>
              </p:cNvPr>
              <p:cNvSpPr/>
              <p:nvPr/>
            </p:nvSpPr>
            <p:spPr>
              <a:xfrm>
                <a:off x="9608155" y="3243366"/>
                <a:ext cx="45719" cy="45719"/>
              </a:xfrm>
              <a:prstGeom prst="rect">
                <a:avLst/>
              </a:prstGeom>
              <a:solidFill>
                <a:srgbClr val="005336"/>
              </a:solidFill>
              <a:ln>
                <a:solidFill>
                  <a:srgbClr val="0053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4BA8CC1-0930-FD32-74A5-86335941E482}"/>
                  </a:ext>
                </a:extLst>
              </p:cNvPr>
              <p:cNvSpPr/>
              <p:nvPr/>
            </p:nvSpPr>
            <p:spPr>
              <a:xfrm>
                <a:off x="9608155" y="3375871"/>
                <a:ext cx="45719" cy="45719"/>
              </a:xfrm>
              <a:prstGeom prst="rect">
                <a:avLst/>
              </a:prstGeom>
              <a:solidFill>
                <a:srgbClr val="005336"/>
              </a:solidFill>
              <a:ln>
                <a:solidFill>
                  <a:srgbClr val="0053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6233EB5-F34C-27B5-E398-A49080A59EB5}"/>
                  </a:ext>
                </a:extLst>
              </p:cNvPr>
              <p:cNvSpPr/>
              <p:nvPr/>
            </p:nvSpPr>
            <p:spPr>
              <a:xfrm>
                <a:off x="9616177" y="3508375"/>
                <a:ext cx="45719" cy="45719"/>
              </a:xfrm>
              <a:prstGeom prst="rect">
                <a:avLst/>
              </a:prstGeom>
              <a:solidFill>
                <a:srgbClr val="005336"/>
              </a:solidFill>
              <a:ln>
                <a:solidFill>
                  <a:srgbClr val="0053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965A651-F39E-B06B-B4F3-71CA4628358B}"/>
                  </a:ext>
                </a:extLst>
              </p:cNvPr>
              <p:cNvSpPr/>
              <p:nvPr/>
            </p:nvSpPr>
            <p:spPr>
              <a:xfrm>
                <a:off x="8596316" y="2932637"/>
                <a:ext cx="45719" cy="45719"/>
              </a:xfrm>
              <a:prstGeom prst="rect">
                <a:avLst/>
              </a:prstGeom>
              <a:solidFill>
                <a:srgbClr val="005336"/>
              </a:solidFill>
              <a:ln>
                <a:solidFill>
                  <a:srgbClr val="0053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2AF769C-1708-8011-46AA-5AE60E3BC5C9}"/>
                  </a:ext>
                </a:extLst>
              </p:cNvPr>
              <p:cNvSpPr/>
              <p:nvPr/>
            </p:nvSpPr>
            <p:spPr>
              <a:xfrm>
                <a:off x="8596316" y="3065142"/>
                <a:ext cx="45719" cy="45719"/>
              </a:xfrm>
              <a:prstGeom prst="rect">
                <a:avLst/>
              </a:prstGeom>
              <a:solidFill>
                <a:srgbClr val="005336"/>
              </a:solidFill>
              <a:ln>
                <a:solidFill>
                  <a:srgbClr val="0053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02914D2-75A4-7D6D-C836-D01066182EF6}"/>
                  </a:ext>
                </a:extLst>
              </p:cNvPr>
              <p:cNvSpPr/>
              <p:nvPr/>
            </p:nvSpPr>
            <p:spPr>
              <a:xfrm>
                <a:off x="8596316" y="3197647"/>
                <a:ext cx="45719" cy="45719"/>
              </a:xfrm>
              <a:prstGeom prst="rect">
                <a:avLst/>
              </a:prstGeom>
              <a:solidFill>
                <a:srgbClr val="005336"/>
              </a:solidFill>
              <a:ln>
                <a:solidFill>
                  <a:srgbClr val="0053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50231ED-CF4E-8D6B-0084-5C73812C9340}"/>
                  </a:ext>
                </a:extLst>
              </p:cNvPr>
              <p:cNvSpPr/>
              <p:nvPr/>
            </p:nvSpPr>
            <p:spPr>
              <a:xfrm>
                <a:off x="8596316" y="3330152"/>
                <a:ext cx="45719" cy="45719"/>
              </a:xfrm>
              <a:prstGeom prst="rect">
                <a:avLst/>
              </a:prstGeom>
              <a:solidFill>
                <a:srgbClr val="005336"/>
              </a:solidFill>
              <a:ln>
                <a:solidFill>
                  <a:srgbClr val="0053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4E1A86C-8C22-11D6-854A-F90C1DF3A87E}"/>
                  </a:ext>
                </a:extLst>
              </p:cNvPr>
              <p:cNvSpPr/>
              <p:nvPr/>
            </p:nvSpPr>
            <p:spPr>
              <a:xfrm>
                <a:off x="8604338" y="3462656"/>
                <a:ext cx="45719" cy="45719"/>
              </a:xfrm>
              <a:prstGeom prst="rect">
                <a:avLst/>
              </a:prstGeom>
              <a:solidFill>
                <a:srgbClr val="005336"/>
              </a:solidFill>
              <a:ln>
                <a:solidFill>
                  <a:srgbClr val="0053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48" name="Arrow: Right 47">
                <a:extLst>
                  <a:ext uri="{FF2B5EF4-FFF2-40B4-BE49-F238E27FC236}">
                    <a16:creationId xmlns:a16="http://schemas.microsoft.com/office/drawing/2014/main" id="{BB466851-89C6-C88D-341A-BA0E827B26F4}"/>
                  </a:ext>
                </a:extLst>
              </p:cNvPr>
              <p:cNvSpPr/>
              <p:nvPr/>
            </p:nvSpPr>
            <p:spPr>
              <a:xfrm>
                <a:off x="7170462" y="2017047"/>
                <a:ext cx="914400" cy="152194"/>
              </a:xfrm>
              <a:prstGeom prst="rightArrow">
                <a:avLst/>
              </a:prstGeom>
              <a:solidFill>
                <a:srgbClr val="0053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49" name="Arrow: Right 48">
                <a:extLst>
                  <a:ext uri="{FF2B5EF4-FFF2-40B4-BE49-F238E27FC236}">
                    <a16:creationId xmlns:a16="http://schemas.microsoft.com/office/drawing/2014/main" id="{78306C2E-0939-5A3B-AE62-7686EE1101DD}"/>
                  </a:ext>
                </a:extLst>
              </p:cNvPr>
              <p:cNvSpPr/>
              <p:nvPr/>
            </p:nvSpPr>
            <p:spPr>
              <a:xfrm>
                <a:off x="7170462" y="2454721"/>
                <a:ext cx="914400" cy="152194"/>
              </a:xfrm>
              <a:prstGeom prst="rightArrow">
                <a:avLst/>
              </a:prstGeom>
              <a:solidFill>
                <a:srgbClr val="0053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50" name="Arrow: Right 49">
                <a:extLst>
                  <a:ext uri="{FF2B5EF4-FFF2-40B4-BE49-F238E27FC236}">
                    <a16:creationId xmlns:a16="http://schemas.microsoft.com/office/drawing/2014/main" id="{70B91740-D33B-342F-2A1D-1C68B20B5FED}"/>
                  </a:ext>
                </a:extLst>
              </p:cNvPr>
              <p:cNvSpPr/>
              <p:nvPr/>
            </p:nvSpPr>
            <p:spPr>
              <a:xfrm>
                <a:off x="7170462" y="2892396"/>
                <a:ext cx="914400" cy="152194"/>
              </a:xfrm>
              <a:prstGeom prst="rightArrow">
                <a:avLst/>
              </a:prstGeom>
              <a:solidFill>
                <a:srgbClr val="0053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51" name="Arrow: Right 50">
                <a:extLst>
                  <a:ext uri="{FF2B5EF4-FFF2-40B4-BE49-F238E27FC236}">
                    <a16:creationId xmlns:a16="http://schemas.microsoft.com/office/drawing/2014/main" id="{6D30B3BE-F173-825C-DB29-C72868730058}"/>
                  </a:ext>
                </a:extLst>
              </p:cNvPr>
              <p:cNvSpPr/>
              <p:nvPr/>
            </p:nvSpPr>
            <p:spPr>
              <a:xfrm>
                <a:off x="7170462" y="3330071"/>
                <a:ext cx="914400" cy="152194"/>
              </a:xfrm>
              <a:prstGeom prst="rightArrow">
                <a:avLst/>
              </a:prstGeom>
              <a:solidFill>
                <a:srgbClr val="0053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52" name="Arrow: Right 51">
                <a:extLst>
                  <a:ext uri="{FF2B5EF4-FFF2-40B4-BE49-F238E27FC236}">
                    <a16:creationId xmlns:a16="http://schemas.microsoft.com/office/drawing/2014/main" id="{0F557529-A1A8-A8D3-C990-F03B485E0403}"/>
                  </a:ext>
                </a:extLst>
              </p:cNvPr>
              <p:cNvSpPr/>
              <p:nvPr/>
            </p:nvSpPr>
            <p:spPr>
              <a:xfrm>
                <a:off x="7170462" y="3767745"/>
                <a:ext cx="914400" cy="152194"/>
              </a:xfrm>
              <a:prstGeom prst="rightArrow">
                <a:avLst/>
              </a:prstGeom>
              <a:solidFill>
                <a:srgbClr val="0053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4404C1A6-6F05-13D3-1C42-49A017F96000}"/>
              </a:ext>
            </a:extLst>
          </p:cNvPr>
          <p:cNvGrpSpPr/>
          <p:nvPr/>
        </p:nvGrpSpPr>
        <p:grpSpPr>
          <a:xfrm>
            <a:off x="535816" y="4005667"/>
            <a:ext cx="15336943" cy="1911512"/>
            <a:chOff x="436566" y="4620883"/>
            <a:chExt cx="15336943" cy="191151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2CCCFDF-49C9-D04C-FC38-239B2CBC7385}"/>
                </a:ext>
              </a:extLst>
            </p:cNvPr>
            <p:cNvSpPr/>
            <p:nvPr/>
          </p:nvSpPr>
          <p:spPr>
            <a:xfrm>
              <a:off x="625642" y="5759549"/>
              <a:ext cx="15147867" cy="71796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60" name="Graphic 59" descr="Male profile with solid fill">
              <a:extLst>
                <a:ext uri="{FF2B5EF4-FFF2-40B4-BE49-F238E27FC236}">
                  <a16:creationId xmlns:a16="http://schemas.microsoft.com/office/drawing/2014/main" id="{3E4CAAA4-C8A4-A4AF-00AD-D3955CEAA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25641" y="5249026"/>
              <a:ext cx="1283369" cy="1283369"/>
            </a:xfrm>
            <a:prstGeom prst="rect">
              <a:avLst/>
            </a:prstGeom>
          </p:spPr>
        </p:pic>
        <p:pic>
          <p:nvPicPr>
            <p:cNvPr id="62" name="Graphic 61" descr="Question Mark with solid fill">
              <a:extLst>
                <a:ext uri="{FF2B5EF4-FFF2-40B4-BE49-F238E27FC236}">
                  <a16:creationId xmlns:a16="http://schemas.microsoft.com/office/drawing/2014/main" id="{91DA67CE-B916-0168-FCF2-069247655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582719" y="5143158"/>
              <a:ext cx="457200" cy="457200"/>
            </a:xfrm>
            <a:prstGeom prst="rect">
              <a:avLst/>
            </a:prstGeom>
          </p:spPr>
        </p:pic>
        <p:sp>
          <p:nvSpPr>
            <p:cNvPr id="65" name="Lightning Bolt 64">
              <a:extLst>
                <a:ext uri="{FF2B5EF4-FFF2-40B4-BE49-F238E27FC236}">
                  <a16:creationId xmlns:a16="http://schemas.microsoft.com/office/drawing/2014/main" id="{6F70511A-EAF5-ADBA-EF24-36F9B28C2E7B}"/>
                </a:ext>
              </a:extLst>
            </p:cNvPr>
            <p:cNvSpPr/>
            <p:nvPr/>
          </p:nvSpPr>
          <p:spPr>
            <a:xfrm rot="4580957">
              <a:off x="1345928" y="4715659"/>
              <a:ext cx="441339" cy="593558"/>
            </a:xfrm>
            <a:prstGeom prst="lightningBolt">
              <a:avLst/>
            </a:prstGeom>
            <a:solidFill>
              <a:srgbClr val="00A9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66" name="Graphic 65" descr="Question Mark with solid fill">
              <a:extLst>
                <a:ext uri="{FF2B5EF4-FFF2-40B4-BE49-F238E27FC236}">
                  <a16:creationId xmlns:a16="http://schemas.microsoft.com/office/drawing/2014/main" id="{112A8657-05E3-BA85-EE5A-31CDBFBAF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038725" y="4620883"/>
              <a:ext cx="457200" cy="457200"/>
            </a:xfrm>
            <a:prstGeom prst="rect">
              <a:avLst/>
            </a:prstGeom>
          </p:spPr>
        </p:pic>
        <p:sp>
          <p:nvSpPr>
            <p:cNvPr id="67" name="Lightning Bolt 66">
              <a:extLst>
                <a:ext uri="{FF2B5EF4-FFF2-40B4-BE49-F238E27FC236}">
                  <a16:creationId xmlns:a16="http://schemas.microsoft.com/office/drawing/2014/main" id="{64F105F7-408D-1BD6-0A85-1ADA0F0E46A5}"/>
                </a:ext>
              </a:extLst>
            </p:cNvPr>
            <p:cNvSpPr/>
            <p:nvPr/>
          </p:nvSpPr>
          <p:spPr>
            <a:xfrm rot="20325577">
              <a:off x="608151" y="4753175"/>
              <a:ext cx="441339" cy="593558"/>
            </a:xfrm>
            <a:prstGeom prst="lightningBolt">
              <a:avLst/>
            </a:prstGeom>
            <a:solidFill>
              <a:srgbClr val="00A9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68" name="Graphic 67" descr="Question Mark with solid fill">
              <a:extLst>
                <a:ext uri="{FF2B5EF4-FFF2-40B4-BE49-F238E27FC236}">
                  <a16:creationId xmlns:a16="http://schemas.microsoft.com/office/drawing/2014/main" id="{A3508BE7-8B0C-08DE-7E1C-F24C9AFEA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436566" y="5143001"/>
              <a:ext cx="457200" cy="457200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65BEC1E-DE5F-C494-356D-50F82327EC44}"/>
                </a:ext>
              </a:extLst>
            </p:cNvPr>
            <p:cNvSpPr txBox="1"/>
            <p:nvPr/>
          </p:nvSpPr>
          <p:spPr>
            <a:xfrm>
              <a:off x="1867819" y="5903459"/>
              <a:ext cx="137641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400">
                  <a:solidFill>
                    <a:schemeClr val="bg1"/>
                  </a:solidFill>
                  <a:latin typeface="Georgia" panose="02040502050405020303" pitchFamily="18" charset="0"/>
                </a:rPr>
                <a:t>What issues did we face?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7C2CB9D-0632-E22E-822C-CBB47BC11CF3}"/>
              </a:ext>
            </a:extLst>
          </p:cNvPr>
          <p:cNvGrpSpPr/>
          <p:nvPr/>
        </p:nvGrpSpPr>
        <p:grpSpPr>
          <a:xfrm>
            <a:off x="555521" y="6043953"/>
            <a:ext cx="2988000" cy="3232585"/>
            <a:chOff x="625643" y="7035707"/>
            <a:chExt cx="3176780" cy="3032731"/>
          </a:xfrm>
        </p:grpSpPr>
        <p:sp>
          <p:nvSpPr>
            <p:cNvPr id="57" name="Arrow: Pentagon 56">
              <a:extLst>
                <a:ext uri="{FF2B5EF4-FFF2-40B4-BE49-F238E27FC236}">
                  <a16:creationId xmlns:a16="http://schemas.microsoft.com/office/drawing/2014/main" id="{B97A98D3-F037-FD35-12E5-515939B472ED}"/>
                </a:ext>
              </a:extLst>
            </p:cNvPr>
            <p:cNvSpPr/>
            <p:nvPr/>
          </p:nvSpPr>
          <p:spPr>
            <a:xfrm rot="5400000">
              <a:off x="705821" y="6971836"/>
              <a:ext cx="3016424" cy="3176780"/>
            </a:xfrm>
            <a:prstGeom prst="homePlate">
              <a:avLst/>
            </a:prstGeom>
            <a:solidFill>
              <a:srgbClr val="7F7F7F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9" name="Arrow: Pentagon 68">
              <a:extLst>
                <a:ext uri="{FF2B5EF4-FFF2-40B4-BE49-F238E27FC236}">
                  <a16:creationId xmlns:a16="http://schemas.microsoft.com/office/drawing/2014/main" id="{875D5C4F-5276-8690-6389-B7B4DC19F309}"/>
                </a:ext>
              </a:extLst>
            </p:cNvPr>
            <p:cNvSpPr/>
            <p:nvPr/>
          </p:nvSpPr>
          <p:spPr>
            <a:xfrm rot="5400000">
              <a:off x="810033" y="7030084"/>
              <a:ext cx="2808000" cy="2988000"/>
            </a:xfrm>
            <a:prstGeom prst="homePlate">
              <a:avLst/>
            </a:prstGeom>
            <a:solidFill>
              <a:schemeClr val="bg1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B4107D73-9AAF-F019-FFB7-014613EA049D}"/>
                </a:ext>
              </a:extLst>
            </p:cNvPr>
            <p:cNvSpPr/>
            <p:nvPr/>
          </p:nvSpPr>
          <p:spPr>
            <a:xfrm>
              <a:off x="863476" y="7035707"/>
              <a:ext cx="2731750" cy="415976"/>
            </a:xfrm>
            <a:prstGeom prst="roundRect">
              <a:avLst/>
            </a:prstGeom>
            <a:solidFill>
              <a:srgbClr val="005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/>
                <a:t>Lack of insight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1F6321E-B148-9CEF-32F9-4A8728751310}"/>
                </a:ext>
              </a:extLst>
            </p:cNvPr>
            <p:cNvSpPr txBox="1"/>
            <p:nvPr/>
          </p:nvSpPr>
          <p:spPr>
            <a:xfrm>
              <a:off x="898052" y="7446968"/>
              <a:ext cx="2814267" cy="1890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E" sz="2000" dirty="0">
                  <a:solidFill>
                    <a:srgbClr val="005336"/>
                  </a:solidFill>
                </a:rPr>
                <a:t>No. of devices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E" sz="2000" dirty="0">
                  <a:solidFill>
                    <a:srgbClr val="005336"/>
                  </a:solidFill>
                </a:rPr>
                <a:t>Device status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E" sz="2000" dirty="0">
                  <a:solidFill>
                    <a:srgbClr val="005336"/>
                  </a:solidFill>
                </a:rPr>
                <a:t>3rd party tools or custom scripting required</a:t>
              </a:r>
            </a:p>
            <a:p>
              <a:endParaRPr lang="en-IE" dirty="0">
                <a:solidFill>
                  <a:srgbClr val="005336"/>
                </a:solidFill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CEE8235-2303-B931-B95B-311B05B0267D}"/>
              </a:ext>
            </a:extLst>
          </p:cNvPr>
          <p:cNvGrpSpPr/>
          <p:nvPr/>
        </p:nvGrpSpPr>
        <p:grpSpPr>
          <a:xfrm>
            <a:off x="12903611" y="6054666"/>
            <a:ext cx="2988000" cy="3216544"/>
            <a:chOff x="625643" y="7050757"/>
            <a:chExt cx="3176780" cy="3017681"/>
          </a:xfrm>
        </p:grpSpPr>
        <p:sp>
          <p:nvSpPr>
            <p:cNvPr id="80" name="Arrow: Pentagon 79">
              <a:extLst>
                <a:ext uri="{FF2B5EF4-FFF2-40B4-BE49-F238E27FC236}">
                  <a16:creationId xmlns:a16="http://schemas.microsoft.com/office/drawing/2014/main" id="{9300577F-2845-11CB-273E-B1A85B6D2A49}"/>
                </a:ext>
              </a:extLst>
            </p:cNvPr>
            <p:cNvSpPr/>
            <p:nvPr/>
          </p:nvSpPr>
          <p:spPr>
            <a:xfrm rot="5400000">
              <a:off x="705821" y="6971836"/>
              <a:ext cx="3016424" cy="3176780"/>
            </a:xfrm>
            <a:prstGeom prst="homePlate">
              <a:avLst/>
            </a:prstGeom>
            <a:solidFill>
              <a:srgbClr val="7F7F7F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1" name="Arrow: Pentagon 80">
              <a:extLst>
                <a:ext uri="{FF2B5EF4-FFF2-40B4-BE49-F238E27FC236}">
                  <a16:creationId xmlns:a16="http://schemas.microsoft.com/office/drawing/2014/main" id="{A5227D6B-37B1-EDE4-D258-B7DA16CDD00A}"/>
                </a:ext>
              </a:extLst>
            </p:cNvPr>
            <p:cNvSpPr/>
            <p:nvPr/>
          </p:nvSpPr>
          <p:spPr>
            <a:xfrm rot="5400000">
              <a:off x="810033" y="7030084"/>
              <a:ext cx="2808000" cy="2988000"/>
            </a:xfrm>
            <a:prstGeom prst="homePlate">
              <a:avLst/>
            </a:prstGeom>
            <a:solidFill>
              <a:schemeClr val="bg1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B449AB6C-55F4-40A7-676B-85C557AB9BB5}"/>
                </a:ext>
              </a:extLst>
            </p:cNvPr>
            <p:cNvSpPr/>
            <p:nvPr/>
          </p:nvSpPr>
          <p:spPr>
            <a:xfrm>
              <a:off x="863476" y="7050757"/>
              <a:ext cx="2812943" cy="415976"/>
            </a:xfrm>
            <a:prstGeom prst="roundRect">
              <a:avLst/>
            </a:prstGeom>
            <a:solidFill>
              <a:srgbClr val="005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/>
                <a:t>Backup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20A8DBD-A5AB-4427-963E-A8A72580BF7F}"/>
                </a:ext>
              </a:extLst>
            </p:cNvPr>
            <p:cNvSpPr txBox="1"/>
            <p:nvPr/>
          </p:nvSpPr>
          <p:spPr>
            <a:xfrm>
              <a:off x="691379" y="7438554"/>
              <a:ext cx="3111044" cy="112611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E" sz="1800" dirty="0">
                  <a:solidFill>
                    <a:srgbClr val="005336"/>
                  </a:solidFill>
                </a:rPr>
                <a:t>Should we backup our cloud hosted settings &amp; configurations like we do on premise?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3D35FB2-9F54-3ADC-E19A-010763C1DFEF}"/>
              </a:ext>
            </a:extLst>
          </p:cNvPr>
          <p:cNvGrpSpPr/>
          <p:nvPr/>
        </p:nvGrpSpPr>
        <p:grpSpPr>
          <a:xfrm>
            <a:off x="9809903" y="6062003"/>
            <a:ext cx="2988000" cy="3216544"/>
            <a:chOff x="625643" y="7050757"/>
            <a:chExt cx="3176780" cy="3017681"/>
          </a:xfrm>
        </p:grpSpPr>
        <p:sp>
          <p:nvSpPr>
            <p:cNvPr id="85" name="Arrow: Pentagon 84">
              <a:extLst>
                <a:ext uri="{FF2B5EF4-FFF2-40B4-BE49-F238E27FC236}">
                  <a16:creationId xmlns:a16="http://schemas.microsoft.com/office/drawing/2014/main" id="{772F8A77-F745-AB11-AEEF-1FAA969702E8}"/>
                </a:ext>
              </a:extLst>
            </p:cNvPr>
            <p:cNvSpPr/>
            <p:nvPr/>
          </p:nvSpPr>
          <p:spPr>
            <a:xfrm rot="5400000">
              <a:off x="705821" y="6971836"/>
              <a:ext cx="3016424" cy="3176780"/>
            </a:xfrm>
            <a:prstGeom prst="homePlate">
              <a:avLst/>
            </a:prstGeom>
            <a:solidFill>
              <a:srgbClr val="7F7F7F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6" name="Arrow: Pentagon 85">
              <a:extLst>
                <a:ext uri="{FF2B5EF4-FFF2-40B4-BE49-F238E27FC236}">
                  <a16:creationId xmlns:a16="http://schemas.microsoft.com/office/drawing/2014/main" id="{97BD1E86-2C95-C403-EC2F-63EE154A27BF}"/>
                </a:ext>
              </a:extLst>
            </p:cNvPr>
            <p:cNvSpPr/>
            <p:nvPr/>
          </p:nvSpPr>
          <p:spPr>
            <a:xfrm rot="5400000">
              <a:off x="810033" y="7030084"/>
              <a:ext cx="2808000" cy="2988000"/>
            </a:xfrm>
            <a:prstGeom prst="homePlate">
              <a:avLst/>
            </a:prstGeom>
            <a:solidFill>
              <a:schemeClr val="bg1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5BE7BD29-6856-40C3-C675-52E4D834A07C}"/>
                </a:ext>
              </a:extLst>
            </p:cNvPr>
            <p:cNvSpPr/>
            <p:nvPr/>
          </p:nvSpPr>
          <p:spPr>
            <a:xfrm>
              <a:off x="863476" y="7050757"/>
              <a:ext cx="2731750" cy="415976"/>
            </a:xfrm>
            <a:prstGeom prst="roundRect">
              <a:avLst/>
            </a:prstGeom>
            <a:solidFill>
              <a:srgbClr val="005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/>
                <a:t>Remote Risk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786BCA4-A1EB-6F5B-4452-BA9CD27E40D5}"/>
                </a:ext>
              </a:extLst>
            </p:cNvPr>
            <p:cNvSpPr txBox="1"/>
            <p:nvPr/>
          </p:nvSpPr>
          <p:spPr>
            <a:xfrm>
              <a:off x="769086" y="7426567"/>
              <a:ext cx="2987141" cy="1126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E" sz="1800" dirty="0">
                  <a:solidFill>
                    <a:srgbClr val="005336"/>
                  </a:solidFill>
                </a:rPr>
                <a:t>VPN required – All staff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E" sz="1800" dirty="0">
                  <a:solidFill>
                    <a:srgbClr val="005336"/>
                  </a:solidFill>
                </a:rPr>
                <a:t>Remote users: 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IE" sz="1800" dirty="0">
                  <a:solidFill>
                    <a:srgbClr val="005336"/>
                  </a:solidFill>
                </a:rPr>
                <a:t>No VPN connection = No updates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FD828B6-4137-D0B9-5413-A436ED09461A}"/>
              </a:ext>
            </a:extLst>
          </p:cNvPr>
          <p:cNvGrpSpPr/>
          <p:nvPr/>
        </p:nvGrpSpPr>
        <p:grpSpPr>
          <a:xfrm>
            <a:off x="6726010" y="6061334"/>
            <a:ext cx="2988000" cy="3216544"/>
            <a:chOff x="625643" y="7050757"/>
            <a:chExt cx="3176780" cy="3017681"/>
          </a:xfrm>
        </p:grpSpPr>
        <p:sp>
          <p:nvSpPr>
            <p:cNvPr id="90" name="Arrow: Pentagon 89">
              <a:extLst>
                <a:ext uri="{FF2B5EF4-FFF2-40B4-BE49-F238E27FC236}">
                  <a16:creationId xmlns:a16="http://schemas.microsoft.com/office/drawing/2014/main" id="{DB9461BB-4034-117F-2F37-08D8DA35BFC9}"/>
                </a:ext>
              </a:extLst>
            </p:cNvPr>
            <p:cNvSpPr/>
            <p:nvPr/>
          </p:nvSpPr>
          <p:spPr>
            <a:xfrm rot="5400000">
              <a:off x="705821" y="6971836"/>
              <a:ext cx="3016424" cy="3176780"/>
            </a:xfrm>
            <a:prstGeom prst="homePlate">
              <a:avLst/>
            </a:prstGeom>
            <a:solidFill>
              <a:srgbClr val="7F7F7F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1" name="Arrow: Pentagon 90">
              <a:extLst>
                <a:ext uri="{FF2B5EF4-FFF2-40B4-BE49-F238E27FC236}">
                  <a16:creationId xmlns:a16="http://schemas.microsoft.com/office/drawing/2014/main" id="{18F4D176-4A10-8032-E38A-261F164605BB}"/>
                </a:ext>
              </a:extLst>
            </p:cNvPr>
            <p:cNvSpPr/>
            <p:nvPr/>
          </p:nvSpPr>
          <p:spPr>
            <a:xfrm rot="5400000">
              <a:off x="810033" y="7030084"/>
              <a:ext cx="2808000" cy="2988000"/>
            </a:xfrm>
            <a:prstGeom prst="homePlate">
              <a:avLst/>
            </a:prstGeom>
            <a:solidFill>
              <a:schemeClr val="bg1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4ACE72AF-2C26-E10B-28B2-4F97B150DB2C}"/>
                </a:ext>
              </a:extLst>
            </p:cNvPr>
            <p:cNvSpPr/>
            <p:nvPr/>
          </p:nvSpPr>
          <p:spPr>
            <a:xfrm>
              <a:off x="863476" y="7050757"/>
              <a:ext cx="2731750" cy="415976"/>
            </a:xfrm>
            <a:prstGeom prst="roundRect">
              <a:avLst/>
            </a:prstGeom>
            <a:solidFill>
              <a:srgbClr val="005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/>
                <a:t>Device Security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43E5C2DE-C0DD-A0DF-3D72-0BDA8911BC38}"/>
                </a:ext>
              </a:extLst>
            </p:cNvPr>
            <p:cNvSpPr txBox="1"/>
            <p:nvPr/>
          </p:nvSpPr>
          <p:spPr>
            <a:xfrm>
              <a:off x="769086" y="7471718"/>
              <a:ext cx="2814267" cy="1126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1800" dirty="0">
                  <a:solidFill>
                    <a:srgbClr val="005336"/>
                  </a:solidFill>
                </a:rPr>
                <a:t>Staff had full local admin rights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1800" dirty="0">
                  <a:solidFill>
                    <a:srgbClr val="005336"/>
                  </a:solidFill>
                </a:rPr>
                <a:t>Compromised user account risk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C6C87F8-29C1-C724-CD96-6B481E3B9587}"/>
              </a:ext>
            </a:extLst>
          </p:cNvPr>
          <p:cNvGrpSpPr/>
          <p:nvPr/>
        </p:nvGrpSpPr>
        <p:grpSpPr>
          <a:xfrm>
            <a:off x="3632301" y="6043953"/>
            <a:ext cx="3328839" cy="3227257"/>
            <a:chOff x="3665620" y="6528364"/>
            <a:chExt cx="3328839" cy="3227257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1F8269B0-F54C-79A2-84AB-6AA5CBB684CE}"/>
                </a:ext>
              </a:extLst>
            </p:cNvPr>
            <p:cNvGrpSpPr/>
            <p:nvPr/>
          </p:nvGrpSpPr>
          <p:grpSpPr>
            <a:xfrm>
              <a:off x="3665620" y="6539077"/>
              <a:ext cx="3087855" cy="3216544"/>
              <a:chOff x="625643" y="7050757"/>
              <a:chExt cx="3282944" cy="3017681"/>
            </a:xfrm>
          </p:grpSpPr>
          <p:sp>
            <p:nvSpPr>
              <p:cNvPr id="75" name="Arrow: Pentagon 74">
                <a:extLst>
                  <a:ext uri="{FF2B5EF4-FFF2-40B4-BE49-F238E27FC236}">
                    <a16:creationId xmlns:a16="http://schemas.microsoft.com/office/drawing/2014/main" id="{6AE6AA99-8593-F440-759D-1B241A295136}"/>
                  </a:ext>
                </a:extLst>
              </p:cNvPr>
              <p:cNvSpPr/>
              <p:nvPr/>
            </p:nvSpPr>
            <p:spPr>
              <a:xfrm rot="5400000">
                <a:off x="705821" y="6971836"/>
                <a:ext cx="3016424" cy="3176780"/>
              </a:xfrm>
              <a:prstGeom prst="homePlate">
                <a:avLst/>
              </a:prstGeom>
              <a:solidFill>
                <a:srgbClr val="7F7F7F"/>
              </a:solidFill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76" name="Arrow: Pentagon 75">
                <a:extLst>
                  <a:ext uri="{FF2B5EF4-FFF2-40B4-BE49-F238E27FC236}">
                    <a16:creationId xmlns:a16="http://schemas.microsoft.com/office/drawing/2014/main" id="{6C7135AB-21FE-9D7B-E4DD-B2E1C34DA02B}"/>
                  </a:ext>
                </a:extLst>
              </p:cNvPr>
              <p:cNvSpPr/>
              <p:nvPr/>
            </p:nvSpPr>
            <p:spPr>
              <a:xfrm rot="5400000">
                <a:off x="810033" y="7030084"/>
                <a:ext cx="2808000" cy="2988000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13900EE1-1512-3593-A64F-1F76361D5B87}"/>
                  </a:ext>
                </a:extLst>
              </p:cNvPr>
              <p:cNvSpPr/>
              <p:nvPr/>
            </p:nvSpPr>
            <p:spPr>
              <a:xfrm>
                <a:off x="628743" y="7050757"/>
                <a:ext cx="3200835" cy="408450"/>
              </a:xfrm>
              <a:prstGeom prst="roundRect">
                <a:avLst/>
              </a:prstGeom>
              <a:solidFill>
                <a:srgbClr val="0053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B1F2B70-5C60-DFC3-E9C8-A986932FD85D}"/>
                  </a:ext>
                </a:extLst>
              </p:cNvPr>
              <p:cNvSpPr txBox="1"/>
              <p:nvPr/>
            </p:nvSpPr>
            <p:spPr>
              <a:xfrm>
                <a:off x="773711" y="7420808"/>
                <a:ext cx="3134876" cy="1530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E" sz="2000" dirty="0">
                    <a:solidFill>
                      <a:srgbClr val="005336"/>
                    </a:solidFill>
                  </a:rPr>
                  <a:t>Significant effort required by IT support post image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E" sz="2000" dirty="0">
                    <a:solidFill>
                      <a:srgbClr val="005336"/>
                    </a:solidFill>
                  </a:rPr>
                  <a:t>Downtime for the end user</a:t>
                </a:r>
              </a:p>
            </p:txBody>
          </p: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D547DFE-25CA-FA6D-F79E-8F196017962A}"/>
                </a:ext>
              </a:extLst>
            </p:cNvPr>
            <p:cNvSpPr txBox="1"/>
            <p:nvPr/>
          </p:nvSpPr>
          <p:spPr>
            <a:xfrm>
              <a:off x="3746346" y="6528364"/>
              <a:ext cx="3248113" cy="476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>
                  <a:solidFill>
                    <a:schemeClr val="bg1"/>
                  </a:solidFill>
                </a:rPr>
                <a:t>Device setup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05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E0B41-6DEA-4C20-BD7A-36C3E410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9735" y="9181325"/>
            <a:ext cx="2983207" cy="540841"/>
          </a:xfrm>
        </p:spPr>
        <p:txBody>
          <a:bodyPr/>
          <a:lstStyle/>
          <a:p>
            <a:fld id="{78BCC47E-4B7D-1647-9F80-3037E352F95F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6C53D9A-89D0-961C-ACD8-9857137AA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257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69466EC-74EE-1702-1EA4-7C90E68BD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257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68D3E8-9DED-1CF9-F257-188A140F56CD}"/>
              </a:ext>
            </a:extLst>
          </p:cNvPr>
          <p:cNvSpPr txBox="1"/>
          <p:nvPr/>
        </p:nvSpPr>
        <p:spPr>
          <a:xfrm>
            <a:off x="160420" y="89977"/>
            <a:ext cx="13764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>
                <a:solidFill>
                  <a:srgbClr val="00A956"/>
                </a:solidFill>
                <a:latin typeface="Aptos" panose="020B0004020202020204" pitchFamily="34" charset="0"/>
              </a:rPr>
              <a:t>Modern Device Management…What did we want?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7DFC16D2-B8DD-7CF5-D0BA-F8B1944C1889}"/>
              </a:ext>
            </a:extLst>
          </p:cNvPr>
          <p:cNvSpPr/>
          <p:nvPr/>
        </p:nvSpPr>
        <p:spPr>
          <a:xfrm>
            <a:off x="569300" y="727659"/>
            <a:ext cx="5221900" cy="4280711"/>
          </a:xfrm>
          <a:prstGeom prst="flowChartAlternateProcess">
            <a:avLst/>
          </a:prstGeom>
          <a:solidFill>
            <a:srgbClr val="005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D2A1CDAC-1CE4-DA2B-4EBD-21460FCDCCEA}"/>
              </a:ext>
            </a:extLst>
          </p:cNvPr>
          <p:cNvSpPr/>
          <p:nvPr/>
        </p:nvSpPr>
        <p:spPr>
          <a:xfrm>
            <a:off x="713776" y="840929"/>
            <a:ext cx="4932947" cy="4022468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AE12DD-D507-8C89-C333-2CFDCAA0D12C}"/>
              </a:ext>
            </a:extLst>
          </p:cNvPr>
          <p:cNvSpPr txBox="1"/>
          <p:nvPr/>
        </p:nvSpPr>
        <p:spPr>
          <a:xfrm>
            <a:off x="849343" y="1102821"/>
            <a:ext cx="479738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E" sz="1800"/>
              <a:t>Remove reliance on VPN for all users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E" sz="1800"/>
              <a:t>Gain insight into device numbers and usage, especially remote devices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E" sz="1800"/>
              <a:t>Gain greater control of remotely used UL owned Windows devices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E" sz="1800"/>
              <a:t>Ensure any </a:t>
            </a:r>
            <a:r>
              <a:rPr lang="en-IE" sz="1800">
                <a:solidFill>
                  <a:schemeClr val="tx1">
                    <a:lumMod val="95000"/>
                    <a:lumOff val="5000"/>
                  </a:schemeClr>
                </a:solidFill>
              </a:rPr>
              <a:t>UL device </a:t>
            </a:r>
            <a:r>
              <a:rPr lang="en-IE" sz="1800"/>
              <a:t>complies with our security policies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E" sz="1800"/>
              <a:t>Enhance the user experience while adopting a ‘zero-trust’ approach to device mgmt.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E" sz="1800"/>
              <a:t>Increase our cyber resilience by ensuring our cloud hosted data and configurations are backed up</a:t>
            </a:r>
          </a:p>
          <a:p>
            <a:endParaRPr lang="en-IE" sz="20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05744E-3055-62AE-AF78-1F88F42AAD11}"/>
              </a:ext>
            </a:extLst>
          </p:cNvPr>
          <p:cNvGrpSpPr/>
          <p:nvPr/>
        </p:nvGrpSpPr>
        <p:grpSpPr>
          <a:xfrm>
            <a:off x="6244833" y="1296775"/>
            <a:ext cx="3746905" cy="3241611"/>
            <a:chOff x="6244833" y="1296775"/>
            <a:chExt cx="3746905" cy="3241611"/>
          </a:xfrm>
        </p:grpSpPr>
        <p:sp>
          <p:nvSpPr>
            <p:cNvPr id="55" name="Teardrop 54" descr="Complete puzzle with one piece lit up">
              <a:extLst>
                <a:ext uri="{FF2B5EF4-FFF2-40B4-BE49-F238E27FC236}">
                  <a16:creationId xmlns:a16="http://schemas.microsoft.com/office/drawing/2014/main" id="{364B61C7-4AF7-387F-1FBF-56C340BB6E83}"/>
                </a:ext>
              </a:extLst>
            </p:cNvPr>
            <p:cNvSpPr/>
            <p:nvPr/>
          </p:nvSpPr>
          <p:spPr>
            <a:xfrm>
              <a:off x="6244833" y="1296775"/>
              <a:ext cx="3746905" cy="3241611"/>
            </a:xfrm>
            <a:prstGeom prst="teardrop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68A714-F152-10FD-6A10-1AB6290EB7E2}"/>
                </a:ext>
              </a:extLst>
            </p:cNvPr>
            <p:cNvSpPr txBox="1"/>
            <p:nvPr/>
          </p:nvSpPr>
          <p:spPr>
            <a:xfrm>
              <a:off x="7684832" y="2462467"/>
              <a:ext cx="1042737" cy="476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b="1">
                  <a:solidFill>
                    <a:schemeClr val="bg1"/>
                  </a:solidFill>
                </a:rPr>
                <a:t>How</a:t>
              </a:r>
              <a:r>
                <a:rPr lang="en-IE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3892C53D-8048-2C1E-C53B-CF23833AB757}"/>
              </a:ext>
            </a:extLst>
          </p:cNvPr>
          <p:cNvSpPr/>
          <p:nvPr/>
        </p:nvSpPr>
        <p:spPr>
          <a:xfrm>
            <a:off x="10610867" y="689859"/>
            <a:ext cx="5221900" cy="4280711"/>
          </a:xfrm>
          <a:prstGeom prst="flowChartAlternateProcess">
            <a:avLst/>
          </a:prstGeom>
          <a:solidFill>
            <a:srgbClr val="005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48D64BE9-F7F1-B364-38D1-764FCEB78864}"/>
              </a:ext>
            </a:extLst>
          </p:cNvPr>
          <p:cNvSpPr/>
          <p:nvPr/>
        </p:nvSpPr>
        <p:spPr>
          <a:xfrm>
            <a:off x="10755343" y="799416"/>
            <a:ext cx="4932947" cy="4022468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71A4CE-1C80-B238-8A33-6086169A2608}"/>
              </a:ext>
            </a:extLst>
          </p:cNvPr>
          <p:cNvSpPr txBox="1"/>
          <p:nvPr/>
        </p:nvSpPr>
        <p:spPr>
          <a:xfrm>
            <a:off x="10795241" y="1222481"/>
            <a:ext cx="5182002" cy="860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/>
          </a:p>
          <a:p>
            <a:endParaRPr lang="en-IE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AF186F2-413F-EC68-46CC-0F3E26499F6C}"/>
              </a:ext>
            </a:extLst>
          </p:cNvPr>
          <p:cNvSpPr/>
          <p:nvPr/>
        </p:nvSpPr>
        <p:spPr>
          <a:xfrm>
            <a:off x="11074122" y="1248950"/>
            <a:ext cx="2009625" cy="130664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8686BF-D5DB-932F-E897-733FDD6AE79C}"/>
              </a:ext>
            </a:extLst>
          </p:cNvPr>
          <p:cNvSpPr txBox="1"/>
          <p:nvPr/>
        </p:nvSpPr>
        <p:spPr>
          <a:xfrm>
            <a:off x="11149769" y="2660046"/>
            <a:ext cx="2031324" cy="860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/>
          </a:p>
          <a:p>
            <a:endParaRPr lang="en-I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C6CE8A-31D4-E917-47AE-A7824D87E38B}"/>
              </a:ext>
            </a:extLst>
          </p:cNvPr>
          <p:cNvSpPr txBox="1"/>
          <p:nvPr/>
        </p:nvSpPr>
        <p:spPr>
          <a:xfrm>
            <a:off x="13468552" y="2761631"/>
            <a:ext cx="2360724" cy="476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684A0C5-4922-515F-2307-0F1273FE908E}"/>
              </a:ext>
            </a:extLst>
          </p:cNvPr>
          <p:cNvSpPr/>
          <p:nvPr/>
        </p:nvSpPr>
        <p:spPr>
          <a:xfrm>
            <a:off x="155136" y="5809562"/>
            <a:ext cx="15886621" cy="401965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FD2D90-600C-D75C-E901-C2C6C2813BF3}"/>
              </a:ext>
            </a:extLst>
          </p:cNvPr>
          <p:cNvGrpSpPr/>
          <p:nvPr/>
        </p:nvGrpSpPr>
        <p:grpSpPr>
          <a:xfrm>
            <a:off x="380840" y="6033010"/>
            <a:ext cx="4094907" cy="3852445"/>
            <a:chOff x="380840" y="6033010"/>
            <a:chExt cx="4094907" cy="3852445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33BB9E11-780C-994D-C9EE-A45FD2BE398C}"/>
                </a:ext>
              </a:extLst>
            </p:cNvPr>
            <p:cNvSpPr/>
            <p:nvPr/>
          </p:nvSpPr>
          <p:spPr>
            <a:xfrm>
              <a:off x="380840" y="6033010"/>
              <a:ext cx="4094907" cy="368915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6216634-6B45-A842-789E-06B0D0C9C2B9}"/>
                </a:ext>
              </a:extLst>
            </p:cNvPr>
            <p:cNvGrpSpPr/>
            <p:nvPr/>
          </p:nvGrpSpPr>
          <p:grpSpPr>
            <a:xfrm>
              <a:off x="906182" y="6105816"/>
              <a:ext cx="2964510" cy="1087235"/>
              <a:chOff x="569300" y="6105816"/>
              <a:chExt cx="2964510" cy="1087235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2C47BE77-4D27-C648-88B5-684A44A76728}"/>
                  </a:ext>
                </a:extLst>
              </p:cNvPr>
              <p:cNvGrpSpPr/>
              <p:nvPr/>
            </p:nvGrpSpPr>
            <p:grpSpPr>
              <a:xfrm>
                <a:off x="569300" y="6105816"/>
                <a:ext cx="1214653" cy="1087235"/>
                <a:chOff x="1640840" y="5941330"/>
                <a:chExt cx="1214653" cy="1087235"/>
              </a:xfrm>
            </p:grpSpPr>
            <p:sp>
              <p:nvSpPr>
                <p:cNvPr id="33" name="Flowchart: Connector 32">
                  <a:extLst>
                    <a:ext uri="{FF2B5EF4-FFF2-40B4-BE49-F238E27FC236}">
                      <a16:creationId xmlns:a16="http://schemas.microsoft.com/office/drawing/2014/main" id="{D90E9D1C-D5B1-C5CF-3FF3-E446BE43503E}"/>
                    </a:ext>
                  </a:extLst>
                </p:cNvPr>
                <p:cNvSpPr/>
                <p:nvPr/>
              </p:nvSpPr>
              <p:spPr>
                <a:xfrm>
                  <a:off x="1640840" y="5941330"/>
                  <a:ext cx="1214653" cy="1087235"/>
                </a:xfrm>
                <a:prstGeom prst="flowChartConnector">
                  <a:avLst/>
                </a:prstGeom>
                <a:solidFill>
                  <a:srgbClr val="00533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pic>
              <p:nvPicPr>
                <p:cNvPr id="32" name="Graphic 31" descr="Download from cloud with solid fill">
                  <a:extLst>
                    <a:ext uri="{FF2B5EF4-FFF2-40B4-BE49-F238E27FC236}">
                      <a16:creationId xmlns:a16="http://schemas.microsoft.com/office/drawing/2014/main" id="{755AFDBE-6EFB-69A2-F7AF-ADCF2028F4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/>
                <a:stretch/>
              </p:blipFill>
              <p:spPr>
                <a:xfrm>
                  <a:off x="1829298" y="6015895"/>
                  <a:ext cx="837735" cy="837735"/>
                </a:xfrm>
                <a:prstGeom prst="rect">
                  <a:avLst/>
                </a:prstGeom>
              </p:spPr>
            </p:pic>
          </p:grpSp>
          <p:sp>
            <p:nvSpPr>
              <p:cNvPr id="47" name="Rectangle: Single Corner Rounded 46">
                <a:extLst>
                  <a:ext uri="{FF2B5EF4-FFF2-40B4-BE49-F238E27FC236}">
                    <a16:creationId xmlns:a16="http://schemas.microsoft.com/office/drawing/2014/main" id="{03B81545-1AAC-467C-7909-675D5897C7C4}"/>
                  </a:ext>
                </a:extLst>
              </p:cNvPr>
              <p:cNvSpPr/>
              <p:nvPr/>
            </p:nvSpPr>
            <p:spPr>
              <a:xfrm>
                <a:off x="1632124" y="6345636"/>
                <a:ext cx="1901686" cy="499850"/>
              </a:xfrm>
              <a:prstGeom prst="round1Rect">
                <a:avLst/>
              </a:prstGeom>
              <a:solidFill>
                <a:srgbClr val="0053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/>
                  <a:t>Intune</a:t>
                </a: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E32B959-6A58-20E9-14B7-71AEE743EB03}"/>
                </a:ext>
              </a:extLst>
            </p:cNvPr>
            <p:cNvSpPr txBox="1"/>
            <p:nvPr/>
          </p:nvSpPr>
          <p:spPr>
            <a:xfrm>
              <a:off x="389118" y="7193051"/>
              <a:ext cx="3789182" cy="269240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E" sz="1800" dirty="0"/>
                <a:t>Cloud first scalable architecture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E" sz="1800" dirty="0"/>
                <a:t>Reduced need for costly on-premise servers &amp; support requirements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E" sz="1800" dirty="0"/>
                <a:t>Remove the reliance on VPN for remote users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E" sz="1800" dirty="0"/>
                <a:t>“Single pane of glass” mgmt. portal</a:t>
              </a:r>
              <a:endParaRPr lang="en-IE" sz="1800" dirty="0">
                <a:ea typeface="Calibri" panose="020F0502020204030204"/>
                <a:cs typeface="Calibri" panose="020F0502020204030204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IE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4FC0E06-7623-1798-3349-43068A88E49E}"/>
              </a:ext>
            </a:extLst>
          </p:cNvPr>
          <p:cNvGrpSpPr/>
          <p:nvPr/>
        </p:nvGrpSpPr>
        <p:grpSpPr>
          <a:xfrm>
            <a:off x="4601001" y="6033010"/>
            <a:ext cx="4094907" cy="3689156"/>
            <a:chOff x="4601001" y="6033010"/>
            <a:chExt cx="4094907" cy="368915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0DB11EB-D4A5-7D04-FAB6-E4F538D25923}"/>
                </a:ext>
              </a:extLst>
            </p:cNvPr>
            <p:cNvGrpSpPr/>
            <p:nvPr/>
          </p:nvGrpSpPr>
          <p:grpSpPr>
            <a:xfrm>
              <a:off x="4601001" y="6033010"/>
              <a:ext cx="4094907" cy="3689156"/>
              <a:chOff x="4601001" y="6033010"/>
              <a:chExt cx="4094907" cy="3689156"/>
            </a:xfrm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D7CF3D1C-C667-B1C1-DF61-BB69C2CF8E94}"/>
                  </a:ext>
                </a:extLst>
              </p:cNvPr>
              <p:cNvSpPr/>
              <p:nvPr/>
            </p:nvSpPr>
            <p:spPr>
              <a:xfrm>
                <a:off x="4601001" y="6033010"/>
                <a:ext cx="4094907" cy="3689156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10D068D7-0581-8FF5-5AF8-321A3F9B6545}"/>
                  </a:ext>
                </a:extLst>
              </p:cNvPr>
              <p:cNvGrpSpPr/>
              <p:nvPr/>
            </p:nvGrpSpPr>
            <p:grpSpPr>
              <a:xfrm>
                <a:off x="5085348" y="6105816"/>
                <a:ext cx="3097313" cy="1087235"/>
                <a:chOff x="640599" y="6105816"/>
                <a:chExt cx="3097313" cy="1087235"/>
              </a:xfrm>
            </p:grpSpPr>
            <p:sp>
              <p:nvSpPr>
                <p:cNvPr id="97" name="Flowchart: Connector 96">
                  <a:extLst>
                    <a:ext uri="{FF2B5EF4-FFF2-40B4-BE49-F238E27FC236}">
                      <a16:creationId xmlns:a16="http://schemas.microsoft.com/office/drawing/2014/main" id="{3CE9F719-7738-F783-9110-8DBF16DD2C7D}"/>
                    </a:ext>
                  </a:extLst>
                </p:cNvPr>
                <p:cNvSpPr/>
                <p:nvPr/>
              </p:nvSpPr>
              <p:spPr>
                <a:xfrm>
                  <a:off x="640599" y="6105816"/>
                  <a:ext cx="1143354" cy="1087235"/>
                </a:xfrm>
                <a:prstGeom prst="flowChartConnector">
                  <a:avLst/>
                </a:prstGeom>
                <a:solidFill>
                  <a:srgbClr val="00533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96" name="Rectangle: Single Corner Rounded 95">
                  <a:extLst>
                    <a:ext uri="{FF2B5EF4-FFF2-40B4-BE49-F238E27FC236}">
                      <a16:creationId xmlns:a16="http://schemas.microsoft.com/office/drawing/2014/main" id="{92A8261A-8654-76C0-1840-1741F389CCD6}"/>
                    </a:ext>
                  </a:extLst>
                </p:cNvPr>
                <p:cNvSpPr/>
                <p:nvPr/>
              </p:nvSpPr>
              <p:spPr>
                <a:xfrm>
                  <a:off x="1600040" y="6345636"/>
                  <a:ext cx="2137872" cy="499850"/>
                </a:xfrm>
                <a:prstGeom prst="round1Rect">
                  <a:avLst/>
                </a:prstGeom>
                <a:solidFill>
                  <a:srgbClr val="00533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E" sz="2300"/>
                    <a:t>Autopilot</a:t>
                  </a:r>
                </a:p>
              </p:txBody>
            </p:sp>
          </p:grp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08F7788-B5AF-61F9-3797-761F5767942A}"/>
                  </a:ext>
                </a:extLst>
              </p:cNvPr>
              <p:cNvSpPr txBox="1"/>
              <p:nvPr/>
            </p:nvSpPr>
            <p:spPr>
              <a:xfrm>
                <a:off x="4641741" y="7240946"/>
                <a:ext cx="4050391" cy="1584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E" sz="1800" dirty="0"/>
                  <a:t>Improved user experience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E" sz="1800" dirty="0"/>
                  <a:t>Device setup and updates applied with zero touch for users &amp; minimal downtime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IE" dirty="0"/>
              </a:p>
            </p:txBody>
          </p:sp>
        </p:grpSp>
        <p:pic>
          <p:nvPicPr>
            <p:cNvPr id="101" name="Graphic 100" descr="Cloud Computing outline">
              <a:extLst>
                <a:ext uri="{FF2B5EF4-FFF2-40B4-BE49-F238E27FC236}">
                  <a16:creationId xmlns:a16="http://schemas.microsoft.com/office/drawing/2014/main" id="{78D99E35-CBF5-41D8-3E3A-09912F8A7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5237135" y="6218821"/>
              <a:ext cx="832648" cy="832648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CF0FA06-6B0A-77BE-9BFC-C8ED335906A9}"/>
              </a:ext>
            </a:extLst>
          </p:cNvPr>
          <p:cNvGrpSpPr/>
          <p:nvPr/>
        </p:nvGrpSpPr>
        <p:grpSpPr>
          <a:xfrm>
            <a:off x="8807669" y="6044364"/>
            <a:ext cx="3718994" cy="3689156"/>
            <a:chOff x="8834121" y="6046783"/>
            <a:chExt cx="3718994" cy="3689156"/>
          </a:xfrm>
        </p:grpSpPr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6F82D2E7-2D3B-D5B9-C390-14A02EF195BA}"/>
                </a:ext>
              </a:extLst>
            </p:cNvPr>
            <p:cNvSpPr/>
            <p:nvPr/>
          </p:nvSpPr>
          <p:spPr>
            <a:xfrm>
              <a:off x="8834122" y="6046783"/>
              <a:ext cx="3718993" cy="368915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3601EEB-17E3-46AD-5FA9-9931BA3A0E9E}"/>
                </a:ext>
              </a:extLst>
            </p:cNvPr>
            <p:cNvGrpSpPr/>
            <p:nvPr/>
          </p:nvGrpSpPr>
          <p:grpSpPr>
            <a:xfrm>
              <a:off x="9069469" y="6105815"/>
              <a:ext cx="3409847" cy="1087235"/>
              <a:chOff x="452686" y="6091496"/>
              <a:chExt cx="3409847" cy="1087235"/>
            </a:xfrm>
          </p:grpSpPr>
          <p:sp>
            <p:nvSpPr>
              <p:cNvPr id="104" name="Flowchart: Connector 103">
                <a:extLst>
                  <a:ext uri="{FF2B5EF4-FFF2-40B4-BE49-F238E27FC236}">
                    <a16:creationId xmlns:a16="http://schemas.microsoft.com/office/drawing/2014/main" id="{482FEFD2-BBB5-7D0A-3E92-3DD3BA3AA003}"/>
                  </a:ext>
                </a:extLst>
              </p:cNvPr>
              <p:cNvSpPr/>
              <p:nvPr/>
            </p:nvSpPr>
            <p:spPr>
              <a:xfrm>
                <a:off x="452686" y="6091496"/>
                <a:ext cx="1143354" cy="1087235"/>
              </a:xfrm>
              <a:prstGeom prst="flowChartConnector">
                <a:avLst/>
              </a:prstGeom>
              <a:solidFill>
                <a:srgbClr val="0053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05" name="Rectangle: Single Corner Rounded 104">
                <a:extLst>
                  <a:ext uri="{FF2B5EF4-FFF2-40B4-BE49-F238E27FC236}">
                    <a16:creationId xmlns:a16="http://schemas.microsoft.com/office/drawing/2014/main" id="{B12A61CA-8D12-64E7-ED81-FE625A956E8F}"/>
                  </a:ext>
                </a:extLst>
              </p:cNvPr>
              <p:cNvSpPr/>
              <p:nvPr/>
            </p:nvSpPr>
            <p:spPr>
              <a:xfrm>
                <a:off x="1453508" y="6349210"/>
                <a:ext cx="2409025" cy="499850"/>
              </a:xfrm>
              <a:prstGeom prst="round1Rect">
                <a:avLst/>
              </a:prstGeom>
              <a:solidFill>
                <a:srgbClr val="0053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sz="2300"/>
                  <a:t>Admin by Request</a:t>
                </a: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5E11368-512F-C112-19AA-520651297D23}"/>
                </a:ext>
              </a:extLst>
            </p:cNvPr>
            <p:cNvSpPr txBox="1"/>
            <p:nvPr/>
          </p:nvSpPr>
          <p:spPr>
            <a:xfrm>
              <a:off x="8834121" y="7108996"/>
              <a:ext cx="3651031" cy="2169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en-IE" sz="20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E" sz="1800" dirty="0"/>
                <a:t>Adopt a ‘policy of least privilege’ approach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E" sz="1800" dirty="0"/>
                <a:t>Instead giving users JIT/JEA by allowing them elevate their permissions when necessary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IE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EFBAC2-623B-5779-9ED5-5391B1D4FE81}"/>
              </a:ext>
            </a:extLst>
          </p:cNvPr>
          <p:cNvGrpSpPr/>
          <p:nvPr/>
        </p:nvGrpSpPr>
        <p:grpSpPr>
          <a:xfrm>
            <a:off x="12638425" y="6059378"/>
            <a:ext cx="3338819" cy="3689156"/>
            <a:chOff x="12824791" y="6059378"/>
            <a:chExt cx="3152453" cy="3689156"/>
          </a:xfrm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81ED675A-D523-066E-31D3-FEDAE4A95CEA}"/>
                </a:ext>
              </a:extLst>
            </p:cNvPr>
            <p:cNvSpPr/>
            <p:nvPr/>
          </p:nvSpPr>
          <p:spPr>
            <a:xfrm>
              <a:off x="12824791" y="6059378"/>
              <a:ext cx="3152453" cy="368915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E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1B5B7054-D9CD-E3F3-81F3-6BBB604E0DB0}"/>
                </a:ext>
              </a:extLst>
            </p:cNvPr>
            <p:cNvSpPr txBox="1"/>
            <p:nvPr/>
          </p:nvSpPr>
          <p:spPr>
            <a:xfrm>
              <a:off x="12872234" y="7240946"/>
              <a:ext cx="305756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E" sz="1800" dirty="0"/>
                <a:t>Provides an immutable air gapped backup of UL MS365 cloud hosted data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E" sz="1800" dirty="0"/>
                <a:t>Crucially it is also backing up our Entra ID &amp; Intune configurations</a:t>
              </a:r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B604FEBA-D998-DB6E-4FDD-BAB7FE75EC03}"/>
                </a:ext>
              </a:extLst>
            </p:cNvPr>
            <p:cNvGrpSpPr/>
            <p:nvPr/>
          </p:nvGrpSpPr>
          <p:grpSpPr>
            <a:xfrm>
              <a:off x="13091599" y="6113353"/>
              <a:ext cx="2677000" cy="963382"/>
              <a:chOff x="728657" y="6105817"/>
              <a:chExt cx="2677000" cy="963382"/>
            </a:xfrm>
          </p:grpSpPr>
          <p:sp>
            <p:nvSpPr>
              <p:cNvPr id="117" name="Flowchart: Connector 116">
                <a:extLst>
                  <a:ext uri="{FF2B5EF4-FFF2-40B4-BE49-F238E27FC236}">
                    <a16:creationId xmlns:a16="http://schemas.microsoft.com/office/drawing/2014/main" id="{F29CC51A-6DA0-BC12-6650-D14BDCFB75D2}"/>
                  </a:ext>
                </a:extLst>
              </p:cNvPr>
              <p:cNvSpPr/>
              <p:nvPr/>
            </p:nvSpPr>
            <p:spPr>
              <a:xfrm>
                <a:off x="728657" y="6105817"/>
                <a:ext cx="860446" cy="963382"/>
              </a:xfrm>
              <a:prstGeom prst="flowChartConnector">
                <a:avLst/>
              </a:prstGeom>
              <a:solidFill>
                <a:srgbClr val="0053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18" name="Rectangle: Single Corner Rounded 117">
                <a:extLst>
                  <a:ext uri="{FF2B5EF4-FFF2-40B4-BE49-F238E27FC236}">
                    <a16:creationId xmlns:a16="http://schemas.microsoft.com/office/drawing/2014/main" id="{E0BB62BE-31C5-3BCD-FACB-730ADEEC016B}"/>
                  </a:ext>
                </a:extLst>
              </p:cNvPr>
              <p:cNvSpPr/>
              <p:nvPr/>
            </p:nvSpPr>
            <p:spPr>
              <a:xfrm>
                <a:off x="1471011" y="6327616"/>
                <a:ext cx="1934646" cy="499850"/>
              </a:xfrm>
              <a:prstGeom prst="round1Rect">
                <a:avLst/>
              </a:prstGeom>
              <a:solidFill>
                <a:srgbClr val="0053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E" sz="2300"/>
                  <a:t>Keepit</a:t>
                </a: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2B4E10F-300B-21E3-222E-40ADE699610C}"/>
              </a:ext>
            </a:extLst>
          </p:cNvPr>
          <p:cNvGrpSpPr/>
          <p:nvPr/>
        </p:nvGrpSpPr>
        <p:grpSpPr>
          <a:xfrm>
            <a:off x="219652" y="5269832"/>
            <a:ext cx="16574015" cy="694402"/>
            <a:chOff x="219652" y="5269832"/>
            <a:chExt cx="16574015" cy="694402"/>
          </a:xfrm>
        </p:grpSpPr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721B3413-22F0-C31B-151C-218508435E2A}"/>
                </a:ext>
              </a:extLst>
            </p:cNvPr>
            <p:cNvSpPr/>
            <p:nvPr/>
          </p:nvSpPr>
          <p:spPr>
            <a:xfrm>
              <a:off x="219652" y="5269832"/>
              <a:ext cx="15757591" cy="694402"/>
            </a:xfrm>
            <a:prstGeom prst="roundRect">
              <a:avLst/>
            </a:prstGeom>
            <a:solidFill>
              <a:srgbClr val="005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3DDFADB6-DB2E-88DC-4C41-5A1C1A7C2914}"/>
                </a:ext>
              </a:extLst>
            </p:cNvPr>
            <p:cNvSpPr txBox="1"/>
            <p:nvPr/>
          </p:nvSpPr>
          <p:spPr>
            <a:xfrm>
              <a:off x="2943616" y="5318328"/>
              <a:ext cx="138500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3200" b="1">
                  <a:solidFill>
                    <a:schemeClr val="bg1"/>
                  </a:solidFill>
                </a:rPr>
                <a:t>UL: Modern Device Management solutions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1BD33A7-D5D9-9A30-735C-32A79FF7A3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32320" y="2771101"/>
            <a:ext cx="1601862" cy="161213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4702692-D2C0-DCDE-BA2C-89A730CDF3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40655" y="2896661"/>
            <a:ext cx="2524406" cy="155417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48446F2-34EB-FD21-6864-C24852DF36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351182" y="1242293"/>
            <a:ext cx="2189295" cy="1220076"/>
          </a:xfrm>
          <a:prstGeom prst="rect">
            <a:avLst/>
          </a:prstGeom>
        </p:spPr>
      </p:pic>
      <p:pic>
        <p:nvPicPr>
          <p:cNvPr id="40" name="Graphic 39" descr="Safe with solid fill">
            <a:extLst>
              <a:ext uri="{FF2B5EF4-FFF2-40B4-BE49-F238E27FC236}">
                <a16:creationId xmlns:a16="http://schemas.microsoft.com/office/drawing/2014/main" id="{233A9241-1D85-E8F8-3D86-525674A540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955336" y="6193050"/>
            <a:ext cx="812030" cy="812030"/>
          </a:xfrm>
          <a:prstGeom prst="rect">
            <a:avLst/>
          </a:prstGeom>
        </p:spPr>
      </p:pic>
      <p:pic>
        <p:nvPicPr>
          <p:cNvPr id="42" name="Graphic 41" descr="Lock with solid fill">
            <a:extLst>
              <a:ext uri="{FF2B5EF4-FFF2-40B4-BE49-F238E27FC236}">
                <a16:creationId xmlns:a16="http://schemas.microsoft.com/office/drawing/2014/main" id="{591070D1-A068-386F-5176-0280B3F77E4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155621" y="612013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1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4" grpId="0" animBg="1"/>
      <p:bldP spid="17" grpId="0" animBg="1"/>
      <p:bldP spid="22" grpId="0"/>
      <p:bldP spid="23" grpId="0" animBg="1"/>
      <p:bldP spid="27" grpId="0"/>
      <p:bldP spid="28" grpId="0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E0B41-6DEA-4C20-BD7A-36C3E410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9735" y="9181325"/>
            <a:ext cx="2983207" cy="540841"/>
          </a:xfrm>
        </p:spPr>
        <p:txBody>
          <a:bodyPr/>
          <a:lstStyle/>
          <a:p>
            <a:fld id="{78BCC47E-4B7D-1647-9F80-3037E352F95F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6C53D9A-89D0-961C-ACD8-9857137AA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257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69466EC-74EE-1702-1EA4-7C90E68BD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257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68D3E8-9DED-1CF9-F257-188A140F56CD}"/>
              </a:ext>
            </a:extLst>
          </p:cNvPr>
          <p:cNvSpPr txBox="1"/>
          <p:nvPr/>
        </p:nvSpPr>
        <p:spPr>
          <a:xfrm>
            <a:off x="160420" y="89977"/>
            <a:ext cx="13764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>
                <a:solidFill>
                  <a:srgbClr val="00A956"/>
                </a:solidFill>
                <a:latin typeface="Aptos" panose="020B0004020202020204" pitchFamily="34" charset="0"/>
              </a:rPr>
              <a:t>Windows feature update rollout…</a:t>
            </a: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AD316F2D-9522-4C46-23F0-222607124FEE}"/>
              </a:ext>
            </a:extLst>
          </p:cNvPr>
          <p:cNvSpPr/>
          <p:nvPr/>
        </p:nvSpPr>
        <p:spPr>
          <a:xfrm>
            <a:off x="348567" y="1327479"/>
            <a:ext cx="5221900" cy="6473618"/>
          </a:xfrm>
          <a:prstGeom prst="flowChartAlternateProcess">
            <a:avLst/>
          </a:prstGeom>
          <a:solidFill>
            <a:srgbClr val="005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63AA11E8-F4AF-D1A7-7A96-A7F6097ECE28}"/>
              </a:ext>
            </a:extLst>
          </p:cNvPr>
          <p:cNvSpPr/>
          <p:nvPr/>
        </p:nvSpPr>
        <p:spPr>
          <a:xfrm>
            <a:off x="493043" y="1440749"/>
            <a:ext cx="4932947" cy="5834694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BA4DCB-75CD-8DD5-5894-14F355934BB6}"/>
              </a:ext>
            </a:extLst>
          </p:cNvPr>
          <p:cNvSpPr txBox="1"/>
          <p:nvPr/>
        </p:nvSpPr>
        <p:spPr>
          <a:xfrm>
            <a:off x="965313" y="2357317"/>
            <a:ext cx="40414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/>
              <a:t>Major Windows feature update required a project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/>
              <a:t>Months of testing, rollout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/>
              <a:t>Comms re: requirements for the end user to complete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/>
              <a:t>Actual rollout of upgrade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/>
              <a:t>Troubleshooting and manual intervention of issues e.g. a remote user would need to come on-site for support</a:t>
            </a:r>
          </a:p>
          <a:p>
            <a:endParaRPr lang="en-IE" sz="20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9040B5-55E0-8B44-539A-7A17050F69A4}"/>
              </a:ext>
            </a:extLst>
          </p:cNvPr>
          <p:cNvSpPr/>
          <p:nvPr/>
        </p:nvSpPr>
        <p:spPr>
          <a:xfrm>
            <a:off x="834867" y="1561547"/>
            <a:ext cx="4171923" cy="650798"/>
          </a:xfrm>
          <a:prstGeom prst="roundRect">
            <a:avLst/>
          </a:prstGeom>
          <a:solidFill>
            <a:srgbClr val="005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/>
              <a:t>Pre-Intune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68A714-F152-10FD-6A10-1AB6290EB7E2}"/>
              </a:ext>
            </a:extLst>
          </p:cNvPr>
          <p:cNvSpPr txBox="1"/>
          <p:nvPr/>
        </p:nvSpPr>
        <p:spPr>
          <a:xfrm>
            <a:off x="6496549" y="3069288"/>
            <a:ext cx="1148375" cy="476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>
                <a:solidFill>
                  <a:schemeClr val="bg1"/>
                </a:solidFill>
              </a:rPr>
              <a:t>How</a:t>
            </a:r>
            <a:r>
              <a:rPr lang="en-IE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A8972407-1892-D87E-B33B-8EABD3F3F5BA}"/>
              </a:ext>
            </a:extLst>
          </p:cNvPr>
          <p:cNvSpPr/>
          <p:nvPr/>
        </p:nvSpPr>
        <p:spPr>
          <a:xfrm>
            <a:off x="5789125" y="1013291"/>
            <a:ext cx="5613344" cy="8168034"/>
          </a:xfrm>
          <a:prstGeom prst="flowChartAlternateProcess">
            <a:avLst/>
          </a:prstGeom>
          <a:solidFill>
            <a:srgbClr val="005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A5803F7F-D2C9-8D01-417C-1295BC1F2B21}"/>
              </a:ext>
            </a:extLst>
          </p:cNvPr>
          <p:cNvSpPr/>
          <p:nvPr/>
        </p:nvSpPr>
        <p:spPr>
          <a:xfrm>
            <a:off x="6068746" y="1151485"/>
            <a:ext cx="5141955" cy="7618212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7AC6A4-8D9B-46D2-565E-DF6C66917FF9}"/>
              </a:ext>
            </a:extLst>
          </p:cNvPr>
          <p:cNvSpPr txBox="1"/>
          <p:nvPr/>
        </p:nvSpPr>
        <p:spPr>
          <a:xfrm>
            <a:off x="6284925" y="2481554"/>
            <a:ext cx="461615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/>
              <a:t>Since April 2020, over 6000 UL owned Windows devices have been enrolled in Intune with a number of major Windows 10/11 feature updates deployed via WUfB</a:t>
            </a:r>
          </a:p>
          <a:p>
            <a:pPr lvl="1"/>
            <a:endParaRPr lang="en-IE" sz="200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E" sz="2000" b="1">
                <a:solidFill>
                  <a:srgbClr val="00A956"/>
                </a:solidFill>
              </a:rPr>
              <a:t>Win</a:t>
            </a:r>
            <a:r>
              <a:rPr lang="en-IE" sz="2000" b="1"/>
              <a:t>: </a:t>
            </a:r>
            <a:r>
              <a:rPr lang="en-IE" sz="2000"/>
              <a:t>Users are more productive as less disruptions while updating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E" sz="2000" b="1">
                <a:solidFill>
                  <a:srgbClr val="00B050"/>
                </a:solidFill>
              </a:rPr>
              <a:t>Win: </a:t>
            </a:r>
            <a:r>
              <a:rPr lang="en-IE" sz="2000"/>
              <a:t>Support staff can redirect their time to other value-adding work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E" sz="2000" b="1">
                <a:solidFill>
                  <a:srgbClr val="00B050"/>
                </a:solidFill>
              </a:rPr>
              <a:t>Win:</a:t>
            </a:r>
            <a:r>
              <a:rPr lang="en-IE" sz="2000"/>
              <a:t> Intune compliance lets the end user act on a device the is not up-to-date via the Company Portal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E" sz="2000" b="1">
                <a:solidFill>
                  <a:srgbClr val="00B050"/>
                </a:solidFill>
              </a:rPr>
              <a:t>Win:</a:t>
            </a:r>
            <a:r>
              <a:rPr lang="en-IE" sz="2000"/>
              <a:t> Blocking access if a device remains non-compliant, enhancing our security posture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IE" sz="2000"/>
          </a:p>
          <a:p>
            <a:endParaRPr lang="en-IE" sz="2000"/>
          </a:p>
          <a:p>
            <a:endParaRPr lang="en-IE" sz="200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BFB5060-A479-A8A8-4FED-BB2F0D928798}"/>
              </a:ext>
            </a:extLst>
          </p:cNvPr>
          <p:cNvSpPr/>
          <p:nvPr/>
        </p:nvSpPr>
        <p:spPr>
          <a:xfrm>
            <a:off x="6591463" y="1323235"/>
            <a:ext cx="4051706" cy="650798"/>
          </a:xfrm>
          <a:prstGeom prst="roundRect">
            <a:avLst/>
          </a:prstGeom>
          <a:solidFill>
            <a:srgbClr val="005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/>
              <a:t>Intune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77E135C-EAFE-7814-270A-DDAE70E42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8813" y="736308"/>
            <a:ext cx="3419475" cy="4029075"/>
          </a:xfrm>
          <a:prstGeom prst="rect">
            <a:avLst/>
          </a:prstGeom>
        </p:spPr>
      </p:pic>
      <p:pic>
        <p:nvPicPr>
          <p:cNvPr id="23" name="Picture 22" descr="A screenshot of a phone&#10;&#10;Description automatically generated">
            <a:extLst>
              <a:ext uri="{FF2B5EF4-FFF2-40B4-BE49-F238E27FC236}">
                <a16:creationId xmlns:a16="http://schemas.microsoft.com/office/drawing/2014/main" id="{8625A97F-A582-4D96-072C-2084F3226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7946" y="3390161"/>
            <a:ext cx="2762636" cy="5391902"/>
          </a:xfrm>
          <a:prstGeom prst="rect">
            <a:avLst/>
          </a:prstGeom>
        </p:spPr>
      </p:pic>
      <p:pic>
        <p:nvPicPr>
          <p:cNvPr id="27" name="Picture 2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D5C6CAB-245D-736B-8FA8-605DE34984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6235" y="5272904"/>
            <a:ext cx="3705742" cy="34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/>
      <p:bldP spid="3" grpId="0" animBg="1"/>
      <p:bldP spid="10" grpId="0"/>
      <p:bldP spid="14" grpId="0" animBg="1"/>
      <p:bldP spid="15" grpId="0" animBg="1"/>
      <p:bldP spid="17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E0B41-6DEA-4C20-BD7A-36C3E410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9735" y="9181325"/>
            <a:ext cx="2983207" cy="540841"/>
          </a:xfrm>
        </p:spPr>
        <p:txBody>
          <a:bodyPr/>
          <a:lstStyle/>
          <a:p>
            <a:fld id="{78BCC47E-4B7D-1647-9F80-3037E352F95F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6C53D9A-89D0-961C-ACD8-9857137AA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257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69466EC-74EE-1702-1EA4-7C90E68BD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257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68D3E8-9DED-1CF9-F257-188A140F56CD}"/>
              </a:ext>
            </a:extLst>
          </p:cNvPr>
          <p:cNvSpPr txBox="1"/>
          <p:nvPr/>
        </p:nvSpPr>
        <p:spPr>
          <a:xfrm>
            <a:off x="160419" y="197060"/>
            <a:ext cx="13764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>
                <a:solidFill>
                  <a:srgbClr val="00A956"/>
                </a:solidFill>
                <a:latin typeface="Aptos" panose="020B0004020202020204" pitchFamily="34" charset="0"/>
              </a:rPr>
              <a:t>Device setup…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A170CC2-6786-3575-8396-E6FB61B89C41}"/>
              </a:ext>
            </a:extLst>
          </p:cNvPr>
          <p:cNvGrpSpPr>
            <a:grpSpLocks/>
          </p:cNvGrpSpPr>
          <p:nvPr/>
        </p:nvGrpSpPr>
        <p:grpSpPr>
          <a:xfrm>
            <a:off x="365539" y="965067"/>
            <a:ext cx="5221900" cy="8228277"/>
            <a:chOff x="330872" y="953048"/>
            <a:chExt cx="5221900" cy="8228277"/>
          </a:xfrm>
        </p:grpSpPr>
        <p:sp>
          <p:nvSpPr>
            <p:cNvPr id="16" name="Flowchart: Alternate Process 15">
              <a:extLst>
                <a:ext uri="{FF2B5EF4-FFF2-40B4-BE49-F238E27FC236}">
                  <a16:creationId xmlns:a16="http://schemas.microsoft.com/office/drawing/2014/main" id="{AD316F2D-9522-4C46-23F0-222607124FEE}"/>
                </a:ext>
              </a:extLst>
            </p:cNvPr>
            <p:cNvSpPr>
              <a:spLocks/>
            </p:cNvSpPr>
            <p:nvPr/>
          </p:nvSpPr>
          <p:spPr>
            <a:xfrm>
              <a:off x="330872" y="953048"/>
              <a:ext cx="5221900" cy="8228277"/>
            </a:xfrm>
            <a:prstGeom prst="flowChartAlternateProcess">
              <a:avLst/>
            </a:prstGeom>
            <a:solidFill>
              <a:srgbClr val="005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8" name="Flowchart: Alternate Process 17">
              <a:extLst>
                <a:ext uri="{FF2B5EF4-FFF2-40B4-BE49-F238E27FC236}">
                  <a16:creationId xmlns:a16="http://schemas.microsoft.com/office/drawing/2014/main" id="{63AA11E8-F4AF-D1A7-7A96-A7F6097ECE28}"/>
                </a:ext>
              </a:extLst>
            </p:cNvPr>
            <p:cNvSpPr>
              <a:spLocks/>
            </p:cNvSpPr>
            <p:nvPr/>
          </p:nvSpPr>
          <p:spPr>
            <a:xfrm>
              <a:off x="475348" y="1066318"/>
              <a:ext cx="4932947" cy="7904977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C9040B5-55E0-8B44-539A-7A17050F69A4}"/>
                </a:ext>
              </a:extLst>
            </p:cNvPr>
            <p:cNvSpPr>
              <a:spLocks/>
            </p:cNvSpPr>
            <p:nvPr/>
          </p:nvSpPr>
          <p:spPr>
            <a:xfrm>
              <a:off x="817172" y="1187117"/>
              <a:ext cx="4171923" cy="650798"/>
            </a:xfrm>
            <a:prstGeom prst="roundRect">
              <a:avLst/>
            </a:prstGeom>
            <a:solidFill>
              <a:srgbClr val="005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/>
                <a:t>Pre-Autopilot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ABA4DCB-75CD-8DD5-5894-14F355934BB6}"/>
              </a:ext>
            </a:extLst>
          </p:cNvPr>
          <p:cNvSpPr txBox="1">
            <a:spLocks/>
          </p:cNvSpPr>
          <p:nvPr/>
        </p:nvSpPr>
        <p:spPr>
          <a:xfrm>
            <a:off x="795675" y="1970733"/>
            <a:ext cx="4599973" cy="6511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800"/>
              <a:t>Significant technician time spent on setting up new Windows desktop &amp; laptops:</a:t>
            </a:r>
          </a:p>
          <a:p>
            <a:pPr marL="919626" lvl="1" indent="-285750">
              <a:buFont typeface="Wingdings" panose="05000000000000000000" pitchFamily="2" charset="2"/>
              <a:buChar char="Ø"/>
            </a:pPr>
            <a:r>
              <a:rPr lang="en-IE" sz="1800"/>
              <a:t>Device needed to be physically connected to UL network on first boot post image deployment</a:t>
            </a:r>
          </a:p>
          <a:p>
            <a:pPr marL="919626" lvl="1" indent="-285750">
              <a:buFont typeface="Wingdings" panose="05000000000000000000" pitchFamily="2" charset="2"/>
              <a:buChar char="Ø"/>
            </a:pPr>
            <a:r>
              <a:rPr lang="en-IE" sz="1800"/>
              <a:t>Install updates</a:t>
            </a:r>
          </a:p>
          <a:p>
            <a:pPr marL="919626" lvl="1" indent="-285750">
              <a:buFont typeface="Wingdings" panose="05000000000000000000" pitchFamily="2" charset="2"/>
              <a:buChar char="Ø"/>
            </a:pPr>
            <a:r>
              <a:rPr lang="en-IE" sz="1800"/>
              <a:t>Encryption (laptop)</a:t>
            </a:r>
          </a:p>
          <a:p>
            <a:pPr marL="919626" lvl="1" indent="-285750">
              <a:buFont typeface="Wingdings" panose="05000000000000000000" pitchFamily="2" charset="2"/>
              <a:buChar char="Ø"/>
            </a:pPr>
            <a:r>
              <a:rPr lang="en-IE" sz="1800"/>
              <a:t>Install software</a:t>
            </a:r>
          </a:p>
          <a:p>
            <a:pPr marL="919626" lvl="1" indent="-285750">
              <a:buFont typeface="Wingdings" panose="05000000000000000000" pitchFamily="2" charset="2"/>
              <a:buChar char="Ø"/>
            </a:pPr>
            <a:r>
              <a:rPr lang="en-IE" sz="1800"/>
              <a:t>Install &amp; update antivirus</a:t>
            </a:r>
          </a:p>
          <a:p>
            <a:pPr marL="919626" lvl="1" indent="-285750">
              <a:buFont typeface="Wingdings" panose="05000000000000000000" pitchFamily="2" charset="2"/>
              <a:buChar char="Ø"/>
            </a:pPr>
            <a:r>
              <a:rPr lang="en-IE" sz="1800"/>
              <a:t>Up to 2hrs config time per device</a:t>
            </a:r>
          </a:p>
          <a:p>
            <a:pPr lvl="1"/>
            <a:endParaRPr lang="en-IE" sz="1800"/>
          </a:p>
          <a:p>
            <a:r>
              <a:rPr lang="en-IE" sz="1800" b="1">
                <a:solidFill>
                  <a:srgbClr val="00A956"/>
                </a:solidFill>
              </a:rPr>
              <a:t>Example</a:t>
            </a:r>
          </a:p>
          <a:p>
            <a:r>
              <a:rPr lang="en-IE" sz="1800" b="1" kern="10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E" sz="1800" b="1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2020:</a:t>
            </a:r>
            <a:endParaRPr lang="en-IE" sz="18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IE" sz="1800" b="1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2hrs x 1100 (laptops) = 2200hrs ÷ 7hrs (typical workday excl. lunch) = 314 days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IE" sz="1800" b="1">
                <a:effectLst/>
                <a:ea typeface="Times New Roman" panose="02020603050405020304" pitchFamily="18" charset="0"/>
              </a:rPr>
              <a:t>2021:</a:t>
            </a:r>
            <a:r>
              <a:rPr lang="en-IE" sz="1800">
                <a:effectLst/>
                <a:ea typeface="Times New Roman" panose="02020603050405020304" pitchFamily="18" charset="0"/>
              </a:rPr>
              <a:t> </a:t>
            </a:r>
          </a:p>
          <a:p>
            <a:pPr lvl="1"/>
            <a:r>
              <a:rPr lang="en-IE" sz="1800" b="1">
                <a:effectLst/>
                <a:ea typeface="Times New Roman" panose="02020603050405020304" pitchFamily="18" charset="0"/>
              </a:rPr>
              <a:t>2hrs x 970 (laptops) = 1940hrs ÷ 7hrs (typical workday excl. lunch) = 277 days</a:t>
            </a:r>
            <a:r>
              <a:rPr lang="en-IE" sz="1800">
                <a:effectLst/>
                <a:ea typeface="Times New Roman" panose="02020603050405020304" pitchFamily="18" charset="0"/>
              </a:rPr>
              <a:t> </a:t>
            </a:r>
            <a:endParaRPr lang="en-IE" sz="18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1800"/>
          </a:p>
          <a:p>
            <a:r>
              <a:rPr lang="en-IE" sz="1800" b="1" i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“The old method of configuring one device at a time is not efficient.”</a:t>
            </a:r>
          </a:p>
          <a:p>
            <a:endParaRPr lang="en-IE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68A714-F152-10FD-6A10-1AB6290EB7E2}"/>
              </a:ext>
            </a:extLst>
          </p:cNvPr>
          <p:cNvSpPr txBox="1"/>
          <p:nvPr/>
        </p:nvSpPr>
        <p:spPr>
          <a:xfrm>
            <a:off x="6572865" y="3105801"/>
            <a:ext cx="1042737" cy="476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>
                <a:solidFill>
                  <a:schemeClr val="bg1"/>
                </a:solidFill>
              </a:rPr>
              <a:t>How</a:t>
            </a:r>
            <a:r>
              <a:rPr lang="en-IE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A8972407-1892-D87E-B33B-8EABD3F3F5BA}"/>
              </a:ext>
            </a:extLst>
          </p:cNvPr>
          <p:cNvSpPr/>
          <p:nvPr/>
        </p:nvSpPr>
        <p:spPr>
          <a:xfrm>
            <a:off x="5646641" y="1073833"/>
            <a:ext cx="5473149" cy="8107491"/>
          </a:xfrm>
          <a:prstGeom prst="flowChartAlternateProcess">
            <a:avLst/>
          </a:prstGeom>
          <a:solidFill>
            <a:srgbClr val="005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A5803F7F-D2C9-8D01-417C-1295BC1F2B21}"/>
              </a:ext>
            </a:extLst>
          </p:cNvPr>
          <p:cNvSpPr/>
          <p:nvPr/>
        </p:nvSpPr>
        <p:spPr>
          <a:xfrm>
            <a:off x="5930516" y="1163072"/>
            <a:ext cx="4963987" cy="7921508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7AC6A4-8D9B-46D2-565E-DF6C66917FF9}"/>
              </a:ext>
            </a:extLst>
          </p:cNvPr>
          <p:cNvSpPr txBox="1"/>
          <p:nvPr/>
        </p:nvSpPr>
        <p:spPr>
          <a:xfrm>
            <a:off x="6118874" y="2307670"/>
            <a:ext cx="45425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/>
              <a:t>Today all configuration is done in the cloud before a device is even delivered.</a:t>
            </a:r>
          </a:p>
          <a:p>
            <a:r>
              <a:rPr lang="en-IE" sz="20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E" sz="2000" b="1" dirty="0">
                <a:solidFill>
                  <a:srgbClr val="00B050"/>
                </a:solidFill>
              </a:rPr>
              <a:t>Win:</a:t>
            </a:r>
            <a:r>
              <a:rPr lang="en-IE" sz="2000" dirty="0"/>
              <a:t> The device is encrypted out of the box and is locked into the UL tenant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E" sz="2000" b="1" dirty="0">
                <a:solidFill>
                  <a:srgbClr val="00A956"/>
                </a:solidFill>
              </a:rPr>
              <a:t>Win: </a:t>
            </a:r>
            <a:r>
              <a:rPr lang="en-IE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Technician’s time is saved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E" sz="2000" b="1" dirty="0">
                <a:solidFill>
                  <a:srgbClr val="00B050"/>
                </a:solidFill>
              </a:rPr>
              <a:t>Win:</a:t>
            </a:r>
            <a:r>
              <a:rPr lang="en-IE" sz="2000" dirty="0"/>
              <a:t> Software available via Company Portal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E" sz="2000" b="1" dirty="0">
                <a:solidFill>
                  <a:srgbClr val="00A956"/>
                </a:solidFill>
              </a:rPr>
              <a:t>Win: </a:t>
            </a:r>
            <a:r>
              <a:rPr lang="en-IE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End-user productivity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IE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IE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end user is up and running within a couple of hours rather than depending on availability of a support technician to configure the device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BFB5060-A479-A8A8-4FED-BB2F0D928798}"/>
              </a:ext>
            </a:extLst>
          </p:cNvPr>
          <p:cNvSpPr/>
          <p:nvPr/>
        </p:nvSpPr>
        <p:spPr>
          <a:xfrm>
            <a:off x="6440230" y="1292977"/>
            <a:ext cx="3944558" cy="650798"/>
          </a:xfrm>
          <a:prstGeom prst="roundRect">
            <a:avLst/>
          </a:prstGeom>
          <a:solidFill>
            <a:srgbClr val="005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/>
              <a:t>Autopilot</a:t>
            </a:r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746528C6-2C20-C76C-0219-49EFA1139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819" y="843391"/>
            <a:ext cx="4610137" cy="3012992"/>
          </a:xfrm>
          <a:prstGeom prst="rect">
            <a:avLst/>
          </a:prstGeom>
        </p:spPr>
      </p:pic>
      <p:pic>
        <p:nvPicPr>
          <p:cNvPr id="22" name="Picture 21" descr="A screenshot of a computer&#10;&#10;Description automatically generated">
            <a:extLst>
              <a:ext uri="{FF2B5EF4-FFF2-40B4-BE49-F238E27FC236}">
                <a16:creationId xmlns:a16="http://schemas.microsoft.com/office/drawing/2014/main" id="{B687960F-C63E-4B79-C4AF-4BDA5C087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6718" y="5706921"/>
            <a:ext cx="5370870" cy="2915295"/>
          </a:xfrm>
          <a:prstGeom prst="rect">
            <a:avLst/>
          </a:prstGeom>
        </p:spPr>
      </p:pic>
      <p:pic>
        <p:nvPicPr>
          <p:cNvPr id="8" name="Picture 7" descr="A computer with a blue screen&#10;&#10;Description automatically generated">
            <a:extLst>
              <a:ext uri="{FF2B5EF4-FFF2-40B4-BE49-F238E27FC236}">
                <a16:creationId xmlns:a16="http://schemas.microsoft.com/office/drawing/2014/main" id="{96E7697B-8EA2-9435-4CF9-661A72CEC9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0483" y="3469157"/>
            <a:ext cx="5524918" cy="3220095"/>
          </a:xfrm>
          <a:prstGeom prst="rect">
            <a:avLst/>
          </a:prstGeom>
        </p:spPr>
      </p:pic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C753631B-7C5D-D724-3FAC-139F2C31A2B6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9488" y="5906123"/>
            <a:ext cx="854439" cy="194873"/>
          </a:xfrm>
          <a:prstGeom prst="bentConnector3">
            <a:avLst>
              <a:gd name="adj1" fmla="val 97369"/>
            </a:avLst>
          </a:prstGeom>
          <a:ln w="38100">
            <a:solidFill>
              <a:srgbClr val="005336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99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E0B41-6DEA-4C20-BD7A-36C3E410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9735" y="9181325"/>
            <a:ext cx="2983207" cy="540841"/>
          </a:xfrm>
        </p:spPr>
        <p:txBody>
          <a:bodyPr/>
          <a:lstStyle/>
          <a:p>
            <a:fld id="{78BCC47E-4B7D-1647-9F80-3037E352F95F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6C53D9A-89D0-961C-ACD8-9857137AA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257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69466EC-74EE-1702-1EA4-7C90E68BD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257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68D3E8-9DED-1CF9-F257-188A140F56CD}"/>
              </a:ext>
            </a:extLst>
          </p:cNvPr>
          <p:cNvSpPr txBox="1"/>
          <p:nvPr/>
        </p:nvSpPr>
        <p:spPr>
          <a:xfrm>
            <a:off x="160420" y="89977"/>
            <a:ext cx="13764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>
                <a:solidFill>
                  <a:srgbClr val="00A956"/>
                </a:solidFill>
                <a:latin typeface="Aptos" panose="020B0004020202020204" pitchFamily="34" charset="0"/>
              </a:rPr>
              <a:t>Privileged Access Management</a:t>
            </a: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AD316F2D-9522-4C46-23F0-222607124FEE}"/>
              </a:ext>
            </a:extLst>
          </p:cNvPr>
          <p:cNvSpPr/>
          <p:nvPr/>
        </p:nvSpPr>
        <p:spPr>
          <a:xfrm>
            <a:off x="316129" y="1341196"/>
            <a:ext cx="5221900" cy="8047145"/>
          </a:xfrm>
          <a:prstGeom prst="flowChartAlternateProcess">
            <a:avLst/>
          </a:prstGeom>
          <a:solidFill>
            <a:srgbClr val="005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63AA11E8-F4AF-D1A7-7A96-A7F6097ECE28}"/>
              </a:ext>
            </a:extLst>
          </p:cNvPr>
          <p:cNvSpPr/>
          <p:nvPr/>
        </p:nvSpPr>
        <p:spPr>
          <a:xfrm>
            <a:off x="460605" y="1454466"/>
            <a:ext cx="4932947" cy="7797781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BA4DCB-75CD-8DD5-5894-14F355934BB6}"/>
              </a:ext>
            </a:extLst>
          </p:cNvPr>
          <p:cNvSpPr txBox="1"/>
          <p:nvPr/>
        </p:nvSpPr>
        <p:spPr>
          <a:xfrm>
            <a:off x="907493" y="2507407"/>
            <a:ext cx="417192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800" dirty="0"/>
              <a:t>All staff had full local admin rights on their laptop and or desktop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800" b="1" dirty="0"/>
              <a:t>Why? </a:t>
            </a:r>
            <a:r>
              <a:rPr lang="en-IE" sz="1800" dirty="0"/>
              <a:t>That’s just the way it was done…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800" dirty="0"/>
              <a:t>This made life easier for the technician setting up the device and for the end user using the device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800" dirty="0"/>
              <a:t>This presented a number of security risks due to the risk of a compromised account having full access to a device to install malicious software or run scripts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800" dirty="0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With the threat landscape is constantly evolving…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1800" dirty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1800" dirty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1800" dirty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1800" dirty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1800" dirty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1800" dirty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1800" b="1" dirty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800" dirty="0"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No longer feasible…</a:t>
            </a:r>
            <a:endParaRPr lang="en-I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1800" dirty="0"/>
          </a:p>
          <a:p>
            <a:endParaRPr lang="en-IE" sz="18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9040B5-55E0-8B44-539A-7A17050F69A4}"/>
              </a:ext>
            </a:extLst>
          </p:cNvPr>
          <p:cNvSpPr/>
          <p:nvPr/>
        </p:nvSpPr>
        <p:spPr>
          <a:xfrm>
            <a:off x="802429" y="1575265"/>
            <a:ext cx="4171923" cy="650798"/>
          </a:xfrm>
          <a:prstGeom prst="roundRect">
            <a:avLst/>
          </a:prstGeom>
          <a:solidFill>
            <a:srgbClr val="005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/>
              <a:t>Pre-ABR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68A714-F152-10FD-6A10-1AB6290EB7E2}"/>
              </a:ext>
            </a:extLst>
          </p:cNvPr>
          <p:cNvSpPr txBox="1"/>
          <p:nvPr/>
        </p:nvSpPr>
        <p:spPr>
          <a:xfrm>
            <a:off x="6743847" y="3154020"/>
            <a:ext cx="1042737" cy="476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>
                <a:solidFill>
                  <a:schemeClr val="bg1"/>
                </a:solidFill>
              </a:rPr>
              <a:t>How</a:t>
            </a:r>
            <a:r>
              <a:rPr lang="en-IE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A8972407-1892-D87E-B33B-8EABD3F3F5BA}"/>
              </a:ext>
            </a:extLst>
          </p:cNvPr>
          <p:cNvSpPr/>
          <p:nvPr/>
        </p:nvSpPr>
        <p:spPr>
          <a:xfrm>
            <a:off x="5626927" y="1418544"/>
            <a:ext cx="5630734" cy="7454847"/>
          </a:xfrm>
          <a:prstGeom prst="flowChartAlternateProcess">
            <a:avLst/>
          </a:prstGeom>
          <a:solidFill>
            <a:srgbClr val="005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A5803F7F-D2C9-8D01-417C-1295BC1F2B21}"/>
              </a:ext>
            </a:extLst>
          </p:cNvPr>
          <p:cNvSpPr/>
          <p:nvPr/>
        </p:nvSpPr>
        <p:spPr>
          <a:xfrm>
            <a:off x="5770960" y="1575265"/>
            <a:ext cx="5347914" cy="7144837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7AC6A4-8D9B-46D2-565E-DF6C66917FF9}"/>
              </a:ext>
            </a:extLst>
          </p:cNvPr>
          <p:cNvSpPr txBox="1"/>
          <p:nvPr/>
        </p:nvSpPr>
        <p:spPr>
          <a:xfrm>
            <a:off x="6101706" y="3127085"/>
            <a:ext cx="45133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800" dirty="0"/>
              <a:t>After completing a PoC and Pilot project in July/Aug 2024 we rolled out ABR to all UL staff desktop and laptops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18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E" sz="1800" b="1" dirty="0">
                <a:solidFill>
                  <a:srgbClr val="00A956"/>
                </a:solidFill>
              </a:rPr>
              <a:t>Win: </a:t>
            </a:r>
            <a:r>
              <a:rPr lang="en-IE" sz="1800" dirty="0"/>
              <a:t>End user is no longer in the local admin group removing the risk and aligning with our move towards Zero Trust</a:t>
            </a:r>
            <a:endParaRPr lang="en-IE" sz="1800" b="1" dirty="0">
              <a:solidFill>
                <a:srgbClr val="00A95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E" sz="1800" b="1" dirty="0">
                <a:solidFill>
                  <a:srgbClr val="00A956"/>
                </a:solidFill>
              </a:rPr>
              <a:t>Win:</a:t>
            </a:r>
            <a:r>
              <a:rPr lang="en-IE" sz="1800" dirty="0"/>
              <a:t> Any admin related task can be run on the device by the end user via the ABR client where they provide:</a:t>
            </a:r>
          </a:p>
          <a:p>
            <a:pPr marL="976776" lvl="1" indent="-342900">
              <a:buFont typeface="Wingdings" panose="05000000000000000000" pitchFamily="2" charset="2"/>
              <a:buChar char="Ø"/>
            </a:pPr>
            <a:r>
              <a:rPr lang="en-IE" sz="1800" dirty="0"/>
              <a:t>Reason</a:t>
            </a:r>
          </a:p>
          <a:p>
            <a:pPr marL="976776" lvl="1" indent="-342900">
              <a:buFont typeface="Wingdings" panose="05000000000000000000" pitchFamily="2" charset="2"/>
              <a:buChar char="Ø"/>
            </a:pPr>
            <a:r>
              <a:rPr lang="en-IE" sz="1800" dirty="0"/>
              <a:t>MFA</a:t>
            </a:r>
          </a:p>
          <a:p>
            <a:pPr marL="976776" lvl="1" indent="-342900">
              <a:buFont typeface="Wingdings" panose="05000000000000000000" pitchFamily="2" charset="2"/>
              <a:buChar char="Ø"/>
            </a:pPr>
            <a:r>
              <a:rPr lang="en-IE" sz="1800" dirty="0"/>
              <a:t>Code of Conduct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E" sz="1800" b="1" dirty="0">
                <a:solidFill>
                  <a:srgbClr val="00A956"/>
                </a:solidFill>
              </a:rPr>
              <a:t>Win: </a:t>
            </a:r>
            <a:r>
              <a:rPr lang="en-IE" sz="1800" dirty="0"/>
              <a:t>SaaS solution so no requirement for server infrastructure…</a:t>
            </a:r>
          </a:p>
          <a:p>
            <a:endParaRPr lang="en-IE" sz="18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BFB5060-A479-A8A8-4FED-BB2F0D928798}"/>
              </a:ext>
            </a:extLst>
          </p:cNvPr>
          <p:cNvSpPr/>
          <p:nvPr/>
        </p:nvSpPr>
        <p:spPr>
          <a:xfrm>
            <a:off x="6743847" y="2025776"/>
            <a:ext cx="3400278" cy="650798"/>
          </a:xfrm>
          <a:prstGeom prst="roundRect">
            <a:avLst/>
          </a:prstGeom>
          <a:solidFill>
            <a:srgbClr val="005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/>
              <a:t>Admin by Request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FEE8BD-0F05-CC0D-5AD3-72E009344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1338" y="880287"/>
            <a:ext cx="4042497" cy="33422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8E12B82-6B86-FC15-AA4B-143A94DD6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5331" y="4753499"/>
            <a:ext cx="4042497" cy="40334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FB2FFDE-D419-1406-FFA3-51560C5B0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3604" y="4616841"/>
            <a:ext cx="4885949" cy="2732275"/>
          </a:xfrm>
          <a:prstGeom prst="rect">
            <a:avLst/>
          </a:prstGeom>
        </p:spPr>
      </p:pic>
      <p:pic>
        <p:nvPicPr>
          <p:cNvPr id="11" name="Picture 10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93E48098-57F7-9DD8-E12D-1F26BB633F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991" y="6257176"/>
            <a:ext cx="3034226" cy="177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1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/>
      <p:bldP spid="3" grpId="0" animBg="1"/>
      <p:bldP spid="10" grpId="0"/>
      <p:bldP spid="14" grpId="0" animBg="1"/>
      <p:bldP spid="15" grpId="0" animBg="1"/>
      <p:bldP spid="17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E0B41-6DEA-4C20-BD7A-36C3E410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9735" y="9181325"/>
            <a:ext cx="2983207" cy="540841"/>
          </a:xfrm>
        </p:spPr>
        <p:txBody>
          <a:bodyPr/>
          <a:lstStyle/>
          <a:p>
            <a:fld id="{78BCC47E-4B7D-1647-9F80-3037E352F95F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6C53D9A-89D0-961C-ACD8-9857137AA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257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69466EC-74EE-1702-1EA4-7C90E68BD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257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68D3E8-9DED-1CF9-F257-188A140F56CD}"/>
              </a:ext>
            </a:extLst>
          </p:cNvPr>
          <p:cNvSpPr txBox="1"/>
          <p:nvPr/>
        </p:nvSpPr>
        <p:spPr>
          <a:xfrm>
            <a:off x="160420" y="89977"/>
            <a:ext cx="13764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>
                <a:solidFill>
                  <a:srgbClr val="00A956"/>
                </a:solidFill>
                <a:latin typeface="Aptos" panose="020B0004020202020204" pitchFamily="34" charset="0"/>
              </a:rPr>
              <a:t>Enhanced Cyber Resilience…</a:t>
            </a: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AD316F2D-9522-4C46-23F0-222607124FEE}"/>
              </a:ext>
            </a:extLst>
          </p:cNvPr>
          <p:cNvSpPr/>
          <p:nvPr/>
        </p:nvSpPr>
        <p:spPr>
          <a:xfrm>
            <a:off x="385763" y="1159114"/>
            <a:ext cx="4486276" cy="7597393"/>
          </a:xfrm>
          <a:prstGeom prst="flowChartAlternateProcess">
            <a:avLst/>
          </a:prstGeom>
          <a:solidFill>
            <a:srgbClr val="005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63AA11E8-F4AF-D1A7-7A96-A7F6097ECE28}"/>
              </a:ext>
            </a:extLst>
          </p:cNvPr>
          <p:cNvSpPr/>
          <p:nvPr/>
        </p:nvSpPr>
        <p:spPr>
          <a:xfrm>
            <a:off x="600075" y="1272385"/>
            <a:ext cx="4117948" cy="7323702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BA4DCB-75CD-8DD5-5894-14F355934BB6}"/>
              </a:ext>
            </a:extLst>
          </p:cNvPr>
          <p:cNvSpPr txBox="1"/>
          <p:nvPr/>
        </p:nvSpPr>
        <p:spPr>
          <a:xfrm>
            <a:off x="777166" y="2188953"/>
            <a:ext cx="38234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/>
              <a:t>As we move more and more towards the modern management approach with cloud first being one of those 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/>
              <a:t>It posed some important questions…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000" dirty="0"/>
          </a:p>
          <a:p>
            <a:r>
              <a:rPr lang="en-IE" sz="2000" dirty="0"/>
              <a:t>MS promise high availability and redundancy </a:t>
            </a:r>
            <a:r>
              <a:rPr lang="en-IE" sz="2000" b="1" dirty="0"/>
              <a:t>but </a:t>
            </a:r>
            <a:r>
              <a:rPr lang="en-IE" sz="2000" dirty="0"/>
              <a:t>how do we get back to BAU in the event of an incident like accidental or intentional deletions of data or config settings or a major incident like a ransomware attack?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000" dirty="0"/>
          </a:p>
          <a:p>
            <a:endParaRPr lang="en-IE" sz="20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9040B5-55E0-8B44-539A-7A17050F69A4}"/>
              </a:ext>
            </a:extLst>
          </p:cNvPr>
          <p:cNvSpPr/>
          <p:nvPr/>
        </p:nvSpPr>
        <p:spPr>
          <a:xfrm>
            <a:off x="990531" y="1401906"/>
            <a:ext cx="3396678" cy="650798"/>
          </a:xfrm>
          <a:prstGeom prst="roundRect">
            <a:avLst/>
          </a:prstGeom>
          <a:solidFill>
            <a:srgbClr val="005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/>
              <a:t>Pre-Keepit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68A714-F152-10FD-6A10-1AB6290EB7E2}"/>
              </a:ext>
            </a:extLst>
          </p:cNvPr>
          <p:cNvSpPr txBox="1"/>
          <p:nvPr/>
        </p:nvSpPr>
        <p:spPr>
          <a:xfrm>
            <a:off x="5873175" y="2792306"/>
            <a:ext cx="1042737" cy="476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>
                <a:solidFill>
                  <a:schemeClr val="bg1"/>
                </a:solidFill>
              </a:rPr>
              <a:t>How</a:t>
            </a:r>
            <a:r>
              <a:rPr lang="en-IE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A8972407-1892-D87E-B33B-8EABD3F3F5BA}"/>
              </a:ext>
            </a:extLst>
          </p:cNvPr>
          <p:cNvSpPr/>
          <p:nvPr/>
        </p:nvSpPr>
        <p:spPr>
          <a:xfrm>
            <a:off x="5128048" y="1138184"/>
            <a:ext cx="4894069" cy="7597393"/>
          </a:xfrm>
          <a:prstGeom prst="flowChartAlternateProcess">
            <a:avLst/>
          </a:prstGeom>
          <a:solidFill>
            <a:srgbClr val="005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A5803F7F-D2C9-8D01-417C-1295BC1F2B21}"/>
              </a:ext>
            </a:extLst>
          </p:cNvPr>
          <p:cNvSpPr/>
          <p:nvPr/>
        </p:nvSpPr>
        <p:spPr>
          <a:xfrm>
            <a:off x="5362093" y="1300820"/>
            <a:ext cx="4425978" cy="7295267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7AC6A4-8D9B-46D2-565E-DF6C66917FF9}"/>
              </a:ext>
            </a:extLst>
          </p:cNvPr>
          <p:cNvSpPr txBox="1"/>
          <p:nvPr/>
        </p:nvSpPr>
        <p:spPr>
          <a:xfrm>
            <a:off x="5597956" y="2607410"/>
            <a:ext cx="373439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/>
              <a:t>Onboarding a Microsoft 365 SaaS backup solution from Keepit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E" sz="2000" b="1" dirty="0">
                <a:solidFill>
                  <a:srgbClr val="00A956"/>
                </a:solidFill>
              </a:rPr>
              <a:t>Win: </a:t>
            </a:r>
            <a:r>
              <a:rPr lang="en-IE" sz="2000" dirty="0"/>
              <a:t>It not only backs up our MS365 hosted data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E" sz="2000" b="1" dirty="0">
                <a:solidFill>
                  <a:srgbClr val="00B050"/>
                </a:solidFill>
              </a:rPr>
              <a:t>Win:</a:t>
            </a:r>
            <a:r>
              <a:rPr lang="en-IE" sz="2000" dirty="0"/>
              <a:t> But also, our important objects and configurations in Entra ID and Intune</a:t>
            </a:r>
            <a:endParaRPr lang="en-IE" sz="2000" b="1" dirty="0">
              <a:solidFill>
                <a:srgbClr val="00A95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E" sz="2000" b="1" dirty="0">
                <a:solidFill>
                  <a:srgbClr val="00A956"/>
                </a:solidFill>
              </a:rPr>
              <a:t>Win:</a:t>
            </a:r>
            <a:r>
              <a:rPr lang="en-IE" sz="2000" dirty="0"/>
              <a:t> It gives us that immutable and air gapped backup of our data and configurations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E" sz="2000" b="1" dirty="0">
                <a:solidFill>
                  <a:srgbClr val="00B050"/>
                </a:solidFill>
              </a:rPr>
              <a:t>Win: </a:t>
            </a:r>
            <a:r>
              <a:rPr lang="en-IE" sz="2000" dirty="0"/>
              <a:t>Allows us plan for getting back to BAU in the event of an outage and getting UL owned devices back to a managed state as quickly as possible</a:t>
            </a:r>
          </a:p>
          <a:p>
            <a:endParaRPr lang="en-IE" sz="18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BFB5060-A479-A8A8-4FED-BB2F0D928798}"/>
              </a:ext>
            </a:extLst>
          </p:cNvPr>
          <p:cNvSpPr/>
          <p:nvPr/>
        </p:nvSpPr>
        <p:spPr>
          <a:xfrm>
            <a:off x="6264027" y="1647805"/>
            <a:ext cx="2402256" cy="650798"/>
          </a:xfrm>
          <a:prstGeom prst="roundRect">
            <a:avLst/>
          </a:prstGeom>
          <a:solidFill>
            <a:srgbClr val="005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/>
              <a:t>Keepit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91975B6-B2F5-882F-1D06-A061ADC41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9075" y="2924355"/>
            <a:ext cx="6011069" cy="2596309"/>
          </a:xfrm>
          <a:prstGeom prst="rect">
            <a:avLst/>
          </a:prstGeom>
        </p:spPr>
      </p:pic>
      <p:pic>
        <p:nvPicPr>
          <p:cNvPr id="23" name="Picture 22" descr="A screenshot of a white background&#10;&#10;Description automatically generated">
            <a:extLst>
              <a:ext uri="{FF2B5EF4-FFF2-40B4-BE49-F238E27FC236}">
                <a16:creationId xmlns:a16="http://schemas.microsoft.com/office/drawing/2014/main" id="{BF1F00EA-273B-5EC8-BC0E-2E4C7CEEF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0595" y="5674811"/>
            <a:ext cx="5182323" cy="27245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BA932A-A5F1-A07E-DEB4-84077117E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0587" y="631627"/>
            <a:ext cx="3329750" cy="218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9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/>
      <p:bldP spid="3" grpId="0" animBg="1"/>
      <p:bldP spid="14" grpId="0" animBg="1"/>
      <p:bldP spid="15" grpId="0" animBg="1"/>
      <p:bldP spid="17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E0B41-6DEA-4C20-BD7A-36C3E410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9735" y="9181325"/>
            <a:ext cx="2983207" cy="540841"/>
          </a:xfrm>
        </p:spPr>
        <p:txBody>
          <a:bodyPr/>
          <a:lstStyle/>
          <a:p>
            <a:fld id="{78BCC47E-4B7D-1647-9F80-3037E352F95F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6C53D9A-89D0-961C-ACD8-9857137AA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257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69466EC-74EE-1702-1EA4-7C90E68BD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257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35CF2A0-2F30-31C5-83C7-05D7651107D4}"/>
              </a:ext>
            </a:extLst>
          </p:cNvPr>
          <p:cNvGrpSpPr/>
          <p:nvPr/>
        </p:nvGrpSpPr>
        <p:grpSpPr>
          <a:xfrm>
            <a:off x="107308" y="2960939"/>
            <a:ext cx="5221900" cy="4280711"/>
            <a:chOff x="330872" y="953049"/>
            <a:chExt cx="5221900" cy="428071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ADC4C06-D92C-F588-4037-6AB0D6F897AA}"/>
                </a:ext>
              </a:extLst>
            </p:cNvPr>
            <p:cNvGrpSpPr/>
            <p:nvPr/>
          </p:nvGrpSpPr>
          <p:grpSpPr>
            <a:xfrm>
              <a:off x="330872" y="953049"/>
              <a:ext cx="5221900" cy="4280711"/>
              <a:chOff x="330872" y="953049"/>
              <a:chExt cx="5221900" cy="4280711"/>
            </a:xfrm>
          </p:grpSpPr>
          <p:sp>
            <p:nvSpPr>
              <p:cNvPr id="16" name="Flowchart: Alternate Process 15">
                <a:extLst>
                  <a:ext uri="{FF2B5EF4-FFF2-40B4-BE49-F238E27FC236}">
                    <a16:creationId xmlns:a16="http://schemas.microsoft.com/office/drawing/2014/main" id="{AD316F2D-9522-4C46-23F0-222607124FEE}"/>
                  </a:ext>
                </a:extLst>
              </p:cNvPr>
              <p:cNvSpPr/>
              <p:nvPr/>
            </p:nvSpPr>
            <p:spPr>
              <a:xfrm>
                <a:off x="330872" y="953049"/>
                <a:ext cx="5221900" cy="4280711"/>
              </a:xfrm>
              <a:prstGeom prst="flowChartAlternateProcess">
                <a:avLst/>
              </a:prstGeom>
              <a:solidFill>
                <a:srgbClr val="0053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8" name="Flowchart: Alternate Process 17">
                <a:extLst>
                  <a:ext uri="{FF2B5EF4-FFF2-40B4-BE49-F238E27FC236}">
                    <a16:creationId xmlns:a16="http://schemas.microsoft.com/office/drawing/2014/main" id="{63AA11E8-F4AF-D1A7-7A96-A7F6097ECE28}"/>
                  </a:ext>
                </a:extLst>
              </p:cNvPr>
              <p:cNvSpPr/>
              <p:nvPr/>
            </p:nvSpPr>
            <p:spPr>
              <a:xfrm>
                <a:off x="475348" y="1066319"/>
                <a:ext cx="4932947" cy="4022468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BA4DCB-75CD-8DD5-5894-14F355934BB6}"/>
                </a:ext>
              </a:extLst>
            </p:cNvPr>
            <p:cNvSpPr txBox="1"/>
            <p:nvPr/>
          </p:nvSpPr>
          <p:spPr>
            <a:xfrm>
              <a:off x="855859" y="1468782"/>
              <a:ext cx="4171924" cy="355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>
                  <a:solidFill>
                    <a:srgbClr val="005336"/>
                  </a:solidFill>
                </a:rPr>
                <a:t>Summary:</a:t>
              </a:r>
            </a:p>
            <a:p>
              <a:r>
                <a:rPr lang="en-IE" sz="2000" dirty="0">
                  <a:solidFill>
                    <a:srgbClr val="005336"/>
                  </a:solidFill>
                </a:rPr>
                <a:t>The move from traditional device management approach which was very much reliant on on-premise infrastructure and connectivity to a cloud first approach has greatly improved our processes, enhanced security and compliance resulting in a better more secure experience for the modern workforce</a:t>
              </a:r>
            </a:p>
            <a:p>
              <a:endParaRPr lang="en-IE" sz="2000" dirty="0">
                <a:solidFill>
                  <a:srgbClr val="005336"/>
                </a:solidFill>
              </a:endParaRPr>
            </a:p>
          </p:txBody>
        </p:sp>
        <p:pic>
          <p:nvPicPr>
            <p:cNvPr id="60" name="Graphic 59" descr="Internet outline">
              <a:extLst>
                <a:ext uri="{FF2B5EF4-FFF2-40B4-BE49-F238E27FC236}">
                  <a16:creationId xmlns:a16="http://schemas.microsoft.com/office/drawing/2014/main" id="{23C0B98F-B32E-76EB-2BFA-90D9CFD29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177" y="1041810"/>
              <a:ext cx="914400" cy="9144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96CEB1-1870-E55B-C2E8-E5AF54B6C1AE}"/>
              </a:ext>
            </a:extLst>
          </p:cNvPr>
          <p:cNvGrpSpPr/>
          <p:nvPr/>
        </p:nvGrpSpPr>
        <p:grpSpPr>
          <a:xfrm>
            <a:off x="5329208" y="239398"/>
            <a:ext cx="5305201" cy="1898112"/>
            <a:chOff x="5502222" y="996931"/>
            <a:chExt cx="5305201" cy="2018661"/>
          </a:xfrm>
        </p:grpSpPr>
        <p:sp>
          <p:nvSpPr>
            <p:cNvPr id="30" name="Flowchart: Alternate Process 29">
              <a:extLst>
                <a:ext uri="{FF2B5EF4-FFF2-40B4-BE49-F238E27FC236}">
                  <a16:creationId xmlns:a16="http://schemas.microsoft.com/office/drawing/2014/main" id="{5860E5A5-9770-61B8-F327-3005D2DC4577}"/>
                </a:ext>
              </a:extLst>
            </p:cNvPr>
            <p:cNvSpPr/>
            <p:nvPr/>
          </p:nvSpPr>
          <p:spPr>
            <a:xfrm>
              <a:off x="5502222" y="996931"/>
              <a:ext cx="5305201" cy="2018661"/>
            </a:xfrm>
            <a:prstGeom prst="flowChartAlternateProcess">
              <a:avLst/>
            </a:prstGeom>
            <a:solidFill>
              <a:srgbClr val="005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1" name="Flowchart: Alternate Process 30">
              <a:extLst>
                <a:ext uri="{FF2B5EF4-FFF2-40B4-BE49-F238E27FC236}">
                  <a16:creationId xmlns:a16="http://schemas.microsoft.com/office/drawing/2014/main" id="{CB5D7EA7-674F-F20F-792A-8C74C3C0E6C5}"/>
                </a:ext>
              </a:extLst>
            </p:cNvPr>
            <p:cNvSpPr/>
            <p:nvPr/>
          </p:nvSpPr>
          <p:spPr>
            <a:xfrm>
              <a:off x="5746391" y="1183340"/>
              <a:ext cx="4856090" cy="1683595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200DF10-C1FB-DE82-749D-4E0EBFB5358B}"/>
                </a:ext>
              </a:extLst>
            </p:cNvPr>
            <p:cNvSpPr txBox="1"/>
            <p:nvPr/>
          </p:nvSpPr>
          <p:spPr>
            <a:xfrm>
              <a:off x="5866932" y="2013029"/>
              <a:ext cx="4932947" cy="90764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IE" sz="2450" b="1">
                  <a:solidFill>
                    <a:srgbClr val="005336"/>
                  </a:solidFill>
                </a:rPr>
                <a:t>Improved monitoring and reporting</a:t>
              </a:r>
            </a:p>
            <a:p>
              <a:endParaRPr lang="en-IE"/>
            </a:p>
          </p:txBody>
        </p:sp>
        <p:pic>
          <p:nvPicPr>
            <p:cNvPr id="64" name="Graphic 63" descr="Scatterplot with solid fill">
              <a:extLst>
                <a:ext uri="{FF2B5EF4-FFF2-40B4-BE49-F238E27FC236}">
                  <a16:creationId xmlns:a16="http://schemas.microsoft.com/office/drawing/2014/main" id="{0E28B12B-4F04-8509-EFFE-88BC1AE0C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969400" y="1206288"/>
              <a:ext cx="914400" cy="9144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5C6F624-D057-EF97-93BC-35E7CA2C85D5}"/>
              </a:ext>
            </a:extLst>
          </p:cNvPr>
          <p:cNvGrpSpPr/>
          <p:nvPr/>
        </p:nvGrpSpPr>
        <p:grpSpPr>
          <a:xfrm>
            <a:off x="10824543" y="2856794"/>
            <a:ext cx="5221900" cy="4280711"/>
            <a:chOff x="5722456" y="5384586"/>
            <a:chExt cx="5221900" cy="4280711"/>
          </a:xfrm>
        </p:grpSpPr>
        <p:sp>
          <p:nvSpPr>
            <p:cNvPr id="9" name="Flowchart: Alternate Process 8">
              <a:extLst>
                <a:ext uri="{FF2B5EF4-FFF2-40B4-BE49-F238E27FC236}">
                  <a16:creationId xmlns:a16="http://schemas.microsoft.com/office/drawing/2014/main" id="{F745CD8F-AD36-0703-D27D-8862841619DB}"/>
                </a:ext>
              </a:extLst>
            </p:cNvPr>
            <p:cNvSpPr/>
            <p:nvPr/>
          </p:nvSpPr>
          <p:spPr>
            <a:xfrm>
              <a:off x="5722456" y="5384586"/>
              <a:ext cx="5221900" cy="4280711"/>
            </a:xfrm>
            <a:prstGeom prst="flowChartAlternateProcess">
              <a:avLst/>
            </a:prstGeom>
            <a:solidFill>
              <a:srgbClr val="005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Flowchart: Alternate Process 14">
              <a:extLst>
                <a:ext uri="{FF2B5EF4-FFF2-40B4-BE49-F238E27FC236}">
                  <a16:creationId xmlns:a16="http://schemas.microsoft.com/office/drawing/2014/main" id="{548A5116-D45A-3F10-63A5-27D0A88F82BD}"/>
                </a:ext>
              </a:extLst>
            </p:cNvPr>
            <p:cNvSpPr/>
            <p:nvPr/>
          </p:nvSpPr>
          <p:spPr>
            <a:xfrm>
              <a:off x="5866932" y="5497856"/>
              <a:ext cx="4932947" cy="4022468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F2B868-AAAE-9337-CEAA-12034EBCD5B5}"/>
                </a:ext>
              </a:extLst>
            </p:cNvPr>
            <p:cNvSpPr txBox="1"/>
            <p:nvPr/>
          </p:nvSpPr>
          <p:spPr>
            <a:xfrm>
              <a:off x="6034094" y="6656928"/>
              <a:ext cx="4838023" cy="2707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b="1">
                  <a:solidFill>
                    <a:srgbClr val="005336"/>
                  </a:solidFill>
                </a:rPr>
                <a:t>Remember communication: </a:t>
              </a:r>
            </a:p>
            <a:p>
              <a:r>
                <a:rPr lang="en-IE" sz="2000">
                  <a:solidFill>
                    <a:srgbClr val="005336"/>
                  </a:solidFill>
                </a:rPr>
                <a:t>Lastly, a modern managed approach requires communication. Keeping your stake holders informed on enhancements and changes by including them in the process really helped get buy in from the wider university community…</a:t>
              </a:r>
            </a:p>
            <a:p>
              <a:endParaRPr lang="en-IE"/>
            </a:p>
          </p:txBody>
        </p:sp>
        <p:pic>
          <p:nvPicPr>
            <p:cNvPr id="20" name="Graphic 19" descr="Call center with solid fill">
              <a:extLst>
                <a:ext uri="{FF2B5EF4-FFF2-40B4-BE49-F238E27FC236}">
                  <a16:creationId xmlns:a16="http://schemas.microsoft.com/office/drawing/2014/main" id="{D3D56DAE-0565-3A83-363B-144FF9A4B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155341" y="5584087"/>
              <a:ext cx="914400" cy="914400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8EF835E-749A-AEE9-0443-F31CFE716F56}"/>
              </a:ext>
            </a:extLst>
          </p:cNvPr>
          <p:cNvGrpSpPr/>
          <p:nvPr/>
        </p:nvGrpSpPr>
        <p:grpSpPr>
          <a:xfrm>
            <a:off x="5396096" y="2263076"/>
            <a:ext cx="5312773" cy="2359784"/>
            <a:chOff x="5476154" y="2660544"/>
            <a:chExt cx="5312773" cy="2359784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5445C112-4F0D-A674-02D8-DA809D0F1B43}"/>
                </a:ext>
              </a:extLst>
            </p:cNvPr>
            <p:cNvGrpSpPr/>
            <p:nvPr/>
          </p:nvGrpSpPr>
          <p:grpSpPr>
            <a:xfrm>
              <a:off x="5476154" y="2660544"/>
              <a:ext cx="5312773" cy="2359784"/>
              <a:chOff x="5502222" y="996931"/>
              <a:chExt cx="5312773" cy="2509654"/>
            </a:xfrm>
          </p:grpSpPr>
          <p:sp>
            <p:nvSpPr>
              <p:cNvPr id="84" name="Flowchart: Alternate Process 83">
                <a:extLst>
                  <a:ext uri="{FF2B5EF4-FFF2-40B4-BE49-F238E27FC236}">
                    <a16:creationId xmlns:a16="http://schemas.microsoft.com/office/drawing/2014/main" id="{4095D08A-052D-801E-1D06-133C9230BB7B}"/>
                  </a:ext>
                </a:extLst>
              </p:cNvPr>
              <p:cNvSpPr/>
              <p:nvPr/>
            </p:nvSpPr>
            <p:spPr>
              <a:xfrm>
                <a:off x="5502222" y="996931"/>
                <a:ext cx="5305201" cy="2018661"/>
              </a:xfrm>
              <a:prstGeom prst="flowChartAlternateProcess">
                <a:avLst/>
              </a:prstGeom>
              <a:solidFill>
                <a:srgbClr val="0053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85" name="Flowchart: Alternate Process 84">
                <a:extLst>
                  <a:ext uri="{FF2B5EF4-FFF2-40B4-BE49-F238E27FC236}">
                    <a16:creationId xmlns:a16="http://schemas.microsoft.com/office/drawing/2014/main" id="{4FFFEE4C-125E-E1F8-934C-A38D2ECFB6D8}"/>
                  </a:ext>
                </a:extLst>
              </p:cNvPr>
              <p:cNvSpPr/>
              <p:nvPr/>
            </p:nvSpPr>
            <p:spPr>
              <a:xfrm>
                <a:off x="5746391" y="1183340"/>
                <a:ext cx="4856090" cy="1683595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19EF3DB-9BB8-31CE-F854-C2367AA6D5BF}"/>
                  </a:ext>
                </a:extLst>
              </p:cNvPr>
              <p:cNvSpPr txBox="1"/>
              <p:nvPr/>
            </p:nvSpPr>
            <p:spPr>
              <a:xfrm>
                <a:off x="5882048" y="2189790"/>
                <a:ext cx="4932947" cy="131679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en-IE" sz="2500" b="1">
                    <a:solidFill>
                      <a:srgbClr val="005336"/>
                    </a:solidFill>
                  </a:rPr>
                  <a:t>Compliance &amp; Risk Mitigation</a:t>
                </a:r>
                <a:endParaRPr lang="en-IE" sz="2500">
                  <a:solidFill>
                    <a:srgbClr val="000000"/>
                  </a:solidFill>
                </a:endParaRPr>
              </a:p>
              <a:p>
                <a:endParaRPr lang="en-IE" sz="2450" b="1">
                  <a:solidFill>
                    <a:srgbClr val="005336"/>
                  </a:solidFill>
                  <a:ea typeface="Calibri"/>
                  <a:cs typeface="Calibri"/>
                </a:endParaRPr>
              </a:p>
              <a:p>
                <a:endParaRPr lang="en-IE"/>
              </a:p>
            </p:txBody>
          </p:sp>
        </p:grpSp>
        <p:pic>
          <p:nvPicPr>
            <p:cNvPr id="89" name="Graphic 65" descr="Cloud Computing with solid fill">
              <a:extLst>
                <a:ext uri="{FF2B5EF4-FFF2-40B4-BE49-F238E27FC236}">
                  <a16:creationId xmlns:a16="http://schemas.microsoft.com/office/drawing/2014/main" id="{B9E717E9-D5D9-BC57-854F-B4A65DACB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920543" y="2862592"/>
              <a:ext cx="914400" cy="914400"/>
            </a:xfrm>
            <a:prstGeom prst="rect">
              <a:avLst/>
            </a:prstGeom>
          </p:spPr>
        </p:pic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7A44433-886E-CB68-9A04-7C42EF662557}"/>
              </a:ext>
            </a:extLst>
          </p:cNvPr>
          <p:cNvGrpSpPr/>
          <p:nvPr/>
        </p:nvGrpSpPr>
        <p:grpSpPr>
          <a:xfrm>
            <a:off x="5389581" y="4264547"/>
            <a:ext cx="5318230" cy="2004774"/>
            <a:chOff x="5500074" y="5693492"/>
            <a:chExt cx="5318230" cy="2004774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7C08328-6827-335A-83BA-EED845B9F388}"/>
                </a:ext>
              </a:extLst>
            </p:cNvPr>
            <p:cNvGrpSpPr/>
            <p:nvPr/>
          </p:nvGrpSpPr>
          <p:grpSpPr>
            <a:xfrm>
              <a:off x="5500074" y="5693492"/>
              <a:ext cx="5318230" cy="2004774"/>
              <a:chOff x="5526142" y="1876397"/>
              <a:chExt cx="5318230" cy="2132097"/>
            </a:xfrm>
          </p:grpSpPr>
          <p:sp>
            <p:nvSpPr>
              <p:cNvPr id="92" name="Flowchart: Alternate Process 91">
                <a:extLst>
                  <a:ext uri="{FF2B5EF4-FFF2-40B4-BE49-F238E27FC236}">
                    <a16:creationId xmlns:a16="http://schemas.microsoft.com/office/drawing/2014/main" id="{35EF8542-E80C-D75C-CBF2-F2B0D823A16A}"/>
                  </a:ext>
                </a:extLst>
              </p:cNvPr>
              <p:cNvSpPr/>
              <p:nvPr/>
            </p:nvSpPr>
            <p:spPr>
              <a:xfrm>
                <a:off x="5526142" y="1876397"/>
                <a:ext cx="5305201" cy="2018661"/>
              </a:xfrm>
              <a:prstGeom prst="flowChartAlternateProcess">
                <a:avLst/>
              </a:prstGeom>
              <a:solidFill>
                <a:srgbClr val="0053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93" name="Flowchart: Alternate Process 92">
                <a:extLst>
                  <a:ext uri="{FF2B5EF4-FFF2-40B4-BE49-F238E27FC236}">
                    <a16:creationId xmlns:a16="http://schemas.microsoft.com/office/drawing/2014/main" id="{C53B4FA6-75C5-CC70-4313-98EC0E06BFED}"/>
                  </a:ext>
                </a:extLst>
              </p:cNvPr>
              <p:cNvSpPr/>
              <p:nvPr/>
            </p:nvSpPr>
            <p:spPr>
              <a:xfrm>
                <a:off x="5794693" y="2006427"/>
                <a:ext cx="4856090" cy="1683595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697A9C2-F5EB-474A-9926-220FA988B175}"/>
                  </a:ext>
                </a:extLst>
              </p:cNvPr>
              <p:cNvSpPr txBox="1"/>
              <p:nvPr/>
            </p:nvSpPr>
            <p:spPr>
              <a:xfrm>
                <a:off x="5911425" y="2683516"/>
                <a:ext cx="4932947" cy="132497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en-IE" sz="2500" b="1">
                    <a:solidFill>
                      <a:srgbClr val="005336"/>
                    </a:solidFill>
                  </a:rPr>
                  <a:t>Enhanced security and threat detection </a:t>
                </a:r>
                <a:endParaRPr lang="en-US"/>
              </a:p>
              <a:p>
                <a:endParaRPr lang="en-IE"/>
              </a:p>
            </p:txBody>
          </p:sp>
        </p:grpSp>
        <p:pic>
          <p:nvPicPr>
            <p:cNvPr id="98" name="Graphic 97" descr="Cmd Terminal with solid fill">
              <a:extLst>
                <a:ext uri="{FF2B5EF4-FFF2-40B4-BE49-F238E27FC236}">
                  <a16:creationId xmlns:a16="http://schemas.microsoft.com/office/drawing/2014/main" id="{1B9BBB16-D7AF-B594-39FA-040125EF5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942095" y="5714917"/>
              <a:ext cx="914400" cy="914400"/>
            </a:xfrm>
            <a:prstGeom prst="rect">
              <a:avLst/>
            </a:prstGeom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36B531A-36F3-350A-CE35-1E7566B87376}"/>
              </a:ext>
            </a:extLst>
          </p:cNvPr>
          <p:cNvGrpSpPr/>
          <p:nvPr/>
        </p:nvGrpSpPr>
        <p:grpSpPr>
          <a:xfrm>
            <a:off x="5396095" y="6228891"/>
            <a:ext cx="5455251" cy="1967367"/>
            <a:chOff x="5473685" y="7072546"/>
            <a:chExt cx="5455251" cy="1967367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A2F7E96D-40D1-FA91-6084-8920A1F4AEA6}"/>
                </a:ext>
              </a:extLst>
            </p:cNvPr>
            <p:cNvGrpSpPr/>
            <p:nvPr/>
          </p:nvGrpSpPr>
          <p:grpSpPr>
            <a:xfrm>
              <a:off x="5473685" y="7072546"/>
              <a:ext cx="5455251" cy="1967367"/>
              <a:chOff x="5502222" y="996931"/>
              <a:chExt cx="5455251" cy="2092316"/>
            </a:xfrm>
          </p:grpSpPr>
          <p:sp>
            <p:nvSpPr>
              <p:cNvPr id="105" name="Flowchart: Alternate Process 104">
                <a:extLst>
                  <a:ext uri="{FF2B5EF4-FFF2-40B4-BE49-F238E27FC236}">
                    <a16:creationId xmlns:a16="http://schemas.microsoft.com/office/drawing/2014/main" id="{E6975881-0941-F975-F0EE-B0EDC20E72F9}"/>
                  </a:ext>
                </a:extLst>
              </p:cNvPr>
              <p:cNvSpPr/>
              <p:nvPr/>
            </p:nvSpPr>
            <p:spPr>
              <a:xfrm>
                <a:off x="5502222" y="996931"/>
                <a:ext cx="5305201" cy="2018661"/>
              </a:xfrm>
              <a:prstGeom prst="flowChartAlternateProcess">
                <a:avLst/>
              </a:prstGeom>
              <a:solidFill>
                <a:srgbClr val="0053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06" name="Flowchart: Alternate Process 105">
                <a:extLst>
                  <a:ext uri="{FF2B5EF4-FFF2-40B4-BE49-F238E27FC236}">
                    <a16:creationId xmlns:a16="http://schemas.microsoft.com/office/drawing/2014/main" id="{2D3FCB43-7B88-39BE-D4AD-14718835278F}"/>
                  </a:ext>
                </a:extLst>
              </p:cNvPr>
              <p:cNvSpPr/>
              <p:nvPr/>
            </p:nvSpPr>
            <p:spPr>
              <a:xfrm>
                <a:off x="5746391" y="1183340"/>
                <a:ext cx="4856090" cy="1683595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7F0B317-0C92-31D8-C4EC-E0D6C23E3DDA}"/>
                  </a:ext>
                </a:extLst>
              </p:cNvPr>
              <p:cNvSpPr txBox="1"/>
              <p:nvPr/>
            </p:nvSpPr>
            <p:spPr>
              <a:xfrm>
                <a:off x="6024526" y="2173423"/>
                <a:ext cx="4932947" cy="91582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en-IE" sz="2500" b="1">
                    <a:solidFill>
                      <a:srgbClr val="005336"/>
                    </a:solidFill>
                  </a:rPr>
                  <a:t>Cyber Resilience </a:t>
                </a:r>
                <a:endParaRPr lang="en-US"/>
              </a:p>
              <a:p>
                <a:endParaRPr lang="en-IE"/>
              </a:p>
            </p:txBody>
          </p:sp>
        </p:grpSp>
        <p:pic>
          <p:nvPicPr>
            <p:cNvPr id="109" name="Graphic 108" descr="Shield Tick outline">
              <a:extLst>
                <a:ext uri="{FF2B5EF4-FFF2-40B4-BE49-F238E27FC236}">
                  <a16:creationId xmlns:a16="http://schemas.microsoft.com/office/drawing/2014/main" id="{9283D8A7-83B4-B294-7BE8-5F0B636BC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5808905" y="7317569"/>
              <a:ext cx="914400" cy="9144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9EC3526-0AE1-517D-E921-A92A7366E971}"/>
              </a:ext>
            </a:extLst>
          </p:cNvPr>
          <p:cNvGrpSpPr/>
          <p:nvPr/>
        </p:nvGrpSpPr>
        <p:grpSpPr>
          <a:xfrm>
            <a:off x="5433576" y="8232269"/>
            <a:ext cx="5417770" cy="1898112"/>
            <a:chOff x="5502222" y="996931"/>
            <a:chExt cx="5417770" cy="2018661"/>
          </a:xfrm>
        </p:grpSpPr>
        <p:sp>
          <p:nvSpPr>
            <p:cNvPr id="33" name="Flowchart: Alternate Process 32">
              <a:extLst>
                <a:ext uri="{FF2B5EF4-FFF2-40B4-BE49-F238E27FC236}">
                  <a16:creationId xmlns:a16="http://schemas.microsoft.com/office/drawing/2014/main" id="{18A553C0-8C82-4838-5F77-FDDA8F5089BB}"/>
                </a:ext>
              </a:extLst>
            </p:cNvPr>
            <p:cNvSpPr/>
            <p:nvPr/>
          </p:nvSpPr>
          <p:spPr>
            <a:xfrm>
              <a:off x="5502222" y="996931"/>
              <a:ext cx="5305201" cy="2018661"/>
            </a:xfrm>
            <a:prstGeom prst="flowChartAlternateProcess">
              <a:avLst/>
            </a:prstGeom>
            <a:solidFill>
              <a:srgbClr val="005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4" name="Flowchart: Alternate Process 33">
              <a:extLst>
                <a:ext uri="{FF2B5EF4-FFF2-40B4-BE49-F238E27FC236}">
                  <a16:creationId xmlns:a16="http://schemas.microsoft.com/office/drawing/2014/main" id="{FFA036AC-770D-6EAB-0A35-3CFFCBC73BD9}"/>
                </a:ext>
              </a:extLst>
            </p:cNvPr>
            <p:cNvSpPr/>
            <p:nvPr/>
          </p:nvSpPr>
          <p:spPr>
            <a:xfrm>
              <a:off x="5689296" y="1164464"/>
              <a:ext cx="4856090" cy="1683595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8F4FE45-0D81-0401-A35E-D61AEB057BC0}"/>
                </a:ext>
              </a:extLst>
            </p:cNvPr>
            <p:cNvSpPr txBox="1"/>
            <p:nvPr/>
          </p:nvSpPr>
          <p:spPr>
            <a:xfrm>
              <a:off x="5987045" y="2043324"/>
              <a:ext cx="4932947" cy="50666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IE" b="1">
                  <a:solidFill>
                    <a:srgbClr val="005336"/>
                  </a:solidFill>
                </a:rPr>
                <a:t>Improved end user experience</a:t>
              </a:r>
            </a:p>
          </p:txBody>
        </p:sp>
        <p:pic>
          <p:nvPicPr>
            <p:cNvPr id="36" name="Graphic 35" descr="Programmer female with solid fill">
              <a:extLst>
                <a:ext uri="{FF2B5EF4-FFF2-40B4-BE49-F238E27FC236}">
                  <a16:creationId xmlns:a16="http://schemas.microsoft.com/office/drawing/2014/main" id="{60087A37-E8A4-3039-1F67-37AB5732D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5866932" y="1178975"/>
              <a:ext cx="859794" cy="9143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551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FCB0A-7993-BA4C-8272-98FAE8DB7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7326" y="3465257"/>
            <a:ext cx="10080000" cy="796487"/>
          </a:xfrm>
        </p:spPr>
        <p:txBody>
          <a:bodyPr>
            <a:normAutofit fontScale="90000"/>
          </a:bodyPr>
          <a:lstStyle/>
          <a:p>
            <a:r>
              <a:rPr lang="en-US" sz="6000"/>
              <a:t>Thank you.</a:t>
            </a:r>
            <a:br>
              <a:rPr lang="en-US" sz="6000"/>
            </a:br>
            <a:br>
              <a:rPr lang="en-US" sz="6000"/>
            </a:br>
            <a:endParaRPr lang="en-US" sz="6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4F361-F4D6-E44D-BA05-8CE0226C35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65339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L-PowerPoint-template.potx [Read-Only]" id="{27EE6034-5D8B-4108-9401-6DF6AAF17C7B}" vid="{A6658E2E-2668-4C22-A3DD-D09208303D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5af6d95-0c21-46a1-b7b5-ec7856771054">
      <Terms xmlns="http://schemas.microsoft.com/office/infopath/2007/PartnerControls"/>
    </lcf76f155ced4ddcb4097134ff3c332f>
    <TaxCatchAll xmlns="4d39e04f-539d-4b29-a0fa-b476f084603f" xsi:nil="true"/>
    <SharedWithUsers xmlns="4d39e04f-539d-4b29-a0fa-b476f084603f">
      <UserInfo>
        <DisplayName>Brendan.Dore</DisplayName>
        <AccountId>42</AccountId>
        <AccountType/>
      </UserInfo>
      <UserInfo>
        <DisplayName>Mary.C.O'Donoghue</DisplayName>
        <AccountId>171</AccountId>
        <AccountType/>
      </UserInfo>
      <UserInfo>
        <DisplayName>Niamh.C.Dillon</DisplayName>
        <AccountId>142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30544E1717A14B9D63EB6BDE07A190" ma:contentTypeVersion="18" ma:contentTypeDescription="Create a new document." ma:contentTypeScope="" ma:versionID="2e247d34f5ca83769f98f636c92c0042">
  <xsd:schema xmlns:xsd="http://www.w3.org/2001/XMLSchema" xmlns:xs="http://www.w3.org/2001/XMLSchema" xmlns:p="http://schemas.microsoft.com/office/2006/metadata/properties" xmlns:ns2="15af6d95-0c21-46a1-b7b5-ec7856771054" xmlns:ns3="4d39e04f-539d-4b29-a0fa-b476f084603f" targetNamespace="http://schemas.microsoft.com/office/2006/metadata/properties" ma:root="true" ma:fieldsID="f6978c418541f26b667c2d744d4abbfe" ns2:_="" ns3:_="">
    <xsd:import namespace="15af6d95-0c21-46a1-b7b5-ec7856771054"/>
    <xsd:import namespace="4d39e04f-539d-4b29-a0fa-b476f08460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af6d95-0c21-46a1-b7b5-ec78567710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963f6a9-bf9c-43f0-b7bd-5e244946ac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9e04f-539d-4b29-a0fa-b476f084603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5b91c22-8027-40c0-a2fb-6956b10a21f8}" ma:internalName="TaxCatchAll" ma:showField="CatchAllData" ma:web="4d39e04f-539d-4b29-a0fa-b476f08460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8EA609-1291-4473-BFBC-F21AC1F4FF60}">
  <ds:schemaRefs>
    <ds:schemaRef ds:uri="8567e7d7-4c4d-4cc2-80c3-7e3e28887a0f"/>
    <ds:schemaRef ds:uri="d5f84ebc-e6ba-4ea9-a5be-3ed52a66c85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BBCB1AF-56B3-4FC6-AC75-AD83F117A326}"/>
</file>

<file path=customXml/itemProps3.xml><?xml version="1.0" encoding="utf-8"?>
<ds:datastoreItem xmlns:ds="http://schemas.openxmlformats.org/officeDocument/2006/customXml" ds:itemID="{A47F9092-BDA7-424C-B9CC-8BEFC49DF8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1186</Words>
  <Application>Microsoft Office PowerPoint</Application>
  <PresentationFormat>Custom</PresentationFormat>
  <Paragraphs>166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Arial</vt:lpstr>
      <vt:lpstr>Calibri</vt:lpstr>
      <vt:lpstr>Georgia</vt:lpstr>
      <vt:lpstr>Helvetica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 O365 Migration - SharePoint</dc:title>
  <dc:creator>Treasa.Cunneen</dc:creator>
  <cp:lastModifiedBy>Mark.Twomey</cp:lastModifiedBy>
  <cp:revision>1</cp:revision>
  <dcterms:created xsi:type="dcterms:W3CDTF">2020-01-09T12:03:06Z</dcterms:created>
  <dcterms:modified xsi:type="dcterms:W3CDTF">2024-11-01T16:09:29Z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0x0101000630544E1717A14B9D63EB6BDE07A190</vt:lpwstr>
  </property>
  <property fmtid="{D5CDD505-2E9C-101B-9397-08002B2CF9AE}" pid="3" name="MediaServiceImageTags">
    <vt:lpwstr/>
  </property>
</Properties>
</file>