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3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colors2.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rawing2.xml" ContentType="application/vnd.ms-office.drawingml.diagramDrawing+xml"/>
  <Override PartName="/ppt/diagrams/layout1.xml" ContentType="application/vnd.openxmlformats-officedocument.drawingml.diagramLayout+xml"/>
  <Override PartName="/ppt/diagrams/colors3.xml" ContentType="application/vnd.openxmlformats-officedocument.drawingml.diagramColors+xml"/>
  <Override PartName="/ppt/diagrams/colors1.xml" ContentType="application/vnd.openxmlformats-officedocument.drawingml.diagramColors+xml"/>
  <Override PartName="/ppt/diagrams/drawing1.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91" r:id="rId4"/>
  </p:sldMasterIdLst>
  <p:notesMasterIdLst>
    <p:notesMasterId r:id="rId39"/>
  </p:notesMasterIdLst>
  <p:sldIdLst>
    <p:sldId id="260" r:id="rId5"/>
    <p:sldId id="273" r:id="rId6"/>
    <p:sldId id="256" r:id="rId7"/>
    <p:sldId id="356" r:id="rId8"/>
    <p:sldId id="1440" r:id="rId9"/>
    <p:sldId id="1441" r:id="rId10"/>
    <p:sldId id="1451" r:id="rId11"/>
    <p:sldId id="267" r:id="rId12"/>
    <p:sldId id="373" r:id="rId13"/>
    <p:sldId id="271" r:id="rId14"/>
    <p:sldId id="376" r:id="rId15"/>
    <p:sldId id="377" r:id="rId16"/>
    <p:sldId id="379" r:id="rId17"/>
    <p:sldId id="371" r:id="rId18"/>
    <p:sldId id="1444" r:id="rId19"/>
    <p:sldId id="1423" r:id="rId20"/>
    <p:sldId id="258" r:id="rId21"/>
    <p:sldId id="1436" r:id="rId22"/>
    <p:sldId id="268" r:id="rId23"/>
    <p:sldId id="372" r:id="rId24"/>
    <p:sldId id="1447" r:id="rId25"/>
    <p:sldId id="1399" r:id="rId26"/>
    <p:sldId id="1433" r:id="rId27"/>
    <p:sldId id="1435" r:id="rId28"/>
    <p:sldId id="1438" r:id="rId29"/>
    <p:sldId id="1437" r:id="rId30"/>
    <p:sldId id="257" r:id="rId31"/>
    <p:sldId id="1442" r:id="rId32"/>
    <p:sldId id="1445" r:id="rId33"/>
    <p:sldId id="1450" r:id="rId34"/>
    <p:sldId id="1449" r:id="rId35"/>
    <p:sldId id="1446" r:id="rId36"/>
    <p:sldId id="1439" r:id="rId37"/>
    <p:sldId id="27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6" autoAdjust="0"/>
    <p:restoredTop sz="70397" autoAdjust="0"/>
  </p:normalViewPr>
  <p:slideViewPr>
    <p:cSldViewPr snapToGrid="0">
      <p:cViewPr varScale="1">
        <p:scale>
          <a:sx n="68" d="100"/>
          <a:sy n="68" d="100"/>
        </p:scale>
        <p:origin x="116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ustomXml" Target="../customXml/item3.xml"/><Relationship Id="rId20" Type="http://schemas.openxmlformats.org/officeDocument/2006/relationships/slide" Target="slides/slide16.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474CA9-C85A-407D-A16D-40E9FBCC99DF}"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IE"/>
        </a:p>
      </dgm:t>
    </dgm:pt>
    <dgm:pt modelId="{7CDC4766-F735-47E8-BB2F-FA565735EBC0}">
      <dgm:prSet phldrT="[Text]"/>
      <dgm:spPr/>
      <dgm:t>
        <a:bodyPr/>
        <a:lstStyle/>
        <a:p>
          <a:r>
            <a:rPr lang="en-IE" dirty="0"/>
            <a:t>Risk Analysis</a:t>
          </a:r>
        </a:p>
      </dgm:t>
    </dgm:pt>
    <dgm:pt modelId="{FA53DED1-D1A1-4423-9DC5-41239E0E399B}" type="parTrans" cxnId="{9DD6712F-2354-4C88-AB50-DABAC0F5A4B8}">
      <dgm:prSet/>
      <dgm:spPr/>
      <dgm:t>
        <a:bodyPr/>
        <a:lstStyle/>
        <a:p>
          <a:endParaRPr lang="en-IE"/>
        </a:p>
      </dgm:t>
    </dgm:pt>
    <dgm:pt modelId="{E0E24175-A577-41E1-930C-0E9870C94481}" type="sibTrans" cxnId="{9DD6712F-2354-4C88-AB50-DABAC0F5A4B8}">
      <dgm:prSet/>
      <dgm:spPr/>
      <dgm:t>
        <a:bodyPr/>
        <a:lstStyle/>
        <a:p>
          <a:endParaRPr lang="en-IE"/>
        </a:p>
      </dgm:t>
    </dgm:pt>
    <dgm:pt modelId="{BADA249F-02F0-4523-AB57-8C6B6F29B40E}">
      <dgm:prSet phldrT="[Text]"/>
      <dgm:spPr/>
      <dgm:t>
        <a:bodyPr/>
        <a:lstStyle/>
        <a:p>
          <a:r>
            <a:rPr lang="en-IE" dirty="0"/>
            <a:t>Incident Handling</a:t>
          </a:r>
        </a:p>
      </dgm:t>
    </dgm:pt>
    <dgm:pt modelId="{E12827A8-B6F4-446A-A2B1-971698DA902F}" type="parTrans" cxnId="{05BDEAFC-40BF-489E-B54C-42AD2F770A0D}">
      <dgm:prSet/>
      <dgm:spPr/>
      <dgm:t>
        <a:bodyPr/>
        <a:lstStyle/>
        <a:p>
          <a:endParaRPr lang="en-IE"/>
        </a:p>
      </dgm:t>
    </dgm:pt>
    <dgm:pt modelId="{CD3C69FC-369B-4F63-8871-E503D7C62DD0}" type="sibTrans" cxnId="{05BDEAFC-40BF-489E-B54C-42AD2F770A0D}">
      <dgm:prSet/>
      <dgm:spPr/>
      <dgm:t>
        <a:bodyPr/>
        <a:lstStyle/>
        <a:p>
          <a:endParaRPr lang="en-IE"/>
        </a:p>
      </dgm:t>
    </dgm:pt>
    <dgm:pt modelId="{A3BB1B47-2BE0-470F-AAAF-A021AD6F17DE}">
      <dgm:prSet phldrT="[Text]"/>
      <dgm:spPr/>
      <dgm:t>
        <a:bodyPr/>
        <a:lstStyle/>
        <a:p>
          <a:r>
            <a:rPr lang="en-IE" dirty="0"/>
            <a:t>BCP / DR</a:t>
          </a:r>
        </a:p>
      </dgm:t>
    </dgm:pt>
    <dgm:pt modelId="{994E8928-5336-428D-AD42-A652DA997F52}" type="parTrans" cxnId="{53A83D89-B447-4766-8245-AE1577B3B348}">
      <dgm:prSet/>
      <dgm:spPr/>
      <dgm:t>
        <a:bodyPr/>
        <a:lstStyle/>
        <a:p>
          <a:endParaRPr lang="en-IE"/>
        </a:p>
      </dgm:t>
    </dgm:pt>
    <dgm:pt modelId="{8348C3BA-60C5-48A9-AC62-8F207FEDA35B}" type="sibTrans" cxnId="{53A83D89-B447-4766-8245-AE1577B3B348}">
      <dgm:prSet/>
      <dgm:spPr/>
      <dgm:t>
        <a:bodyPr/>
        <a:lstStyle/>
        <a:p>
          <a:endParaRPr lang="en-IE"/>
        </a:p>
      </dgm:t>
    </dgm:pt>
    <dgm:pt modelId="{3944C516-CF60-45EF-A45A-C0912C34D597}">
      <dgm:prSet phldrT="[Text]"/>
      <dgm:spPr/>
      <dgm:t>
        <a:bodyPr/>
        <a:lstStyle/>
        <a:p>
          <a:r>
            <a:rPr lang="en-IE" dirty="0"/>
            <a:t>Supply Chain Security</a:t>
          </a:r>
        </a:p>
      </dgm:t>
    </dgm:pt>
    <dgm:pt modelId="{6691E56C-4C89-4E0A-8B61-4A80041337BF}" type="parTrans" cxnId="{7AEEE43E-8060-4715-9BD2-4BB99BCA120E}">
      <dgm:prSet/>
      <dgm:spPr/>
      <dgm:t>
        <a:bodyPr/>
        <a:lstStyle/>
        <a:p>
          <a:endParaRPr lang="en-IE"/>
        </a:p>
      </dgm:t>
    </dgm:pt>
    <dgm:pt modelId="{AD8FF565-02D7-4273-A714-0A06112A2F5D}" type="sibTrans" cxnId="{7AEEE43E-8060-4715-9BD2-4BB99BCA120E}">
      <dgm:prSet/>
      <dgm:spPr/>
      <dgm:t>
        <a:bodyPr/>
        <a:lstStyle/>
        <a:p>
          <a:endParaRPr lang="en-IE"/>
        </a:p>
      </dgm:t>
    </dgm:pt>
    <dgm:pt modelId="{E1F49430-C654-4372-8255-5C1BC4161780}">
      <dgm:prSet phldrT="[Text]"/>
      <dgm:spPr/>
      <dgm:t>
        <a:bodyPr/>
        <a:lstStyle/>
        <a:p>
          <a:r>
            <a:rPr lang="en-IE" dirty="0"/>
            <a:t>System acquisition, development and maintenance (vuln mgmt.)</a:t>
          </a:r>
        </a:p>
      </dgm:t>
    </dgm:pt>
    <dgm:pt modelId="{CFC194A1-B448-4A71-AF90-B38C73D6138B}" type="parTrans" cxnId="{029ADE70-1A48-4A87-8E5D-219E2E9A0ABE}">
      <dgm:prSet/>
      <dgm:spPr/>
      <dgm:t>
        <a:bodyPr/>
        <a:lstStyle/>
        <a:p>
          <a:endParaRPr lang="en-IE"/>
        </a:p>
      </dgm:t>
    </dgm:pt>
    <dgm:pt modelId="{39D2014C-66DF-480E-B8B5-5B949769E382}" type="sibTrans" cxnId="{029ADE70-1A48-4A87-8E5D-219E2E9A0ABE}">
      <dgm:prSet/>
      <dgm:spPr/>
      <dgm:t>
        <a:bodyPr/>
        <a:lstStyle/>
        <a:p>
          <a:endParaRPr lang="en-IE"/>
        </a:p>
      </dgm:t>
    </dgm:pt>
    <dgm:pt modelId="{9A963C87-2DCA-4D09-B199-CE9DCE8CEF5D}">
      <dgm:prSet phldrT="[Text]"/>
      <dgm:spPr/>
      <dgm:t>
        <a:bodyPr/>
        <a:lstStyle/>
        <a:p>
          <a:r>
            <a:rPr lang="en-IE" dirty="0"/>
            <a:t>Security Audit</a:t>
          </a:r>
        </a:p>
      </dgm:t>
    </dgm:pt>
    <dgm:pt modelId="{3E56E0DE-17B6-4C96-9939-6E156B5C1AE3}" type="parTrans" cxnId="{1445EA2E-BCC2-4D6A-BD4B-E09B887A70A1}">
      <dgm:prSet/>
      <dgm:spPr/>
      <dgm:t>
        <a:bodyPr/>
        <a:lstStyle/>
        <a:p>
          <a:endParaRPr lang="en-IE"/>
        </a:p>
      </dgm:t>
    </dgm:pt>
    <dgm:pt modelId="{B9853777-8F64-46EA-AA13-277C19F405D4}" type="sibTrans" cxnId="{1445EA2E-BCC2-4D6A-BD4B-E09B887A70A1}">
      <dgm:prSet/>
      <dgm:spPr/>
      <dgm:t>
        <a:bodyPr/>
        <a:lstStyle/>
        <a:p>
          <a:endParaRPr lang="en-IE"/>
        </a:p>
      </dgm:t>
    </dgm:pt>
    <dgm:pt modelId="{1AE353E3-0CE1-4FD6-8ACA-643FCFE6E962}">
      <dgm:prSet phldrT="[Text]"/>
      <dgm:spPr/>
      <dgm:t>
        <a:bodyPr/>
        <a:lstStyle/>
        <a:p>
          <a:r>
            <a:rPr lang="en-IE" dirty="0"/>
            <a:t>Basic Cyber Hygiene &amp; Awareness Training</a:t>
          </a:r>
        </a:p>
      </dgm:t>
    </dgm:pt>
    <dgm:pt modelId="{671127BE-B110-447A-9F86-B0FAF7491EDB}" type="parTrans" cxnId="{7698891A-757A-453F-AEA6-74DB1C7DD3E5}">
      <dgm:prSet/>
      <dgm:spPr/>
      <dgm:t>
        <a:bodyPr/>
        <a:lstStyle/>
        <a:p>
          <a:endParaRPr lang="en-IE"/>
        </a:p>
      </dgm:t>
    </dgm:pt>
    <dgm:pt modelId="{54D8C6D3-3F64-4480-8AC9-D0A4DA613D25}" type="sibTrans" cxnId="{7698891A-757A-453F-AEA6-74DB1C7DD3E5}">
      <dgm:prSet/>
      <dgm:spPr/>
      <dgm:t>
        <a:bodyPr/>
        <a:lstStyle/>
        <a:p>
          <a:endParaRPr lang="en-IE"/>
        </a:p>
      </dgm:t>
    </dgm:pt>
    <dgm:pt modelId="{3007C83B-0A17-4376-8440-844A6142E2D5}">
      <dgm:prSet phldrT="[Text]"/>
      <dgm:spPr/>
      <dgm:t>
        <a:bodyPr/>
        <a:lstStyle/>
        <a:p>
          <a:r>
            <a:rPr lang="en-IE" dirty="0"/>
            <a:t>Cryptography &amp; Encryption</a:t>
          </a:r>
        </a:p>
      </dgm:t>
    </dgm:pt>
    <dgm:pt modelId="{2C34F69A-1490-4517-933B-230A96B92FB4}" type="parTrans" cxnId="{306E3F80-05E9-4F65-91E0-6346664EB6D5}">
      <dgm:prSet/>
      <dgm:spPr/>
      <dgm:t>
        <a:bodyPr/>
        <a:lstStyle/>
        <a:p>
          <a:endParaRPr lang="en-IE"/>
        </a:p>
      </dgm:t>
    </dgm:pt>
    <dgm:pt modelId="{BA71DC06-F9F7-42B7-BA7B-3E1A30C924BD}" type="sibTrans" cxnId="{306E3F80-05E9-4F65-91E0-6346664EB6D5}">
      <dgm:prSet/>
      <dgm:spPr/>
      <dgm:t>
        <a:bodyPr/>
        <a:lstStyle/>
        <a:p>
          <a:endParaRPr lang="en-IE"/>
        </a:p>
      </dgm:t>
    </dgm:pt>
    <dgm:pt modelId="{847FE285-33E0-40FA-A565-AF0268606CF5}">
      <dgm:prSet phldrT="[Text]"/>
      <dgm:spPr/>
      <dgm:t>
        <a:bodyPr/>
        <a:lstStyle/>
        <a:p>
          <a:r>
            <a:rPr lang="en-IE" dirty="0"/>
            <a:t>HR security &amp; Access Control</a:t>
          </a:r>
        </a:p>
      </dgm:t>
    </dgm:pt>
    <dgm:pt modelId="{522E30BB-9814-44BC-953A-E7C26900DD08}" type="parTrans" cxnId="{6353497C-F460-4FEC-857A-DA750505CF20}">
      <dgm:prSet/>
      <dgm:spPr/>
      <dgm:t>
        <a:bodyPr/>
        <a:lstStyle/>
        <a:p>
          <a:endParaRPr lang="en-IE"/>
        </a:p>
      </dgm:t>
    </dgm:pt>
    <dgm:pt modelId="{AFC45D86-CF2E-4F4C-9658-1FFB545CBA46}" type="sibTrans" cxnId="{6353497C-F460-4FEC-857A-DA750505CF20}">
      <dgm:prSet/>
      <dgm:spPr/>
      <dgm:t>
        <a:bodyPr/>
        <a:lstStyle/>
        <a:p>
          <a:endParaRPr lang="en-IE"/>
        </a:p>
      </dgm:t>
    </dgm:pt>
    <dgm:pt modelId="{59F6418A-851C-4BD8-B8BF-569AE31FF97B}">
      <dgm:prSet phldrT="[Text]"/>
      <dgm:spPr/>
      <dgm:t>
        <a:bodyPr/>
        <a:lstStyle/>
        <a:p>
          <a:r>
            <a:rPr lang="en-IE" dirty="0"/>
            <a:t>MFA</a:t>
          </a:r>
        </a:p>
      </dgm:t>
    </dgm:pt>
    <dgm:pt modelId="{F3916A40-E4D7-4976-9FA3-FFE9DC2DCB6D}" type="parTrans" cxnId="{62F4ED01-88CE-4C3C-9596-5C4CCE740DBF}">
      <dgm:prSet/>
      <dgm:spPr/>
      <dgm:t>
        <a:bodyPr/>
        <a:lstStyle/>
        <a:p>
          <a:endParaRPr lang="en-IE"/>
        </a:p>
      </dgm:t>
    </dgm:pt>
    <dgm:pt modelId="{FD3AE350-89FE-43E4-BAB0-08C4CB6C7378}" type="sibTrans" cxnId="{62F4ED01-88CE-4C3C-9596-5C4CCE740DBF}">
      <dgm:prSet/>
      <dgm:spPr/>
      <dgm:t>
        <a:bodyPr/>
        <a:lstStyle/>
        <a:p>
          <a:endParaRPr lang="en-IE"/>
        </a:p>
      </dgm:t>
    </dgm:pt>
    <dgm:pt modelId="{D8B94BF3-3241-448F-A726-FFA900508257}">
      <dgm:prSet phldrT="[Text]"/>
      <dgm:spPr/>
      <dgm:t>
        <a:bodyPr/>
        <a:lstStyle/>
        <a:p>
          <a:r>
            <a:rPr lang="en-IE" dirty="0"/>
            <a:t>Secure Communications</a:t>
          </a:r>
        </a:p>
      </dgm:t>
    </dgm:pt>
    <dgm:pt modelId="{A51A0ACF-6661-46CA-BAE4-95C8C0648389}" type="parTrans" cxnId="{02BC45A8-6F99-408C-9ACE-1BCA8B74C681}">
      <dgm:prSet/>
      <dgm:spPr/>
      <dgm:t>
        <a:bodyPr/>
        <a:lstStyle/>
        <a:p>
          <a:endParaRPr lang="en-IE"/>
        </a:p>
      </dgm:t>
    </dgm:pt>
    <dgm:pt modelId="{801F00E1-725A-4ADB-A0B6-A103E27B2A44}" type="sibTrans" cxnId="{02BC45A8-6F99-408C-9ACE-1BCA8B74C681}">
      <dgm:prSet/>
      <dgm:spPr/>
      <dgm:t>
        <a:bodyPr/>
        <a:lstStyle/>
        <a:p>
          <a:endParaRPr lang="en-IE"/>
        </a:p>
      </dgm:t>
    </dgm:pt>
    <dgm:pt modelId="{C89BF8EC-C7E0-4490-BA8C-16408DA868FA}" type="pres">
      <dgm:prSet presAssocID="{6B474CA9-C85A-407D-A16D-40E9FBCC99DF}" presName="diagram" presStyleCnt="0">
        <dgm:presLayoutVars>
          <dgm:dir/>
          <dgm:resizeHandles val="exact"/>
        </dgm:presLayoutVars>
      </dgm:prSet>
      <dgm:spPr/>
    </dgm:pt>
    <dgm:pt modelId="{EB1C234B-12F5-49E6-B352-4C0B1C4A23DD}" type="pres">
      <dgm:prSet presAssocID="{7CDC4766-F735-47E8-BB2F-FA565735EBC0}" presName="node" presStyleLbl="node1" presStyleIdx="0" presStyleCnt="11">
        <dgm:presLayoutVars>
          <dgm:bulletEnabled val="1"/>
        </dgm:presLayoutVars>
      </dgm:prSet>
      <dgm:spPr/>
    </dgm:pt>
    <dgm:pt modelId="{3BB4D298-210E-42B3-AD87-3842BD1E4C93}" type="pres">
      <dgm:prSet presAssocID="{E0E24175-A577-41E1-930C-0E9870C94481}" presName="sibTrans" presStyleCnt="0"/>
      <dgm:spPr/>
    </dgm:pt>
    <dgm:pt modelId="{F6B0C9F5-47C7-453E-9E56-29AF096819F3}" type="pres">
      <dgm:prSet presAssocID="{BADA249F-02F0-4523-AB57-8C6B6F29B40E}" presName="node" presStyleLbl="node1" presStyleIdx="1" presStyleCnt="11">
        <dgm:presLayoutVars>
          <dgm:bulletEnabled val="1"/>
        </dgm:presLayoutVars>
      </dgm:prSet>
      <dgm:spPr/>
    </dgm:pt>
    <dgm:pt modelId="{6B644B88-7A3E-4E52-A5D4-94FF8EC69FEC}" type="pres">
      <dgm:prSet presAssocID="{CD3C69FC-369B-4F63-8871-E503D7C62DD0}" presName="sibTrans" presStyleCnt="0"/>
      <dgm:spPr/>
    </dgm:pt>
    <dgm:pt modelId="{AAA7E9EE-5C58-4573-93DA-6B9D13ED262A}" type="pres">
      <dgm:prSet presAssocID="{A3BB1B47-2BE0-470F-AAAF-A021AD6F17DE}" presName="node" presStyleLbl="node1" presStyleIdx="2" presStyleCnt="11">
        <dgm:presLayoutVars>
          <dgm:bulletEnabled val="1"/>
        </dgm:presLayoutVars>
      </dgm:prSet>
      <dgm:spPr/>
    </dgm:pt>
    <dgm:pt modelId="{71BA711E-82F6-4851-BBF9-CFE3E7D27A3B}" type="pres">
      <dgm:prSet presAssocID="{8348C3BA-60C5-48A9-AC62-8F207FEDA35B}" presName="sibTrans" presStyleCnt="0"/>
      <dgm:spPr/>
    </dgm:pt>
    <dgm:pt modelId="{3216DBDD-B014-4FF8-8334-0C5C39C44D61}" type="pres">
      <dgm:prSet presAssocID="{3944C516-CF60-45EF-A45A-C0912C34D597}" presName="node" presStyleLbl="node1" presStyleIdx="3" presStyleCnt="11">
        <dgm:presLayoutVars>
          <dgm:bulletEnabled val="1"/>
        </dgm:presLayoutVars>
      </dgm:prSet>
      <dgm:spPr/>
    </dgm:pt>
    <dgm:pt modelId="{1EE2E560-7FE6-46AD-8758-429747C1173E}" type="pres">
      <dgm:prSet presAssocID="{AD8FF565-02D7-4273-A714-0A06112A2F5D}" presName="sibTrans" presStyleCnt="0"/>
      <dgm:spPr/>
    </dgm:pt>
    <dgm:pt modelId="{CCDDEAE5-359A-4EE2-BC72-5FA9EB31D97B}" type="pres">
      <dgm:prSet presAssocID="{E1F49430-C654-4372-8255-5C1BC4161780}" presName="node" presStyleLbl="node1" presStyleIdx="4" presStyleCnt="11">
        <dgm:presLayoutVars>
          <dgm:bulletEnabled val="1"/>
        </dgm:presLayoutVars>
      </dgm:prSet>
      <dgm:spPr/>
    </dgm:pt>
    <dgm:pt modelId="{AD944F37-665B-4820-B25E-323DB1AF5B8C}" type="pres">
      <dgm:prSet presAssocID="{39D2014C-66DF-480E-B8B5-5B949769E382}" presName="sibTrans" presStyleCnt="0"/>
      <dgm:spPr/>
    </dgm:pt>
    <dgm:pt modelId="{08668496-AEB0-49F7-B0CE-82E79274994C}" type="pres">
      <dgm:prSet presAssocID="{9A963C87-2DCA-4D09-B199-CE9DCE8CEF5D}" presName="node" presStyleLbl="node1" presStyleIdx="5" presStyleCnt="11">
        <dgm:presLayoutVars>
          <dgm:bulletEnabled val="1"/>
        </dgm:presLayoutVars>
      </dgm:prSet>
      <dgm:spPr/>
    </dgm:pt>
    <dgm:pt modelId="{C087C30E-F97D-44AD-B72B-8DBD7EFFBDAB}" type="pres">
      <dgm:prSet presAssocID="{B9853777-8F64-46EA-AA13-277C19F405D4}" presName="sibTrans" presStyleCnt="0"/>
      <dgm:spPr/>
    </dgm:pt>
    <dgm:pt modelId="{C0F85EF4-8381-4E08-8F87-8D7FA40CDA61}" type="pres">
      <dgm:prSet presAssocID="{1AE353E3-0CE1-4FD6-8ACA-643FCFE6E962}" presName="node" presStyleLbl="node1" presStyleIdx="6" presStyleCnt="11">
        <dgm:presLayoutVars>
          <dgm:bulletEnabled val="1"/>
        </dgm:presLayoutVars>
      </dgm:prSet>
      <dgm:spPr/>
    </dgm:pt>
    <dgm:pt modelId="{6430BA4A-8A4B-45F5-9B50-4E1E8D2FB678}" type="pres">
      <dgm:prSet presAssocID="{54D8C6D3-3F64-4480-8AC9-D0A4DA613D25}" presName="sibTrans" presStyleCnt="0"/>
      <dgm:spPr/>
    </dgm:pt>
    <dgm:pt modelId="{FC1B627B-E386-40DB-A98B-A58C8C87CE4D}" type="pres">
      <dgm:prSet presAssocID="{3007C83B-0A17-4376-8440-844A6142E2D5}" presName="node" presStyleLbl="node1" presStyleIdx="7" presStyleCnt="11">
        <dgm:presLayoutVars>
          <dgm:bulletEnabled val="1"/>
        </dgm:presLayoutVars>
      </dgm:prSet>
      <dgm:spPr/>
    </dgm:pt>
    <dgm:pt modelId="{41D20A20-34A2-4CB9-BF42-2F4B8B239EF4}" type="pres">
      <dgm:prSet presAssocID="{BA71DC06-F9F7-42B7-BA7B-3E1A30C924BD}" presName="sibTrans" presStyleCnt="0"/>
      <dgm:spPr/>
    </dgm:pt>
    <dgm:pt modelId="{6D30B165-53AB-4316-9E6C-84A8B00D098D}" type="pres">
      <dgm:prSet presAssocID="{847FE285-33E0-40FA-A565-AF0268606CF5}" presName="node" presStyleLbl="node1" presStyleIdx="8" presStyleCnt="11">
        <dgm:presLayoutVars>
          <dgm:bulletEnabled val="1"/>
        </dgm:presLayoutVars>
      </dgm:prSet>
      <dgm:spPr/>
    </dgm:pt>
    <dgm:pt modelId="{66F183F3-3B2E-4197-804F-0A64DD94F033}" type="pres">
      <dgm:prSet presAssocID="{AFC45D86-CF2E-4F4C-9658-1FFB545CBA46}" presName="sibTrans" presStyleCnt="0"/>
      <dgm:spPr/>
    </dgm:pt>
    <dgm:pt modelId="{9F0AA5C7-42BD-4901-943D-B921BB381F43}" type="pres">
      <dgm:prSet presAssocID="{59F6418A-851C-4BD8-B8BF-569AE31FF97B}" presName="node" presStyleLbl="node1" presStyleIdx="9" presStyleCnt="11">
        <dgm:presLayoutVars>
          <dgm:bulletEnabled val="1"/>
        </dgm:presLayoutVars>
      </dgm:prSet>
      <dgm:spPr/>
    </dgm:pt>
    <dgm:pt modelId="{AD936213-75ED-430A-AEFC-86B291700F11}" type="pres">
      <dgm:prSet presAssocID="{FD3AE350-89FE-43E4-BAB0-08C4CB6C7378}" presName="sibTrans" presStyleCnt="0"/>
      <dgm:spPr/>
    </dgm:pt>
    <dgm:pt modelId="{C1568F42-63E3-43DC-986C-AFB9ACA83F2C}" type="pres">
      <dgm:prSet presAssocID="{D8B94BF3-3241-448F-A726-FFA900508257}" presName="node" presStyleLbl="node1" presStyleIdx="10" presStyleCnt="11">
        <dgm:presLayoutVars>
          <dgm:bulletEnabled val="1"/>
        </dgm:presLayoutVars>
      </dgm:prSet>
      <dgm:spPr/>
    </dgm:pt>
  </dgm:ptLst>
  <dgm:cxnLst>
    <dgm:cxn modelId="{62F4ED01-88CE-4C3C-9596-5C4CCE740DBF}" srcId="{6B474CA9-C85A-407D-A16D-40E9FBCC99DF}" destId="{59F6418A-851C-4BD8-B8BF-569AE31FF97B}" srcOrd="9" destOrd="0" parTransId="{F3916A40-E4D7-4976-9FA3-FFE9DC2DCB6D}" sibTransId="{FD3AE350-89FE-43E4-BAB0-08C4CB6C7378}"/>
    <dgm:cxn modelId="{72B7DA07-E8E8-4427-B63A-A320C8BB7C41}" type="presOf" srcId="{A3BB1B47-2BE0-470F-AAAF-A021AD6F17DE}" destId="{AAA7E9EE-5C58-4573-93DA-6B9D13ED262A}" srcOrd="0" destOrd="0" presId="urn:microsoft.com/office/officeart/2005/8/layout/default"/>
    <dgm:cxn modelId="{F09CCF08-C976-4553-BBEC-305F104993EE}" type="presOf" srcId="{D8B94BF3-3241-448F-A726-FFA900508257}" destId="{C1568F42-63E3-43DC-986C-AFB9ACA83F2C}" srcOrd="0" destOrd="0" presId="urn:microsoft.com/office/officeart/2005/8/layout/default"/>
    <dgm:cxn modelId="{BE07AE09-4C9E-447B-9159-29261CFD4566}" type="presOf" srcId="{3944C516-CF60-45EF-A45A-C0912C34D597}" destId="{3216DBDD-B014-4FF8-8334-0C5C39C44D61}" srcOrd="0" destOrd="0" presId="urn:microsoft.com/office/officeart/2005/8/layout/default"/>
    <dgm:cxn modelId="{7698891A-757A-453F-AEA6-74DB1C7DD3E5}" srcId="{6B474CA9-C85A-407D-A16D-40E9FBCC99DF}" destId="{1AE353E3-0CE1-4FD6-8ACA-643FCFE6E962}" srcOrd="6" destOrd="0" parTransId="{671127BE-B110-447A-9F86-B0FAF7491EDB}" sibTransId="{54D8C6D3-3F64-4480-8AC9-D0A4DA613D25}"/>
    <dgm:cxn modelId="{2CB7A21E-3D6F-4A27-8237-E27C77FB2C99}" type="presOf" srcId="{847FE285-33E0-40FA-A565-AF0268606CF5}" destId="{6D30B165-53AB-4316-9E6C-84A8B00D098D}" srcOrd="0" destOrd="0" presId="urn:microsoft.com/office/officeart/2005/8/layout/default"/>
    <dgm:cxn modelId="{BECB3728-907F-4952-9D2C-641D1473B2B5}" type="presOf" srcId="{E1F49430-C654-4372-8255-5C1BC4161780}" destId="{CCDDEAE5-359A-4EE2-BC72-5FA9EB31D97B}" srcOrd="0" destOrd="0" presId="urn:microsoft.com/office/officeart/2005/8/layout/default"/>
    <dgm:cxn modelId="{1445EA2E-BCC2-4D6A-BD4B-E09B887A70A1}" srcId="{6B474CA9-C85A-407D-A16D-40E9FBCC99DF}" destId="{9A963C87-2DCA-4D09-B199-CE9DCE8CEF5D}" srcOrd="5" destOrd="0" parTransId="{3E56E0DE-17B6-4C96-9939-6E156B5C1AE3}" sibTransId="{B9853777-8F64-46EA-AA13-277C19F405D4}"/>
    <dgm:cxn modelId="{9DD6712F-2354-4C88-AB50-DABAC0F5A4B8}" srcId="{6B474CA9-C85A-407D-A16D-40E9FBCC99DF}" destId="{7CDC4766-F735-47E8-BB2F-FA565735EBC0}" srcOrd="0" destOrd="0" parTransId="{FA53DED1-D1A1-4423-9DC5-41239E0E399B}" sibTransId="{E0E24175-A577-41E1-930C-0E9870C94481}"/>
    <dgm:cxn modelId="{947E4030-6E75-4B7F-9BBA-F99263A226F6}" type="presOf" srcId="{9A963C87-2DCA-4D09-B199-CE9DCE8CEF5D}" destId="{08668496-AEB0-49F7-B0CE-82E79274994C}" srcOrd="0" destOrd="0" presId="urn:microsoft.com/office/officeart/2005/8/layout/default"/>
    <dgm:cxn modelId="{B74FDF30-4974-4165-99A3-A1224D405B2A}" type="presOf" srcId="{7CDC4766-F735-47E8-BB2F-FA565735EBC0}" destId="{EB1C234B-12F5-49E6-B352-4C0B1C4A23DD}" srcOrd="0" destOrd="0" presId="urn:microsoft.com/office/officeart/2005/8/layout/default"/>
    <dgm:cxn modelId="{7AEEE43E-8060-4715-9BD2-4BB99BCA120E}" srcId="{6B474CA9-C85A-407D-A16D-40E9FBCC99DF}" destId="{3944C516-CF60-45EF-A45A-C0912C34D597}" srcOrd="3" destOrd="0" parTransId="{6691E56C-4C89-4E0A-8B61-4A80041337BF}" sibTransId="{AD8FF565-02D7-4273-A714-0A06112A2F5D}"/>
    <dgm:cxn modelId="{B733B547-5135-49ED-98A8-D377CFDEE8CE}" type="presOf" srcId="{6B474CA9-C85A-407D-A16D-40E9FBCC99DF}" destId="{C89BF8EC-C7E0-4490-BA8C-16408DA868FA}" srcOrd="0" destOrd="0" presId="urn:microsoft.com/office/officeart/2005/8/layout/default"/>
    <dgm:cxn modelId="{B0875568-6650-47C6-BD52-70B58E23C0AD}" type="presOf" srcId="{BADA249F-02F0-4523-AB57-8C6B6F29B40E}" destId="{F6B0C9F5-47C7-453E-9E56-29AF096819F3}" srcOrd="0" destOrd="0" presId="urn:microsoft.com/office/officeart/2005/8/layout/default"/>
    <dgm:cxn modelId="{029ADE70-1A48-4A87-8E5D-219E2E9A0ABE}" srcId="{6B474CA9-C85A-407D-A16D-40E9FBCC99DF}" destId="{E1F49430-C654-4372-8255-5C1BC4161780}" srcOrd="4" destOrd="0" parTransId="{CFC194A1-B448-4A71-AF90-B38C73D6138B}" sibTransId="{39D2014C-66DF-480E-B8B5-5B949769E382}"/>
    <dgm:cxn modelId="{6353497C-F460-4FEC-857A-DA750505CF20}" srcId="{6B474CA9-C85A-407D-A16D-40E9FBCC99DF}" destId="{847FE285-33E0-40FA-A565-AF0268606CF5}" srcOrd="8" destOrd="0" parTransId="{522E30BB-9814-44BC-953A-E7C26900DD08}" sibTransId="{AFC45D86-CF2E-4F4C-9658-1FFB545CBA46}"/>
    <dgm:cxn modelId="{306E3F80-05E9-4F65-91E0-6346664EB6D5}" srcId="{6B474CA9-C85A-407D-A16D-40E9FBCC99DF}" destId="{3007C83B-0A17-4376-8440-844A6142E2D5}" srcOrd="7" destOrd="0" parTransId="{2C34F69A-1490-4517-933B-230A96B92FB4}" sibTransId="{BA71DC06-F9F7-42B7-BA7B-3E1A30C924BD}"/>
    <dgm:cxn modelId="{53A83D89-B447-4766-8245-AE1577B3B348}" srcId="{6B474CA9-C85A-407D-A16D-40E9FBCC99DF}" destId="{A3BB1B47-2BE0-470F-AAAF-A021AD6F17DE}" srcOrd="2" destOrd="0" parTransId="{994E8928-5336-428D-AD42-A652DA997F52}" sibTransId="{8348C3BA-60C5-48A9-AC62-8F207FEDA35B}"/>
    <dgm:cxn modelId="{37A98E9A-5941-45C1-AF3D-4297D159A2CA}" type="presOf" srcId="{3007C83B-0A17-4376-8440-844A6142E2D5}" destId="{FC1B627B-E386-40DB-A98B-A58C8C87CE4D}" srcOrd="0" destOrd="0" presId="urn:microsoft.com/office/officeart/2005/8/layout/default"/>
    <dgm:cxn modelId="{02BC45A8-6F99-408C-9ACE-1BCA8B74C681}" srcId="{6B474CA9-C85A-407D-A16D-40E9FBCC99DF}" destId="{D8B94BF3-3241-448F-A726-FFA900508257}" srcOrd="10" destOrd="0" parTransId="{A51A0ACF-6661-46CA-BAE4-95C8C0648389}" sibTransId="{801F00E1-725A-4ADB-A0B6-A103E27B2A44}"/>
    <dgm:cxn modelId="{394307BC-50A3-4F37-A45F-98486F369D10}" type="presOf" srcId="{59F6418A-851C-4BD8-B8BF-569AE31FF97B}" destId="{9F0AA5C7-42BD-4901-943D-B921BB381F43}" srcOrd="0" destOrd="0" presId="urn:microsoft.com/office/officeart/2005/8/layout/default"/>
    <dgm:cxn modelId="{46BD50D7-0D87-4B52-9BCE-E1515A97AD40}" type="presOf" srcId="{1AE353E3-0CE1-4FD6-8ACA-643FCFE6E962}" destId="{C0F85EF4-8381-4E08-8F87-8D7FA40CDA61}" srcOrd="0" destOrd="0" presId="urn:microsoft.com/office/officeart/2005/8/layout/default"/>
    <dgm:cxn modelId="{05BDEAFC-40BF-489E-B54C-42AD2F770A0D}" srcId="{6B474CA9-C85A-407D-A16D-40E9FBCC99DF}" destId="{BADA249F-02F0-4523-AB57-8C6B6F29B40E}" srcOrd="1" destOrd="0" parTransId="{E12827A8-B6F4-446A-A2B1-971698DA902F}" sibTransId="{CD3C69FC-369B-4F63-8871-E503D7C62DD0}"/>
    <dgm:cxn modelId="{BFC2C17C-9EB1-4E5C-84B0-6932BE971F6A}" type="presParOf" srcId="{C89BF8EC-C7E0-4490-BA8C-16408DA868FA}" destId="{EB1C234B-12F5-49E6-B352-4C0B1C4A23DD}" srcOrd="0" destOrd="0" presId="urn:microsoft.com/office/officeart/2005/8/layout/default"/>
    <dgm:cxn modelId="{3BD4B7AD-4670-48E2-B3DF-5C9AD5799CA4}" type="presParOf" srcId="{C89BF8EC-C7E0-4490-BA8C-16408DA868FA}" destId="{3BB4D298-210E-42B3-AD87-3842BD1E4C93}" srcOrd="1" destOrd="0" presId="urn:microsoft.com/office/officeart/2005/8/layout/default"/>
    <dgm:cxn modelId="{AA1599C6-FC51-403E-A631-AB4690156B12}" type="presParOf" srcId="{C89BF8EC-C7E0-4490-BA8C-16408DA868FA}" destId="{F6B0C9F5-47C7-453E-9E56-29AF096819F3}" srcOrd="2" destOrd="0" presId="urn:microsoft.com/office/officeart/2005/8/layout/default"/>
    <dgm:cxn modelId="{C9D4BC62-4DCB-416D-82B9-9D8DBFE77A0F}" type="presParOf" srcId="{C89BF8EC-C7E0-4490-BA8C-16408DA868FA}" destId="{6B644B88-7A3E-4E52-A5D4-94FF8EC69FEC}" srcOrd="3" destOrd="0" presId="urn:microsoft.com/office/officeart/2005/8/layout/default"/>
    <dgm:cxn modelId="{69FBF2C4-B869-4A35-91FA-5C0D31160F41}" type="presParOf" srcId="{C89BF8EC-C7E0-4490-BA8C-16408DA868FA}" destId="{AAA7E9EE-5C58-4573-93DA-6B9D13ED262A}" srcOrd="4" destOrd="0" presId="urn:microsoft.com/office/officeart/2005/8/layout/default"/>
    <dgm:cxn modelId="{71B4C23B-D4D6-4406-9393-6EB413555777}" type="presParOf" srcId="{C89BF8EC-C7E0-4490-BA8C-16408DA868FA}" destId="{71BA711E-82F6-4851-BBF9-CFE3E7D27A3B}" srcOrd="5" destOrd="0" presId="urn:microsoft.com/office/officeart/2005/8/layout/default"/>
    <dgm:cxn modelId="{C7CE8246-AC6F-4306-83FA-C95D45D704C3}" type="presParOf" srcId="{C89BF8EC-C7E0-4490-BA8C-16408DA868FA}" destId="{3216DBDD-B014-4FF8-8334-0C5C39C44D61}" srcOrd="6" destOrd="0" presId="urn:microsoft.com/office/officeart/2005/8/layout/default"/>
    <dgm:cxn modelId="{1F434E1A-396D-4226-8B0E-7B6030E70748}" type="presParOf" srcId="{C89BF8EC-C7E0-4490-BA8C-16408DA868FA}" destId="{1EE2E560-7FE6-46AD-8758-429747C1173E}" srcOrd="7" destOrd="0" presId="urn:microsoft.com/office/officeart/2005/8/layout/default"/>
    <dgm:cxn modelId="{1B847D50-1CA1-4B95-A788-D00EB7AB792F}" type="presParOf" srcId="{C89BF8EC-C7E0-4490-BA8C-16408DA868FA}" destId="{CCDDEAE5-359A-4EE2-BC72-5FA9EB31D97B}" srcOrd="8" destOrd="0" presId="urn:microsoft.com/office/officeart/2005/8/layout/default"/>
    <dgm:cxn modelId="{62B0C68F-539F-4B12-8557-49D82D7CE8D9}" type="presParOf" srcId="{C89BF8EC-C7E0-4490-BA8C-16408DA868FA}" destId="{AD944F37-665B-4820-B25E-323DB1AF5B8C}" srcOrd="9" destOrd="0" presId="urn:microsoft.com/office/officeart/2005/8/layout/default"/>
    <dgm:cxn modelId="{249A742A-AC0A-44FF-B637-5FA24B8B63C8}" type="presParOf" srcId="{C89BF8EC-C7E0-4490-BA8C-16408DA868FA}" destId="{08668496-AEB0-49F7-B0CE-82E79274994C}" srcOrd="10" destOrd="0" presId="urn:microsoft.com/office/officeart/2005/8/layout/default"/>
    <dgm:cxn modelId="{F201AB9A-EAB4-4CE4-B92A-57AB5C64F3E1}" type="presParOf" srcId="{C89BF8EC-C7E0-4490-BA8C-16408DA868FA}" destId="{C087C30E-F97D-44AD-B72B-8DBD7EFFBDAB}" srcOrd="11" destOrd="0" presId="urn:microsoft.com/office/officeart/2005/8/layout/default"/>
    <dgm:cxn modelId="{9724AF46-2AA0-4415-A906-76D5B4EA7862}" type="presParOf" srcId="{C89BF8EC-C7E0-4490-BA8C-16408DA868FA}" destId="{C0F85EF4-8381-4E08-8F87-8D7FA40CDA61}" srcOrd="12" destOrd="0" presId="urn:microsoft.com/office/officeart/2005/8/layout/default"/>
    <dgm:cxn modelId="{599F3CFF-83BA-450A-B7DE-5BC846D4C278}" type="presParOf" srcId="{C89BF8EC-C7E0-4490-BA8C-16408DA868FA}" destId="{6430BA4A-8A4B-45F5-9B50-4E1E8D2FB678}" srcOrd="13" destOrd="0" presId="urn:microsoft.com/office/officeart/2005/8/layout/default"/>
    <dgm:cxn modelId="{CEFA5AFA-7F2F-4293-84BA-E680A0ECBD71}" type="presParOf" srcId="{C89BF8EC-C7E0-4490-BA8C-16408DA868FA}" destId="{FC1B627B-E386-40DB-A98B-A58C8C87CE4D}" srcOrd="14" destOrd="0" presId="urn:microsoft.com/office/officeart/2005/8/layout/default"/>
    <dgm:cxn modelId="{091CFDB5-A689-43B1-A7B0-DA3CDBF17CC5}" type="presParOf" srcId="{C89BF8EC-C7E0-4490-BA8C-16408DA868FA}" destId="{41D20A20-34A2-4CB9-BF42-2F4B8B239EF4}" srcOrd="15" destOrd="0" presId="urn:microsoft.com/office/officeart/2005/8/layout/default"/>
    <dgm:cxn modelId="{D8286520-10C5-4E16-8C69-AE1ADC6D895B}" type="presParOf" srcId="{C89BF8EC-C7E0-4490-BA8C-16408DA868FA}" destId="{6D30B165-53AB-4316-9E6C-84A8B00D098D}" srcOrd="16" destOrd="0" presId="urn:microsoft.com/office/officeart/2005/8/layout/default"/>
    <dgm:cxn modelId="{955AA86D-3D61-43D1-9919-0166E2077A94}" type="presParOf" srcId="{C89BF8EC-C7E0-4490-BA8C-16408DA868FA}" destId="{66F183F3-3B2E-4197-804F-0A64DD94F033}" srcOrd="17" destOrd="0" presId="urn:microsoft.com/office/officeart/2005/8/layout/default"/>
    <dgm:cxn modelId="{3A2C3B1E-7CD3-4CEF-8AB0-0E85C4B6C3C8}" type="presParOf" srcId="{C89BF8EC-C7E0-4490-BA8C-16408DA868FA}" destId="{9F0AA5C7-42BD-4901-943D-B921BB381F43}" srcOrd="18" destOrd="0" presId="urn:microsoft.com/office/officeart/2005/8/layout/default"/>
    <dgm:cxn modelId="{E72AC85E-8799-4176-9188-C83BB8004951}" type="presParOf" srcId="{C89BF8EC-C7E0-4490-BA8C-16408DA868FA}" destId="{AD936213-75ED-430A-AEFC-86B291700F11}" srcOrd="19" destOrd="0" presId="urn:microsoft.com/office/officeart/2005/8/layout/default"/>
    <dgm:cxn modelId="{0560969E-8099-44F4-83D2-EA9CC606A1C1}" type="presParOf" srcId="{C89BF8EC-C7E0-4490-BA8C-16408DA868FA}" destId="{C1568F42-63E3-43DC-986C-AFB9ACA83F2C}"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6B5897-2415-4D34-9EF2-443B68BECA2F}" type="doc">
      <dgm:prSet loTypeId="urn:microsoft.com/office/officeart/2005/8/layout/radial1" loCatId="relationship" qsTypeId="urn:microsoft.com/office/officeart/2005/8/quickstyle/simple1" qsCatId="simple" csTypeId="urn:microsoft.com/office/officeart/2005/8/colors/accent0_3" csCatId="mainScheme" phldr="1"/>
      <dgm:spPr/>
      <dgm:t>
        <a:bodyPr/>
        <a:lstStyle/>
        <a:p>
          <a:endParaRPr lang="en-IE"/>
        </a:p>
      </dgm:t>
    </dgm:pt>
    <dgm:pt modelId="{A53BC522-B288-4563-81E5-0CF5CF4E9973}">
      <dgm:prSet phldrT="[Text]"/>
      <dgm:spPr/>
      <dgm:t>
        <a:bodyPr/>
        <a:lstStyle/>
        <a:p>
          <a:r>
            <a:rPr lang="en-IE" dirty="0"/>
            <a:t>NCA Coordinator &amp; SPOC</a:t>
          </a:r>
        </a:p>
      </dgm:t>
    </dgm:pt>
    <dgm:pt modelId="{753B0BBA-8F53-434F-B76F-F05B117FB241}" type="parTrans" cxnId="{BC864CB1-EA2D-478A-A39E-88DB561F9F85}">
      <dgm:prSet/>
      <dgm:spPr/>
      <dgm:t>
        <a:bodyPr/>
        <a:lstStyle/>
        <a:p>
          <a:endParaRPr lang="en-IE"/>
        </a:p>
      </dgm:t>
    </dgm:pt>
    <dgm:pt modelId="{A77567BB-7719-4F31-8BE6-275FAD86FEF2}" type="sibTrans" cxnId="{BC864CB1-EA2D-478A-A39E-88DB561F9F85}">
      <dgm:prSet/>
      <dgm:spPr/>
      <dgm:t>
        <a:bodyPr/>
        <a:lstStyle/>
        <a:p>
          <a:endParaRPr lang="en-IE"/>
        </a:p>
      </dgm:t>
    </dgm:pt>
    <dgm:pt modelId="{6CF97914-1643-4F79-9DA8-B941A39DBC21}">
      <dgm:prSet phldrT="[Text]"/>
      <dgm:spPr/>
      <dgm:t>
        <a:bodyPr/>
        <a:lstStyle/>
        <a:p>
          <a:r>
            <a:rPr lang="en-IE" dirty="0"/>
            <a:t>Energy</a:t>
          </a:r>
        </a:p>
      </dgm:t>
    </dgm:pt>
    <dgm:pt modelId="{44312596-F938-42C7-9242-CE4531DEE6FE}" type="parTrans" cxnId="{70927259-957A-42C7-8468-D15BD52CB061}">
      <dgm:prSet/>
      <dgm:spPr/>
      <dgm:t>
        <a:bodyPr/>
        <a:lstStyle/>
        <a:p>
          <a:endParaRPr lang="en-IE"/>
        </a:p>
      </dgm:t>
    </dgm:pt>
    <dgm:pt modelId="{24267ACF-AF7A-46C2-9C1E-B11183FE18EB}" type="sibTrans" cxnId="{70927259-957A-42C7-8468-D15BD52CB061}">
      <dgm:prSet/>
      <dgm:spPr/>
      <dgm:t>
        <a:bodyPr/>
        <a:lstStyle/>
        <a:p>
          <a:endParaRPr lang="en-IE"/>
        </a:p>
      </dgm:t>
    </dgm:pt>
    <dgm:pt modelId="{4AB8291D-0475-434B-8406-7D9A243032D0}">
      <dgm:prSet phldrT="[Text]"/>
      <dgm:spPr/>
      <dgm:t>
        <a:bodyPr/>
        <a:lstStyle/>
        <a:p>
          <a:r>
            <a:rPr lang="en-IE" dirty="0"/>
            <a:t>Transport</a:t>
          </a:r>
        </a:p>
      </dgm:t>
    </dgm:pt>
    <dgm:pt modelId="{A209AB2A-C912-4CD2-8EAC-24C9A2213783}" type="parTrans" cxnId="{E2C9328E-0AAA-44C2-9FB5-DE65F05F0641}">
      <dgm:prSet/>
      <dgm:spPr/>
      <dgm:t>
        <a:bodyPr/>
        <a:lstStyle/>
        <a:p>
          <a:endParaRPr lang="en-IE"/>
        </a:p>
      </dgm:t>
    </dgm:pt>
    <dgm:pt modelId="{0F836872-244F-475A-83CF-40031205C54E}" type="sibTrans" cxnId="{E2C9328E-0AAA-44C2-9FB5-DE65F05F0641}">
      <dgm:prSet/>
      <dgm:spPr/>
      <dgm:t>
        <a:bodyPr/>
        <a:lstStyle/>
        <a:p>
          <a:endParaRPr lang="en-IE"/>
        </a:p>
      </dgm:t>
    </dgm:pt>
    <dgm:pt modelId="{CD872107-ADD2-4B49-B874-B4CC274B2492}">
      <dgm:prSet phldrT="[Text]"/>
      <dgm:spPr/>
      <dgm:t>
        <a:bodyPr/>
        <a:lstStyle/>
        <a:p>
          <a:r>
            <a:rPr lang="en-IE" dirty="0"/>
            <a:t>Digital Infrastructure</a:t>
          </a:r>
        </a:p>
      </dgm:t>
    </dgm:pt>
    <dgm:pt modelId="{455AEBC8-D4A8-4A2C-9819-83E6A37E2093}" type="parTrans" cxnId="{8182F3FC-EB58-4BB5-92DC-B146B9957127}">
      <dgm:prSet/>
      <dgm:spPr/>
      <dgm:t>
        <a:bodyPr/>
        <a:lstStyle/>
        <a:p>
          <a:endParaRPr lang="en-IE"/>
        </a:p>
      </dgm:t>
    </dgm:pt>
    <dgm:pt modelId="{F3D2B554-B312-4FE6-9261-12E753592AD0}" type="sibTrans" cxnId="{8182F3FC-EB58-4BB5-92DC-B146B9957127}">
      <dgm:prSet/>
      <dgm:spPr/>
      <dgm:t>
        <a:bodyPr/>
        <a:lstStyle/>
        <a:p>
          <a:endParaRPr lang="en-IE"/>
        </a:p>
      </dgm:t>
    </dgm:pt>
    <dgm:pt modelId="{FB1EE59A-02E5-4724-93B7-4A81DFB81C41}">
      <dgm:prSet phldrT="[Text]"/>
      <dgm:spPr/>
      <dgm:t>
        <a:bodyPr/>
        <a:lstStyle/>
        <a:p>
          <a:r>
            <a:rPr lang="en-IE" dirty="0"/>
            <a:t>Health</a:t>
          </a:r>
        </a:p>
      </dgm:t>
    </dgm:pt>
    <dgm:pt modelId="{C9972678-9F8D-4169-AB5B-96FE2509474D}" type="parTrans" cxnId="{E9CE50E2-44BF-40D8-942E-077967BA7ABB}">
      <dgm:prSet/>
      <dgm:spPr/>
      <dgm:t>
        <a:bodyPr/>
        <a:lstStyle/>
        <a:p>
          <a:endParaRPr lang="en-IE"/>
        </a:p>
      </dgm:t>
    </dgm:pt>
    <dgm:pt modelId="{DA7CCB62-3876-46A9-B535-EB2502B08949}" type="sibTrans" cxnId="{E9CE50E2-44BF-40D8-942E-077967BA7ABB}">
      <dgm:prSet/>
      <dgm:spPr/>
      <dgm:t>
        <a:bodyPr/>
        <a:lstStyle/>
        <a:p>
          <a:endParaRPr lang="en-IE"/>
        </a:p>
      </dgm:t>
    </dgm:pt>
    <dgm:pt modelId="{7763F66F-C2E4-483D-8A9B-B928998FF74F}">
      <dgm:prSet phldrT="[Text]"/>
      <dgm:spPr/>
      <dgm:t>
        <a:bodyPr/>
        <a:lstStyle/>
        <a:p>
          <a:r>
            <a:rPr lang="en-IE" dirty="0"/>
            <a:t>Public Admin</a:t>
          </a:r>
        </a:p>
      </dgm:t>
    </dgm:pt>
    <dgm:pt modelId="{D92120EE-C021-4B73-AD7D-467F3E200E89}" type="parTrans" cxnId="{5BB76857-70A4-4F32-94BC-44F77B6FD095}">
      <dgm:prSet/>
      <dgm:spPr/>
      <dgm:t>
        <a:bodyPr/>
        <a:lstStyle/>
        <a:p>
          <a:endParaRPr lang="en-IE"/>
        </a:p>
      </dgm:t>
    </dgm:pt>
    <dgm:pt modelId="{88D747E1-DB0B-4A83-91FA-269D0FA5469A}" type="sibTrans" cxnId="{5BB76857-70A4-4F32-94BC-44F77B6FD095}">
      <dgm:prSet/>
      <dgm:spPr/>
      <dgm:t>
        <a:bodyPr/>
        <a:lstStyle/>
        <a:p>
          <a:endParaRPr lang="en-IE"/>
        </a:p>
      </dgm:t>
    </dgm:pt>
    <dgm:pt modelId="{8DA17BDE-377B-4DE9-9E16-61F19BCE893B}">
      <dgm:prSet phldrT="[Text]"/>
      <dgm:spPr/>
      <dgm:t>
        <a:bodyPr/>
        <a:lstStyle/>
        <a:p>
          <a:r>
            <a:rPr lang="en-IE" dirty="0"/>
            <a:t>Important Entities</a:t>
          </a:r>
        </a:p>
      </dgm:t>
    </dgm:pt>
    <dgm:pt modelId="{EB899713-E658-4632-9F8F-C1D98BA3887F}" type="parTrans" cxnId="{6B1FE4E5-E5C5-4AF4-A79D-379F51E384AD}">
      <dgm:prSet/>
      <dgm:spPr/>
      <dgm:t>
        <a:bodyPr/>
        <a:lstStyle/>
        <a:p>
          <a:endParaRPr lang="en-IE"/>
        </a:p>
      </dgm:t>
    </dgm:pt>
    <dgm:pt modelId="{A43AC680-BC48-4AD2-B076-EE8531C715FE}" type="sibTrans" cxnId="{6B1FE4E5-E5C5-4AF4-A79D-379F51E384AD}">
      <dgm:prSet/>
      <dgm:spPr/>
      <dgm:t>
        <a:bodyPr/>
        <a:lstStyle/>
        <a:p>
          <a:endParaRPr lang="en-IE"/>
        </a:p>
      </dgm:t>
    </dgm:pt>
    <dgm:pt modelId="{B4FB0819-9B3C-49E5-88FD-2B8CA4B7777A}" type="pres">
      <dgm:prSet presAssocID="{986B5897-2415-4D34-9EF2-443B68BECA2F}" presName="cycle" presStyleCnt="0">
        <dgm:presLayoutVars>
          <dgm:chMax val="1"/>
          <dgm:dir/>
          <dgm:animLvl val="ctr"/>
          <dgm:resizeHandles val="exact"/>
        </dgm:presLayoutVars>
      </dgm:prSet>
      <dgm:spPr/>
    </dgm:pt>
    <dgm:pt modelId="{C97BF0B3-48F0-4E1C-94C2-E2D1F3D331E6}" type="pres">
      <dgm:prSet presAssocID="{A53BC522-B288-4563-81E5-0CF5CF4E9973}" presName="centerShape" presStyleLbl="node0" presStyleIdx="0" presStyleCnt="1"/>
      <dgm:spPr/>
    </dgm:pt>
    <dgm:pt modelId="{3D69CF4D-323E-4E34-A592-688AAEA3E92E}" type="pres">
      <dgm:prSet presAssocID="{44312596-F938-42C7-9242-CE4531DEE6FE}" presName="Name9" presStyleLbl="parChTrans1D2" presStyleIdx="0" presStyleCnt="6"/>
      <dgm:spPr/>
    </dgm:pt>
    <dgm:pt modelId="{44A1E75C-0F72-46B4-9B45-74B7A9B97124}" type="pres">
      <dgm:prSet presAssocID="{44312596-F938-42C7-9242-CE4531DEE6FE}" presName="connTx" presStyleLbl="parChTrans1D2" presStyleIdx="0" presStyleCnt="6"/>
      <dgm:spPr/>
    </dgm:pt>
    <dgm:pt modelId="{FC064F8E-5C6F-499E-982F-BDE220B4C98A}" type="pres">
      <dgm:prSet presAssocID="{6CF97914-1643-4F79-9DA8-B941A39DBC21}" presName="node" presStyleLbl="node1" presStyleIdx="0" presStyleCnt="6">
        <dgm:presLayoutVars>
          <dgm:bulletEnabled val="1"/>
        </dgm:presLayoutVars>
      </dgm:prSet>
      <dgm:spPr/>
    </dgm:pt>
    <dgm:pt modelId="{1E42B7E9-626E-4E9C-9FEB-5E3636E3633D}" type="pres">
      <dgm:prSet presAssocID="{A209AB2A-C912-4CD2-8EAC-24C9A2213783}" presName="Name9" presStyleLbl="parChTrans1D2" presStyleIdx="1" presStyleCnt="6"/>
      <dgm:spPr/>
    </dgm:pt>
    <dgm:pt modelId="{819CF0CA-53FF-4CF8-BD42-DC8B13E03896}" type="pres">
      <dgm:prSet presAssocID="{A209AB2A-C912-4CD2-8EAC-24C9A2213783}" presName="connTx" presStyleLbl="parChTrans1D2" presStyleIdx="1" presStyleCnt="6"/>
      <dgm:spPr/>
    </dgm:pt>
    <dgm:pt modelId="{265EE3B3-CD94-494D-BF78-6C825C22E072}" type="pres">
      <dgm:prSet presAssocID="{4AB8291D-0475-434B-8406-7D9A243032D0}" presName="node" presStyleLbl="node1" presStyleIdx="1" presStyleCnt="6">
        <dgm:presLayoutVars>
          <dgm:bulletEnabled val="1"/>
        </dgm:presLayoutVars>
      </dgm:prSet>
      <dgm:spPr/>
    </dgm:pt>
    <dgm:pt modelId="{A114F534-A19A-44CF-9399-B998645842E3}" type="pres">
      <dgm:prSet presAssocID="{455AEBC8-D4A8-4A2C-9819-83E6A37E2093}" presName="Name9" presStyleLbl="parChTrans1D2" presStyleIdx="2" presStyleCnt="6"/>
      <dgm:spPr/>
    </dgm:pt>
    <dgm:pt modelId="{D1D35259-4240-4A48-867C-8CE131F68D5A}" type="pres">
      <dgm:prSet presAssocID="{455AEBC8-D4A8-4A2C-9819-83E6A37E2093}" presName="connTx" presStyleLbl="parChTrans1D2" presStyleIdx="2" presStyleCnt="6"/>
      <dgm:spPr/>
    </dgm:pt>
    <dgm:pt modelId="{ABD2D36D-2CD8-4BCA-894F-639E16205FB5}" type="pres">
      <dgm:prSet presAssocID="{CD872107-ADD2-4B49-B874-B4CC274B2492}" presName="node" presStyleLbl="node1" presStyleIdx="2" presStyleCnt="6">
        <dgm:presLayoutVars>
          <dgm:bulletEnabled val="1"/>
        </dgm:presLayoutVars>
      </dgm:prSet>
      <dgm:spPr/>
    </dgm:pt>
    <dgm:pt modelId="{2A679DC4-7373-44E6-8B48-4BEA7C6F4164}" type="pres">
      <dgm:prSet presAssocID="{C9972678-9F8D-4169-AB5B-96FE2509474D}" presName="Name9" presStyleLbl="parChTrans1D2" presStyleIdx="3" presStyleCnt="6"/>
      <dgm:spPr/>
    </dgm:pt>
    <dgm:pt modelId="{C0FE4131-AE65-4725-BED3-66F574CB405C}" type="pres">
      <dgm:prSet presAssocID="{C9972678-9F8D-4169-AB5B-96FE2509474D}" presName="connTx" presStyleLbl="parChTrans1D2" presStyleIdx="3" presStyleCnt="6"/>
      <dgm:spPr/>
    </dgm:pt>
    <dgm:pt modelId="{7D4EB18B-002B-4254-B732-934500551CB4}" type="pres">
      <dgm:prSet presAssocID="{FB1EE59A-02E5-4724-93B7-4A81DFB81C41}" presName="node" presStyleLbl="node1" presStyleIdx="3" presStyleCnt="6">
        <dgm:presLayoutVars>
          <dgm:bulletEnabled val="1"/>
        </dgm:presLayoutVars>
      </dgm:prSet>
      <dgm:spPr/>
    </dgm:pt>
    <dgm:pt modelId="{48E5F57A-B6D2-4AD3-A064-B14F2DF45B2A}" type="pres">
      <dgm:prSet presAssocID="{D92120EE-C021-4B73-AD7D-467F3E200E89}" presName="Name9" presStyleLbl="parChTrans1D2" presStyleIdx="4" presStyleCnt="6"/>
      <dgm:spPr/>
    </dgm:pt>
    <dgm:pt modelId="{DE45A962-8840-4509-BA7B-F4D9C01C3650}" type="pres">
      <dgm:prSet presAssocID="{D92120EE-C021-4B73-AD7D-467F3E200E89}" presName="connTx" presStyleLbl="parChTrans1D2" presStyleIdx="4" presStyleCnt="6"/>
      <dgm:spPr/>
    </dgm:pt>
    <dgm:pt modelId="{F6AD5241-59A5-4034-9D1D-AA082230E7BB}" type="pres">
      <dgm:prSet presAssocID="{7763F66F-C2E4-483D-8A9B-B928998FF74F}" presName="node" presStyleLbl="node1" presStyleIdx="4" presStyleCnt="6">
        <dgm:presLayoutVars>
          <dgm:bulletEnabled val="1"/>
        </dgm:presLayoutVars>
      </dgm:prSet>
      <dgm:spPr/>
    </dgm:pt>
    <dgm:pt modelId="{840B46A1-5751-442E-B076-183F0947106C}" type="pres">
      <dgm:prSet presAssocID="{EB899713-E658-4632-9F8F-C1D98BA3887F}" presName="Name9" presStyleLbl="parChTrans1D2" presStyleIdx="5" presStyleCnt="6"/>
      <dgm:spPr/>
    </dgm:pt>
    <dgm:pt modelId="{2DCA7EF4-ED43-4ECD-89F2-EA928C7FBE13}" type="pres">
      <dgm:prSet presAssocID="{EB899713-E658-4632-9F8F-C1D98BA3887F}" presName="connTx" presStyleLbl="parChTrans1D2" presStyleIdx="5" presStyleCnt="6"/>
      <dgm:spPr/>
    </dgm:pt>
    <dgm:pt modelId="{975CF2C8-D22A-436D-9418-27374B1654DB}" type="pres">
      <dgm:prSet presAssocID="{8DA17BDE-377B-4DE9-9E16-61F19BCE893B}" presName="node" presStyleLbl="node1" presStyleIdx="5" presStyleCnt="6">
        <dgm:presLayoutVars>
          <dgm:bulletEnabled val="1"/>
        </dgm:presLayoutVars>
      </dgm:prSet>
      <dgm:spPr/>
    </dgm:pt>
  </dgm:ptLst>
  <dgm:cxnLst>
    <dgm:cxn modelId="{686FB723-4619-4796-9721-3F39D6E70939}" type="presOf" srcId="{455AEBC8-D4A8-4A2C-9819-83E6A37E2093}" destId="{D1D35259-4240-4A48-867C-8CE131F68D5A}" srcOrd="1" destOrd="0" presId="urn:microsoft.com/office/officeart/2005/8/layout/radial1"/>
    <dgm:cxn modelId="{C95D655B-B88B-47E1-8AA4-F69C12CB96B9}" type="presOf" srcId="{FB1EE59A-02E5-4724-93B7-4A81DFB81C41}" destId="{7D4EB18B-002B-4254-B732-934500551CB4}" srcOrd="0" destOrd="0" presId="urn:microsoft.com/office/officeart/2005/8/layout/radial1"/>
    <dgm:cxn modelId="{0C5BB844-606C-4655-B3B7-2D1F07BAF83D}" type="presOf" srcId="{44312596-F938-42C7-9242-CE4531DEE6FE}" destId="{44A1E75C-0F72-46B4-9B45-74B7A9B97124}" srcOrd="1" destOrd="0" presId="urn:microsoft.com/office/officeart/2005/8/layout/radial1"/>
    <dgm:cxn modelId="{87D46A4B-140B-4F90-B801-FF75020CF916}" type="presOf" srcId="{A209AB2A-C912-4CD2-8EAC-24C9A2213783}" destId="{1E42B7E9-626E-4E9C-9FEB-5E3636E3633D}" srcOrd="0" destOrd="0" presId="urn:microsoft.com/office/officeart/2005/8/layout/radial1"/>
    <dgm:cxn modelId="{4CA2526B-2AE2-4E14-9DCA-CAA8BF9BC07B}" type="presOf" srcId="{986B5897-2415-4D34-9EF2-443B68BECA2F}" destId="{B4FB0819-9B3C-49E5-88FD-2B8CA4B7777A}" srcOrd="0" destOrd="0" presId="urn:microsoft.com/office/officeart/2005/8/layout/radial1"/>
    <dgm:cxn modelId="{B95D6172-7735-4DDB-A92D-E26B0AB65556}" type="presOf" srcId="{A209AB2A-C912-4CD2-8EAC-24C9A2213783}" destId="{819CF0CA-53FF-4CF8-BD42-DC8B13E03896}" srcOrd="1" destOrd="0" presId="urn:microsoft.com/office/officeart/2005/8/layout/radial1"/>
    <dgm:cxn modelId="{B8C6CB52-05AF-4588-82A8-C0FAE6249016}" type="presOf" srcId="{D92120EE-C021-4B73-AD7D-467F3E200E89}" destId="{DE45A962-8840-4509-BA7B-F4D9C01C3650}" srcOrd="1" destOrd="0" presId="urn:microsoft.com/office/officeart/2005/8/layout/radial1"/>
    <dgm:cxn modelId="{5BB76857-70A4-4F32-94BC-44F77B6FD095}" srcId="{A53BC522-B288-4563-81E5-0CF5CF4E9973}" destId="{7763F66F-C2E4-483D-8A9B-B928998FF74F}" srcOrd="4" destOrd="0" parTransId="{D92120EE-C021-4B73-AD7D-467F3E200E89}" sibTransId="{88D747E1-DB0B-4A83-91FA-269D0FA5469A}"/>
    <dgm:cxn modelId="{DBE71479-DEBA-433D-8C4F-C50AEE5037CD}" type="presOf" srcId="{455AEBC8-D4A8-4A2C-9819-83E6A37E2093}" destId="{A114F534-A19A-44CF-9399-B998645842E3}" srcOrd="0" destOrd="0" presId="urn:microsoft.com/office/officeart/2005/8/layout/radial1"/>
    <dgm:cxn modelId="{70927259-957A-42C7-8468-D15BD52CB061}" srcId="{A53BC522-B288-4563-81E5-0CF5CF4E9973}" destId="{6CF97914-1643-4F79-9DA8-B941A39DBC21}" srcOrd="0" destOrd="0" parTransId="{44312596-F938-42C7-9242-CE4531DEE6FE}" sibTransId="{24267ACF-AF7A-46C2-9C1E-B11183FE18EB}"/>
    <dgm:cxn modelId="{19FB0885-C5D2-473F-837B-24F5CCF4942D}" type="presOf" srcId="{D92120EE-C021-4B73-AD7D-467F3E200E89}" destId="{48E5F57A-B6D2-4AD3-A064-B14F2DF45B2A}" srcOrd="0" destOrd="0" presId="urn:microsoft.com/office/officeart/2005/8/layout/radial1"/>
    <dgm:cxn modelId="{E2C9328E-0AAA-44C2-9FB5-DE65F05F0641}" srcId="{A53BC522-B288-4563-81E5-0CF5CF4E9973}" destId="{4AB8291D-0475-434B-8406-7D9A243032D0}" srcOrd="1" destOrd="0" parTransId="{A209AB2A-C912-4CD2-8EAC-24C9A2213783}" sibTransId="{0F836872-244F-475A-83CF-40031205C54E}"/>
    <dgm:cxn modelId="{877D5D93-8B8E-452A-9360-79AB59A642F6}" type="presOf" srcId="{6CF97914-1643-4F79-9DA8-B941A39DBC21}" destId="{FC064F8E-5C6F-499E-982F-BDE220B4C98A}" srcOrd="0" destOrd="0" presId="urn:microsoft.com/office/officeart/2005/8/layout/radial1"/>
    <dgm:cxn modelId="{1D1D0099-1D8C-4C32-A9DF-192F04B43DBB}" type="presOf" srcId="{4AB8291D-0475-434B-8406-7D9A243032D0}" destId="{265EE3B3-CD94-494D-BF78-6C825C22E072}" srcOrd="0" destOrd="0" presId="urn:microsoft.com/office/officeart/2005/8/layout/radial1"/>
    <dgm:cxn modelId="{BD8ACBA0-698D-47F2-BC47-838D7E9AD0FC}" type="presOf" srcId="{CD872107-ADD2-4B49-B874-B4CC274B2492}" destId="{ABD2D36D-2CD8-4BCA-894F-639E16205FB5}" srcOrd="0" destOrd="0" presId="urn:microsoft.com/office/officeart/2005/8/layout/radial1"/>
    <dgm:cxn modelId="{9C8938A1-F3C2-4FBD-A3FD-6C9E4DA81D42}" type="presOf" srcId="{C9972678-9F8D-4169-AB5B-96FE2509474D}" destId="{2A679DC4-7373-44E6-8B48-4BEA7C6F4164}" srcOrd="0" destOrd="0" presId="urn:microsoft.com/office/officeart/2005/8/layout/radial1"/>
    <dgm:cxn modelId="{687E35AE-2CA0-44C9-8E6E-B9CD7B289735}" type="presOf" srcId="{EB899713-E658-4632-9F8F-C1D98BA3887F}" destId="{840B46A1-5751-442E-B076-183F0947106C}" srcOrd="0" destOrd="0" presId="urn:microsoft.com/office/officeart/2005/8/layout/radial1"/>
    <dgm:cxn modelId="{BC864CB1-EA2D-478A-A39E-88DB561F9F85}" srcId="{986B5897-2415-4D34-9EF2-443B68BECA2F}" destId="{A53BC522-B288-4563-81E5-0CF5CF4E9973}" srcOrd="0" destOrd="0" parTransId="{753B0BBA-8F53-434F-B76F-F05B117FB241}" sibTransId="{A77567BB-7719-4F31-8BE6-275FAD86FEF2}"/>
    <dgm:cxn modelId="{4CA717B4-3871-4C12-9FA0-7E34F21B1042}" type="presOf" srcId="{8DA17BDE-377B-4DE9-9E16-61F19BCE893B}" destId="{975CF2C8-D22A-436D-9418-27374B1654DB}" srcOrd="0" destOrd="0" presId="urn:microsoft.com/office/officeart/2005/8/layout/radial1"/>
    <dgm:cxn modelId="{D241C3CD-3932-456E-B377-E4AADF229482}" type="presOf" srcId="{7763F66F-C2E4-483D-8A9B-B928998FF74F}" destId="{F6AD5241-59A5-4034-9D1D-AA082230E7BB}" srcOrd="0" destOrd="0" presId="urn:microsoft.com/office/officeart/2005/8/layout/radial1"/>
    <dgm:cxn modelId="{C6A0DAD7-EBF6-4E4E-90F7-C8555695CB6E}" type="presOf" srcId="{EB899713-E658-4632-9F8F-C1D98BA3887F}" destId="{2DCA7EF4-ED43-4ECD-89F2-EA928C7FBE13}" srcOrd="1" destOrd="0" presId="urn:microsoft.com/office/officeart/2005/8/layout/radial1"/>
    <dgm:cxn modelId="{B725ACDB-643A-4964-9590-EBBF810BE6B2}" type="presOf" srcId="{A53BC522-B288-4563-81E5-0CF5CF4E9973}" destId="{C97BF0B3-48F0-4E1C-94C2-E2D1F3D331E6}" srcOrd="0" destOrd="0" presId="urn:microsoft.com/office/officeart/2005/8/layout/radial1"/>
    <dgm:cxn modelId="{9ABA23E1-6C5F-406B-A60C-08693FF3DA91}" type="presOf" srcId="{44312596-F938-42C7-9242-CE4531DEE6FE}" destId="{3D69CF4D-323E-4E34-A592-688AAEA3E92E}" srcOrd="0" destOrd="0" presId="urn:microsoft.com/office/officeart/2005/8/layout/radial1"/>
    <dgm:cxn modelId="{E9CE50E2-44BF-40D8-942E-077967BA7ABB}" srcId="{A53BC522-B288-4563-81E5-0CF5CF4E9973}" destId="{FB1EE59A-02E5-4724-93B7-4A81DFB81C41}" srcOrd="3" destOrd="0" parTransId="{C9972678-9F8D-4169-AB5B-96FE2509474D}" sibTransId="{DA7CCB62-3876-46A9-B535-EB2502B08949}"/>
    <dgm:cxn modelId="{0DB46AE5-6D97-49C1-B49B-D4D3AF1BD0A4}" type="presOf" srcId="{C9972678-9F8D-4169-AB5B-96FE2509474D}" destId="{C0FE4131-AE65-4725-BED3-66F574CB405C}" srcOrd="1" destOrd="0" presId="urn:microsoft.com/office/officeart/2005/8/layout/radial1"/>
    <dgm:cxn modelId="{6B1FE4E5-E5C5-4AF4-A79D-379F51E384AD}" srcId="{A53BC522-B288-4563-81E5-0CF5CF4E9973}" destId="{8DA17BDE-377B-4DE9-9E16-61F19BCE893B}" srcOrd="5" destOrd="0" parTransId="{EB899713-E658-4632-9F8F-C1D98BA3887F}" sibTransId="{A43AC680-BC48-4AD2-B076-EE8531C715FE}"/>
    <dgm:cxn modelId="{8182F3FC-EB58-4BB5-92DC-B146B9957127}" srcId="{A53BC522-B288-4563-81E5-0CF5CF4E9973}" destId="{CD872107-ADD2-4B49-B874-B4CC274B2492}" srcOrd="2" destOrd="0" parTransId="{455AEBC8-D4A8-4A2C-9819-83E6A37E2093}" sibTransId="{F3D2B554-B312-4FE6-9261-12E753592AD0}"/>
    <dgm:cxn modelId="{64E220D5-07A5-4122-AF7E-DDD4902DF872}" type="presParOf" srcId="{B4FB0819-9B3C-49E5-88FD-2B8CA4B7777A}" destId="{C97BF0B3-48F0-4E1C-94C2-E2D1F3D331E6}" srcOrd="0" destOrd="0" presId="urn:microsoft.com/office/officeart/2005/8/layout/radial1"/>
    <dgm:cxn modelId="{7ED3DADF-8534-4FB3-9EC8-028FC22BC19B}" type="presParOf" srcId="{B4FB0819-9B3C-49E5-88FD-2B8CA4B7777A}" destId="{3D69CF4D-323E-4E34-A592-688AAEA3E92E}" srcOrd="1" destOrd="0" presId="urn:microsoft.com/office/officeart/2005/8/layout/radial1"/>
    <dgm:cxn modelId="{B2C5710E-007E-437E-BB1B-C1B3E739EE96}" type="presParOf" srcId="{3D69CF4D-323E-4E34-A592-688AAEA3E92E}" destId="{44A1E75C-0F72-46B4-9B45-74B7A9B97124}" srcOrd="0" destOrd="0" presId="urn:microsoft.com/office/officeart/2005/8/layout/radial1"/>
    <dgm:cxn modelId="{EA4AE075-8232-40A7-B3B8-181AE4033C33}" type="presParOf" srcId="{B4FB0819-9B3C-49E5-88FD-2B8CA4B7777A}" destId="{FC064F8E-5C6F-499E-982F-BDE220B4C98A}" srcOrd="2" destOrd="0" presId="urn:microsoft.com/office/officeart/2005/8/layout/radial1"/>
    <dgm:cxn modelId="{F7C4C063-CECA-436B-9DBD-212BA00BAB9F}" type="presParOf" srcId="{B4FB0819-9B3C-49E5-88FD-2B8CA4B7777A}" destId="{1E42B7E9-626E-4E9C-9FEB-5E3636E3633D}" srcOrd="3" destOrd="0" presId="urn:microsoft.com/office/officeart/2005/8/layout/radial1"/>
    <dgm:cxn modelId="{151FE161-F192-441F-B187-F457FE8B1219}" type="presParOf" srcId="{1E42B7E9-626E-4E9C-9FEB-5E3636E3633D}" destId="{819CF0CA-53FF-4CF8-BD42-DC8B13E03896}" srcOrd="0" destOrd="0" presId="urn:microsoft.com/office/officeart/2005/8/layout/radial1"/>
    <dgm:cxn modelId="{3802E3A9-66EB-46AF-89C8-246252E44768}" type="presParOf" srcId="{B4FB0819-9B3C-49E5-88FD-2B8CA4B7777A}" destId="{265EE3B3-CD94-494D-BF78-6C825C22E072}" srcOrd="4" destOrd="0" presId="urn:microsoft.com/office/officeart/2005/8/layout/radial1"/>
    <dgm:cxn modelId="{D7532924-8AC8-4D5C-99FF-BAC8E87C2A19}" type="presParOf" srcId="{B4FB0819-9B3C-49E5-88FD-2B8CA4B7777A}" destId="{A114F534-A19A-44CF-9399-B998645842E3}" srcOrd="5" destOrd="0" presId="urn:microsoft.com/office/officeart/2005/8/layout/radial1"/>
    <dgm:cxn modelId="{90E45BBB-CBC6-4CB7-AE7B-80C217E07079}" type="presParOf" srcId="{A114F534-A19A-44CF-9399-B998645842E3}" destId="{D1D35259-4240-4A48-867C-8CE131F68D5A}" srcOrd="0" destOrd="0" presId="urn:microsoft.com/office/officeart/2005/8/layout/radial1"/>
    <dgm:cxn modelId="{28EAA74B-73BA-4AB9-935B-6CB50B32A5EB}" type="presParOf" srcId="{B4FB0819-9B3C-49E5-88FD-2B8CA4B7777A}" destId="{ABD2D36D-2CD8-4BCA-894F-639E16205FB5}" srcOrd="6" destOrd="0" presId="urn:microsoft.com/office/officeart/2005/8/layout/radial1"/>
    <dgm:cxn modelId="{51C71D33-ED43-4CFC-B91E-38FFC4883302}" type="presParOf" srcId="{B4FB0819-9B3C-49E5-88FD-2B8CA4B7777A}" destId="{2A679DC4-7373-44E6-8B48-4BEA7C6F4164}" srcOrd="7" destOrd="0" presId="urn:microsoft.com/office/officeart/2005/8/layout/radial1"/>
    <dgm:cxn modelId="{D63B2D6C-A3A4-4F09-923D-5BD58D680595}" type="presParOf" srcId="{2A679DC4-7373-44E6-8B48-4BEA7C6F4164}" destId="{C0FE4131-AE65-4725-BED3-66F574CB405C}" srcOrd="0" destOrd="0" presId="urn:microsoft.com/office/officeart/2005/8/layout/radial1"/>
    <dgm:cxn modelId="{465BA172-F44D-4F20-B445-6F6D16A131DF}" type="presParOf" srcId="{B4FB0819-9B3C-49E5-88FD-2B8CA4B7777A}" destId="{7D4EB18B-002B-4254-B732-934500551CB4}" srcOrd="8" destOrd="0" presId="urn:microsoft.com/office/officeart/2005/8/layout/radial1"/>
    <dgm:cxn modelId="{DBB2910C-82B3-41E7-ADD1-ABC93CB28A85}" type="presParOf" srcId="{B4FB0819-9B3C-49E5-88FD-2B8CA4B7777A}" destId="{48E5F57A-B6D2-4AD3-A064-B14F2DF45B2A}" srcOrd="9" destOrd="0" presId="urn:microsoft.com/office/officeart/2005/8/layout/radial1"/>
    <dgm:cxn modelId="{8EF43DEA-4E12-4FBD-AE5A-3889ACC534FA}" type="presParOf" srcId="{48E5F57A-B6D2-4AD3-A064-B14F2DF45B2A}" destId="{DE45A962-8840-4509-BA7B-F4D9C01C3650}" srcOrd="0" destOrd="0" presId="urn:microsoft.com/office/officeart/2005/8/layout/radial1"/>
    <dgm:cxn modelId="{BED35B35-D6BD-4A0E-BEEF-C8A451D9EE4C}" type="presParOf" srcId="{B4FB0819-9B3C-49E5-88FD-2B8CA4B7777A}" destId="{F6AD5241-59A5-4034-9D1D-AA082230E7BB}" srcOrd="10" destOrd="0" presId="urn:microsoft.com/office/officeart/2005/8/layout/radial1"/>
    <dgm:cxn modelId="{9413242B-9BEF-482F-8E6F-DFE04844D4EC}" type="presParOf" srcId="{B4FB0819-9B3C-49E5-88FD-2B8CA4B7777A}" destId="{840B46A1-5751-442E-B076-183F0947106C}" srcOrd="11" destOrd="0" presId="urn:microsoft.com/office/officeart/2005/8/layout/radial1"/>
    <dgm:cxn modelId="{EF84BFAA-4595-4918-8339-1BA0EC502C8A}" type="presParOf" srcId="{840B46A1-5751-442E-B076-183F0947106C}" destId="{2DCA7EF4-ED43-4ECD-89F2-EA928C7FBE13}" srcOrd="0" destOrd="0" presId="urn:microsoft.com/office/officeart/2005/8/layout/radial1"/>
    <dgm:cxn modelId="{48F2C039-F751-4ED2-AA2F-8FA688DB1A00}" type="presParOf" srcId="{B4FB0819-9B3C-49E5-88FD-2B8CA4B7777A}" destId="{975CF2C8-D22A-436D-9418-27374B1654DB}"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7ABD8D-D658-441C-AC2C-2807E01EEFC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9704518-E3BF-4863-9C08-CE502B3065C6}">
      <dgm:prSet/>
      <dgm:spPr/>
      <dgm:t>
        <a:bodyPr/>
        <a:lstStyle/>
        <a:p>
          <a:r>
            <a:rPr lang="en-IE" dirty="0"/>
            <a:t>All NCA designations confirmed – July</a:t>
          </a:r>
          <a:endParaRPr lang="en-US" dirty="0"/>
        </a:p>
      </dgm:t>
    </dgm:pt>
    <dgm:pt modelId="{23703F01-4561-418D-9DF6-B09857850EC4}" type="parTrans" cxnId="{ACB8DA20-2BF4-409B-B12F-72D24CD86AF8}">
      <dgm:prSet/>
      <dgm:spPr/>
      <dgm:t>
        <a:bodyPr/>
        <a:lstStyle/>
        <a:p>
          <a:endParaRPr lang="en-US"/>
        </a:p>
      </dgm:t>
    </dgm:pt>
    <dgm:pt modelId="{7DDCF930-154E-401E-8197-D07DD0B2E967}" type="sibTrans" cxnId="{ACB8DA20-2BF4-409B-B12F-72D24CD86AF8}">
      <dgm:prSet/>
      <dgm:spPr/>
      <dgm:t>
        <a:bodyPr/>
        <a:lstStyle/>
        <a:p>
          <a:endParaRPr lang="en-US"/>
        </a:p>
      </dgm:t>
    </dgm:pt>
    <dgm:pt modelId="{646779A5-888E-49F3-A7D9-6B2625505684}">
      <dgm:prSet/>
      <dgm:spPr/>
      <dgm:t>
        <a:bodyPr/>
        <a:lstStyle/>
        <a:p>
          <a:r>
            <a:rPr lang="en-IE" dirty="0"/>
            <a:t>NCA Forum Meeting 3 – July</a:t>
          </a:r>
          <a:endParaRPr lang="en-US" dirty="0"/>
        </a:p>
      </dgm:t>
    </dgm:pt>
    <dgm:pt modelId="{EBD963C6-D6AF-47FB-97C7-CD39915891EC}" type="parTrans" cxnId="{D7680C9B-5DEC-4419-8802-33ED0829E163}">
      <dgm:prSet/>
      <dgm:spPr/>
      <dgm:t>
        <a:bodyPr/>
        <a:lstStyle/>
        <a:p>
          <a:endParaRPr lang="en-US"/>
        </a:p>
      </dgm:t>
    </dgm:pt>
    <dgm:pt modelId="{09E11039-4E74-4B6C-8A80-EE78860A2E46}" type="sibTrans" cxnId="{D7680C9B-5DEC-4419-8802-33ED0829E163}">
      <dgm:prSet/>
      <dgm:spPr/>
      <dgm:t>
        <a:bodyPr/>
        <a:lstStyle/>
        <a:p>
          <a:endParaRPr lang="en-US"/>
        </a:p>
      </dgm:t>
    </dgm:pt>
    <dgm:pt modelId="{7865C04D-645E-4DE4-8DB8-F968733A0CEE}">
      <dgm:prSet/>
      <dgm:spPr/>
      <dgm:t>
        <a:bodyPr/>
        <a:lstStyle/>
        <a:p>
          <a:r>
            <a:rPr lang="en-IE" dirty="0"/>
            <a:t>Draft Security Measures Framework published for consultation – September</a:t>
          </a:r>
          <a:endParaRPr lang="en-US" dirty="0"/>
        </a:p>
      </dgm:t>
    </dgm:pt>
    <dgm:pt modelId="{E1113BCE-A157-4E8B-91AE-422441DA3045}" type="parTrans" cxnId="{5CFFC9BD-06B5-4FC8-9D24-A91B6BFCAD6F}">
      <dgm:prSet/>
      <dgm:spPr/>
      <dgm:t>
        <a:bodyPr/>
        <a:lstStyle/>
        <a:p>
          <a:endParaRPr lang="en-US"/>
        </a:p>
      </dgm:t>
    </dgm:pt>
    <dgm:pt modelId="{B5B70A8D-B4EF-4F8A-953E-1A692B61BD02}" type="sibTrans" cxnId="{5CFFC9BD-06B5-4FC8-9D24-A91B6BFCAD6F}">
      <dgm:prSet/>
      <dgm:spPr/>
      <dgm:t>
        <a:bodyPr/>
        <a:lstStyle/>
        <a:p>
          <a:endParaRPr lang="en-US"/>
        </a:p>
      </dgm:t>
    </dgm:pt>
    <dgm:pt modelId="{57162423-3885-4374-9AE5-23A4FD4A4400}">
      <dgm:prSet/>
      <dgm:spPr/>
      <dgm:t>
        <a:bodyPr/>
        <a:lstStyle/>
        <a:p>
          <a:r>
            <a:rPr lang="en-IE" dirty="0"/>
            <a:t>National Cyber Security Bill enacted – October</a:t>
          </a:r>
          <a:endParaRPr lang="en-US" dirty="0"/>
        </a:p>
      </dgm:t>
    </dgm:pt>
    <dgm:pt modelId="{36ACC603-BCF0-4EB0-99E6-D7FBF6C1EAC0}" type="parTrans" cxnId="{CBC025A6-EC9B-4D06-83A3-B3558D030BEF}">
      <dgm:prSet/>
      <dgm:spPr/>
      <dgm:t>
        <a:bodyPr/>
        <a:lstStyle/>
        <a:p>
          <a:endParaRPr lang="en-US"/>
        </a:p>
      </dgm:t>
    </dgm:pt>
    <dgm:pt modelId="{AF76653A-BB64-48C8-8C82-0E32BCC33601}" type="sibTrans" cxnId="{CBC025A6-EC9B-4D06-83A3-B3558D030BEF}">
      <dgm:prSet/>
      <dgm:spPr/>
      <dgm:t>
        <a:bodyPr/>
        <a:lstStyle/>
        <a:p>
          <a:endParaRPr lang="en-US"/>
        </a:p>
      </dgm:t>
    </dgm:pt>
    <dgm:pt modelId="{00C1232B-C970-4A74-B88C-72D63FD7A2CD}">
      <dgm:prSet/>
      <dgm:spPr/>
      <dgm:t>
        <a:bodyPr/>
        <a:lstStyle/>
        <a:p>
          <a:r>
            <a:rPr lang="en-US" dirty="0"/>
            <a:t>National guidelines on incident reporting and security measures – Q4</a:t>
          </a:r>
        </a:p>
      </dgm:t>
    </dgm:pt>
    <dgm:pt modelId="{6D61C341-E44F-4F3A-BBE7-93A8AA4C9CCA}" type="parTrans" cxnId="{43F58C0A-0AC2-45E9-845F-DEE27BCB0B44}">
      <dgm:prSet/>
      <dgm:spPr/>
      <dgm:t>
        <a:bodyPr/>
        <a:lstStyle/>
        <a:p>
          <a:endParaRPr lang="en-US"/>
        </a:p>
      </dgm:t>
    </dgm:pt>
    <dgm:pt modelId="{95CB9895-E8C1-47C7-8CA2-9965B892DAEB}" type="sibTrans" cxnId="{43F58C0A-0AC2-45E9-845F-DEE27BCB0B44}">
      <dgm:prSet/>
      <dgm:spPr/>
      <dgm:t>
        <a:bodyPr/>
        <a:lstStyle/>
        <a:p>
          <a:endParaRPr lang="en-US"/>
        </a:p>
      </dgm:t>
    </dgm:pt>
    <dgm:pt modelId="{E5C91BE4-C37E-4008-A430-653AD2FB44FD}">
      <dgm:prSet/>
      <dgm:spPr/>
      <dgm:t>
        <a:bodyPr/>
        <a:lstStyle/>
        <a:p>
          <a:r>
            <a:rPr lang="en-US" dirty="0"/>
            <a:t>General Scheme brought to Government for Approval - July</a:t>
          </a:r>
        </a:p>
      </dgm:t>
    </dgm:pt>
    <dgm:pt modelId="{C56315A5-C8A2-4245-BA22-CA09CD51156F}" type="parTrans" cxnId="{6A309645-668A-46F1-ABB6-5E610888D425}">
      <dgm:prSet/>
      <dgm:spPr/>
      <dgm:t>
        <a:bodyPr/>
        <a:lstStyle/>
        <a:p>
          <a:endParaRPr lang="en-IE"/>
        </a:p>
      </dgm:t>
    </dgm:pt>
    <dgm:pt modelId="{28D3EF95-4C02-4A07-A51D-18B59700FB26}" type="sibTrans" cxnId="{6A309645-668A-46F1-ABB6-5E610888D425}">
      <dgm:prSet/>
      <dgm:spPr/>
      <dgm:t>
        <a:bodyPr/>
        <a:lstStyle/>
        <a:p>
          <a:endParaRPr lang="en-IE"/>
        </a:p>
      </dgm:t>
    </dgm:pt>
    <dgm:pt modelId="{D33EAEF4-5200-45B5-B378-93543FC1A1AC}">
      <dgm:prSet/>
      <dgm:spPr/>
      <dgm:t>
        <a:bodyPr/>
        <a:lstStyle/>
        <a:p>
          <a:r>
            <a:rPr lang="en-IE" dirty="0"/>
            <a:t>EU-wide cross-border entities security measures and incident notification implementing act published – October</a:t>
          </a:r>
          <a:endParaRPr lang="en-US" dirty="0"/>
        </a:p>
      </dgm:t>
    </dgm:pt>
    <dgm:pt modelId="{0C075CC0-7F0E-48C0-8B1D-3DBD33427CC4}" type="parTrans" cxnId="{754C8B1A-2A82-487A-BAC8-85FCECA64949}">
      <dgm:prSet/>
      <dgm:spPr/>
      <dgm:t>
        <a:bodyPr/>
        <a:lstStyle/>
        <a:p>
          <a:endParaRPr lang="en-IE"/>
        </a:p>
      </dgm:t>
    </dgm:pt>
    <dgm:pt modelId="{5980CFFF-5ABF-4DF1-88EF-96771A5283DE}" type="sibTrans" cxnId="{754C8B1A-2A82-487A-BAC8-85FCECA64949}">
      <dgm:prSet/>
      <dgm:spPr/>
      <dgm:t>
        <a:bodyPr/>
        <a:lstStyle/>
        <a:p>
          <a:endParaRPr lang="en-IE"/>
        </a:p>
      </dgm:t>
    </dgm:pt>
    <dgm:pt modelId="{91DCDB21-9063-4705-BFE3-70E8A93DA22F}">
      <dgm:prSet/>
      <dgm:spPr/>
      <dgm:t>
        <a:bodyPr/>
        <a:lstStyle/>
        <a:p>
          <a:r>
            <a:rPr lang="en-US" dirty="0"/>
            <a:t>Cross-border entities list sent to ENISA – 17 Jan 2025</a:t>
          </a:r>
        </a:p>
      </dgm:t>
    </dgm:pt>
    <dgm:pt modelId="{B9A6BFBF-D2C0-4D89-B818-FF618D3CA219}" type="parTrans" cxnId="{403813DE-760E-497E-830F-F56C398BC3C2}">
      <dgm:prSet/>
      <dgm:spPr/>
      <dgm:t>
        <a:bodyPr/>
        <a:lstStyle/>
        <a:p>
          <a:endParaRPr lang="en-IE"/>
        </a:p>
      </dgm:t>
    </dgm:pt>
    <dgm:pt modelId="{D70B1185-212F-4F6E-B511-44D619EA30D0}" type="sibTrans" cxnId="{403813DE-760E-497E-830F-F56C398BC3C2}">
      <dgm:prSet/>
      <dgm:spPr/>
      <dgm:t>
        <a:bodyPr/>
        <a:lstStyle/>
        <a:p>
          <a:endParaRPr lang="en-IE"/>
        </a:p>
      </dgm:t>
    </dgm:pt>
    <dgm:pt modelId="{FA0D876D-4C99-48EE-B152-5CFB8DE785C3}" type="pres">
      <dgm:prSet presAssocID="{AE7ABD8D-D658-441C-AC2C-2807E01EEFC6}" presName="vert0" presStyleCnt="0">
        <dgm:presLayoutVars>
          <dgm:dir/>
          <dgm:animOne val="branch"/>
          <dgm:animLvl val="lvl"/>
        </dgm:presLayoutVars>
      </dgm:prSet>
      <dgm:spPr/>
    </dgm:pt>
    <dgm:pt modelId="{6E06F946-5916-4940-8F5D-E4B5C49DB8B8}" type="pres">
      <dgm:prSet presAssocID="{09704518-E3BF-4863-9C08-CE502B3065C6}" presName="thickLine" presStyleLbl="alignNode1" presStyleIdx="0" presStyleCnt="8"/>
      <dgm:spPr/>
    </dgm:pt>
    <dgm:pt modelId="{45A5CC11-2773-4974-AC5C-F63CB52008D9}" type="pres">
      <dgm:prSet presAssocID="{09704518-E3BF-4863-9C08-CE502B3065C6}" presName="horz1" presStyleCnt="0"/>
      <dgm:spPr/>
    </dgm:pt>
    <dgm:pt modelId="{FA61095E-0B59-4994-84DC-E4AA41575A5D}" type="pres">
      <dgm:prSet presAssocID="{09704518-E3BF-4863-9C08-CE502B3065C6}" presName="tx1" presStyleLbl="revTx" presStyleIdx="0" presStyleCnt="8"/>
      <dgm:spPr/>
    </dgm:pt>
    <dgm:pt modelId="{FDAC9A83-1CFE-4DC9-B2B6-A69D33EAB433}" type="pres">
      <dgm:prSet presAssocID="{09704518-E3BF-4863-9C08-CE502B3065C6}" presName="vert1" presStyleCnt="0"/>
      <dgm:spPr/>
    </dgm:pt>
    <dgm:pt modelId="{F415CE48-09D4-4360-926C-4C77D365DFA2}" type="pres">
      <dgm:prSet presAssocID="{646779A5-888E-49F3-A7D9-6B2625505684}" presName="thickLine" presStyleLbl="alignNode1" presStyleIdx="1" presStyleCnt="8"/>
      <dgm:spPr/>
    </dgm:pt>
    <dgm:pt modelId="{68A425EE-8E8A-477F-A87D-46237D74584C}" type="pres">
      <dgm:prSet presAssocID="{646779A5-888E-49F3-A7D9-6B2625505684}" presName="horz1" presStyleCnt="0"/>
      <dgm:spPr/>
    </dgm:pt>
    <dgm:pt modelId="{B284B848-9F5A-4A5A-B93F-26AA0C5D3FCD}" type="pres">
      <dgm:prSet presAssocID="{646779A5-888E-49F3-A7D9-6B2625505684}" presName="tx1" presStyleLbl="revTx" presStyleIdx="1" presStyleCnt="8"/>
      <dgm:spPr/>
    </dgm:pt>
    <dgm:pt modelId="{39463940-219A-4874-8720-29A614299B23}" type="pres">
      <dgm:prSet presAssocID="{646779A5-888E-49F3-A7D9-6B2625505684}" presName="vert1" presStyleCnt="0"/>
      <dgm:spPr/>
    </dgm:pt>
    <dgm:pt modelId="{E8BD9C7F-1977-4EA9-9162-6BBA2A3D7030}" type="pres">
      <dgm:prSet presAssocID="{E5C91BE4-C37E-4008-A430-653AD2FB44FD}" presName="thickLine" presStyleLbl="alignNode1" presStyleIdx="2" presStyleCnt="8"/>
      <dgm:spPr/>
    </dgm:pt>
    <dgm:pt modelId="{0DD37086-E008-48E3-AE6D-ACAAC9003EBB}" type="pres">
      <dgm:prSet presAssocID="{E5C91BE4-C37E-4008-A430-653AD2FB44FD}" presName="horz1" presStyleCnt="0"/>
      <dgm:spPr/>
    </dgm:pt>
    <dgm:pt modelId="{1157E461-15EB-4827-8A32-49B33FEBE3EE}" type="pres">
      <dgm:prSet presAssocID="{E5C91BE4-C37E-4008-A430-653AD2FB44FD}" presName="tx1" presStyleLbl="revTx" presStyleIdx="2" presStyleCnt="8"/>
      <dgm:spPr/>
    </dgm:pt>
    <dgm:pt modelId="{7155C3AF-DECC-440E-BA39-E78B8368643A}" type="pres">
      <dgm:prSet presAssocID="{E5C91BE4-C37E-4008-A430-653AD2FB44FD}" presName="vert1" presStyleCnt="0"/>
      <dgm:spPr/>
    </dgm:pt>
    <dgm:pt modelId="{85BE5CCD-9ABA-4566-B333-62D596B5D0DE}" type="pres">
      <dgm:prSet presAssocID="{7865C04D-645E-4DE4-8DB8-F968733A0CEE}" presName="thickLine" presStyleLbl="alignNode1" presStyleIdx="3" presStyleCnt="8"/>
      <dgm:spPr/>
    </dgm:pt>
    <dgm:pt modelId="{6AC4DC1F-0E8B-4D0E-9036-00C419BF9999}" type="pres">
      <dgm:prSet presAssocID="{7865C04D-645E-4DE4-8DB8-F968733A0CEE}" presName="horz1" presStyleCnt="0"/>
      <dgm:spPr/>
    </dgm:pt>
    <dgm:pt modelId="{D8EFEB05-5027-4FB0-A3FB-735611158944}" type="pres">
      <dgm:prSet presAssocID="{7865C04D-645E-4DE4-8DB8-F968733A0CEE}" presName="tx1" presStyleLbl="revTx" presStyleIdx="3" presStyleCnt="8"/>
      <dgm:spPr/>
    </dgm:pt>
    <dgm:pt modelId="{36004A24-B090-4DEA-827A-DFAE05FCD53B}" type="pres">
      <dgm:prSet presAssocID="{7865C04D-645E-4DE4-8DB8-F968733A0CEE}" presName="vert1" presStyleCnt="0"/>
      <dgm:spPr/>
    </dgm:pt>
    <dgm:pt modelId="{679A11F4-5ACC-49BC-8B8C-484E36FF3DC0}" type="pres">
      <dgm:prSet presAssocID="{57162423-3885-4374-9AE5-23A4FD4A4400}" presName="thickLine" presStyleLbl="alignNode1" presStyleIdx="4" presStyleCnt="8"/>
      <dgm:spPr/>
    </dgm:pt>
    <dgm:pt modelId="{74E24C5E-BA4B-4257-BEA6-A5BF364D867D}" type="pres">
      <dgm:prSet presAssocID="{57162423-3885-4374-9AE5-23A4FD4A4400}" presName="horz1" presStyleCnt="0"/>
      <dgm:spPr/>
    </dgm:pt>
    <dgm:pt modelId="{B2B1B777-B00A-45AC-8DA3-83DFF4E34392}" type="pres">
      <dgm:prSet presAssocID="{57162423-3885-4374-9AE5-23A4FD4A4400}" presName="tx1" presStyleLbl="revTx" presStyleIdx="4" presStyleCnt="8"/>
      <dgm:spPr/>
    </dgm:pt>
    <dgm:pt modelId="{2D07E208-55D7-4139-AAF4-75CF410CAD39}" type="pres">
      <dgm:prSet presAssocID="{57162423-3885-4374-9AE5-23A4FD4A4400}" presName="vert1" presStyleCnt="0"/>
      <dgm:spPr/>
    </dgm:pt>
    <dgm:pt modelId="{3053606B-1CD2-41DC-A1BD-BF31EBF263DD}" type="pres">
      <dgm:prSet presAssocID="{D33EAEF4-5200-45B5-B378-93543FC1A1AC}" presName="thickLine" presStyleLbl="alignNode1" presStyleIdx="5" presStyleCnt="8"/>
      <dgm:spPr/>
    </dgm:pt>
    <dgm:pt modelId="{4CC3F353-281D-48CB-B055-7E885B74A0D3}" type="pres">
      <dgm:prSet presAssocID="{D33EAEF4-5200-45B5-B378-93543FC1A1AC}" presName="horz1" presStyleCnt="0"/>
      <dgm:spPr/>
    </dgm:pt>
    <dgm:pt modelId="{8A2962AE-3559-4462-879F-ADF25059B938}" type="pres">
      <dgm:prSet presAssocID="{D33EAEF4-5200-45B5-B378-93543FC1A1AC}" presName="tx1" presStyleLbl="revTx" presStyleIdx="5" presStyleCnt="8"/>
      <dgm:spPr/>
    </dgm:pt>
    <dgm:pt modelId="{B56A4F35-651C-466E-AEE9-530CBDC1A0EE}" type="pres">
      <dgm:prSet presAssocID="{D33EAEF4-5200-45B5-B378-93543FC1A1AC}" presName="vert1" presStyleCnt="0"/>
      <dgm:spPr/>
    </dgm:pt>
    <dgm:pt modelId="{B74A72E9-2AD2-436E-9C3B-936A46636C21}" type="pres">
      <dgm:prSet presAssocID="{00C1232B-C970-4A74-B88C-72D63FD7A2CD}" presName="thickLine" presStyleLbl="alignNode1" presStyleIdx="6" presStyleCnt="8"/>
      <dgm:spPr/>
    </dgm:pt>
    <dgm:pt modelId="{9207CF44-4CB4-46F3-B95D-FA60C680DFE0}" type="pres">
      <dgm:prSet presAssocID="{00C1232B-C970-4A74-B88C-72D63FD7A2CD}" presName="horz1" presStyleCnt="0"/>
      <dgm:spPr/>
    </dgm:pt>
    <dgm:pt modelId="{8455F1D9-0489-4020-A8F0-AEC26AE92570}" type="pres">
      <dgm:prSet presAssocID="{00C1232B-C970-4A74-B88C-72D63FD7A2CD}" presName="tx1" presStyleLbl="revTx" presStyleIdx="6" presStyleCnt="8"/>
      <dgm:spPr/>
    </dgm:pt>
    <dgm:pt modelId="{C666172A-5255-4211-AE4C-96C53D27B594}" type="pres">
      <dgm:prSet presAssocID="{00C1232B-C970-4A74-B88C-72D63FD7A2CD}" presName="vert1" presStyleCnt="0"/>
      <dgm:spPr/>
    </dgm:pt>
    <dgm:pt modelId="{2FE15FBF-7C57-47C5-8A73-086E93A6B501}" type="pres">
      <dgm:prSet presAssocID="{91DCDB21-9063-4705-BFE3-70E8A93DA22F}" presName="thickLine" presStyleLbl="alignNode1" presStyleIdx="7" presStyleCnt="8"/>
      <dgm:spPr/>
    </dgm:pt>
    <dgm:pt modelId="{1479CA71-10CC-4111-A893-17ECE041F126}" type="pres">
      <dgm:prSet presAssocID="{91DCDB21-9063-4705-BFE3-70E8A93DA22F}" presName="horz1" presStyleCnt="0"/>
      <dgm:spPr/>
    </dgm:pt>
    <dgm:pt modelId="{CADEA8BA-C18E-4CED-91E6-90EDD9ED0E96}" type="pres">
      <dgm:prSet presAssocID="{91DCDB21-9063-4705-BFE3-70E8A93DA22F}" presName="tx1" presStyleLbl="revTx" presStyleIdx="7" presStyleCnt="8"/>
      <dgm:spPr/>
    </dgm:pt>
    <dgm:pt modelId="{31B63D11-FD10-486F-A9E5-E342D72B5F21}" type="pres">
      <dgm:prSet presAssocID="{91DCDB21-9063-4705-BFE3-70E8A93DA22F}" presName="vert1" presStyleCnt="0"/>
      <dgm:spPr/>
    </dgm:pt>
  </dgm:ptLst>
  <dgm:cxnLst>
    <dgm:cxn modelId="{43F58C0A-0AC2-45E9-845F-DEE27BCB0B44}" srcId="{AE7ABD8D-D658-441C-AC2C-2807E01EEFC6}" destId="{00C1232B-C970-4A74-B88C-72D63FD7A2CD}" srcOrd="6" destOrd="0" parTransId="{6D61C341-E44F-4F3A-BBE7-93A8AA4C9CCA}" sibTransId="{95CB9895-E8C1-47C7-8CA2-9965B892DAEB}"/>
    <dgm:cxn modelId="{754C8B1A-2A82-487A-BAC8-85FCECA64949}" srcId="{AE7ABD8D-D658-441C-AC2C-2807E01EEFC6}" destId="{D33EAEF4-5200-45B5-B378-93543FC1A1AC}" srcOrd="5" destOrd="0" parTransId="{0C075CC0-7F0E-48C0-8B1D-3DBD33427CC4}" sibTransId="{5980CFFF-5ABF-4DF1-88EF-96771A5283DE}"/>
    <dgm:cxn modelId="{3141241C-CEB4-4878-8D20-77730BD5239A}" type="presOf" srcId="{91DCDB21-9063-4705-BFE3-70E8A93DA22F}" destId="{CADEA8BA-C18E-4CED-91E6-90EDD9ED0E96}" srcOrd="0" destOrd="0" presId="urn:microsoft.com/office/officeart/2008/layout/LinedList"/>
    <dgm:cxn modelId="{3B896E1C-CD93-41FF-B1DA-08E22C292329}" type="presOf" srcId="{00C1232B-C970-4A74-B88C-72D63FD7A2CD}" destId="{8455F1D9-0489-4020-A8F0-AEC26AE92570}" srcOrd="0" destOrd="0" presId="urn:microsoft.com/office/officeart/2008/layout/LinedList"/>
    <dgm:cxn modelId="{ACB8DA20-2BF4-409B-B12F-72D24CD86AF8}" srcId="{AE7ABD8D-D658-441C-AC2C-2807E01EEFC6}" destId="{09704518-E3BF-4863-9C08-CE502B3065C6}" srcOrd="0" destOrd="0" parTransId="{23703F01-4561-418D-9DF6-B09857850EC4}" sibTransId="{7DDCF930-154E-401E-8197-D07DD0B2E967}"/>
    <dgm:cxn modelId="{6A309645-668A-46F1-ABB6-5E610888D425}" srcId="{AE7ABD8D-D658-441C-AC2C-2807E01EEFC6}" destId="{E5C91BE4-C37E-4008-A430-653AD2FB44FD}" srcOrd="2" destOrd="0" parTransId="{C56315A5-C8A2-4245-BA22-CA09CD51156F}" sibTransId="{28D3EF95-4C02-4A07-A51D-18B59700FB26}"/>
    <dgm:cxn modelId="{5B340F48-3805-46A4-B102-31C55FB09106}" type="presOf" srcId="{7865C04D-645E-4DE4-8DB8-F968733A0CEE}" destId="{D8EFEB05-5027-4FB0-A3FB-735611158944}" srcOrd="0" destOrd="0" presId="urn:microsoft.com/office/officeart/2008/layout/LinedList"/>
    <dgm:cxn modelId="{8D3EAD7A-8D81-4191-BD84-B9AFB64B9655}" type="presOf" srcId="{09704518-E3BF-4863-9C08-CE502B3065C6}" destId="{FA61095E-0B59-4994-84DC-E4AA41575A5D}" srcOrd="0" destOrd="0" presId="urn:microsoft.com/office/officeart/2008/layout/LinedList"/>
    <dgm:cxn modelId="{BF0E9F95-AD64-48CE-8DF1-AD728242D69F}" type="presOf" srcId="{E5C91BE4-C37E-4008-A430-653AD2FB44FD}" destId="{1157E461-15EB-4827-8A32-49B33FEBE3EE}" srcOrd="0" destOrd="0" presId="urn:microsoft.com/office/officeart/2008/layout/LinedList"/>
    <dgm:cxn modelId="{D7680C9B-5DEC-4419-8802-33ED0829E163}" srcId="{AE7ABD8D-D658-441C-AC2C-2807E01EEFC6}" destId="{646779A5-888E-49F3-A7D9-6B2625505684}" srcOrd="1" destOrd="0" parTransId="{EBD963C6-D6AF-47FB-97C7-CD39915891EC}" sibTransId="{09E11039-4E74-4B6C-8A80-EE78860A2E46}"/>
    <dgm:cxn modelId="{CBC025A6-EC9B-4D06-83A3-B3558D030BEF}" srcId="{AE7ABD8D-D658-441C-AC2C-2807E01EEFC6}" destId="{57162423-3885-4374-9AE5-23A4FD4A4400}" srcOrd="4" destOrd="0" parTransId="{36ACC603-BCF0-4EB0-99E6-D7FBF6C1EAC0}" sibTransId="{AF76653A-BB64-48C8-8C82-0E32BCC33601}"/>
    <dgm:cxn modelId="{3ED3E0B3-1BAF-4A32-AF75-676D39643BE4}" type="presOf" srcId="{646779A5-888E-49F3-A7D9-6B2625505684}" destId="{B284B848-9F5A-4A5A-B93F-26AA0C5D3FCD}" srcOrd="0" destOrd="0" presId="urn:microsoft.com/office/officeart/2008/layout/LinedList"/>
    <dgm:cxn modelId="{5CFFC9BD-06B5-4FC8-9D24-A91B6BFCAD6F}" srcId="{AE7ABD8D-D658-441C-AC2C-2807E01EEFC6}" destId="{7865C04D-645E-4DE4-8DB8-F968733A0CEE}" srcOrd="3" destOrd="0" parTransId="{E1113BCE-A157-4E8B-91AE-422441DA3045}" sibTransId="{B5B70A8D-B4EF-4F8A-953E-1A692B61BD02}"/>
    <dgm:cxn modelId="{8ACC79D6-5D35-4E7E-8AE8-6158053D6FD2}" type="presOf" srcId="{AE7ABD8D-D658-441C-AC2C-2807E01EEFC6}" destId="{FA0D876D-4C99-48EE-B152-5CFB8DE785C3}" srcOrd="0" destOrd="0" presId="urn:microsoft.com/office/officeart/2008/layout/LinedList"/>
    <dgm:cxn modelId="{403813DE-760E-497E-830F-F56C398BC3C2}" srcId="{AE7ABD8D-D658-441C-AC2C-2807E01EEFC6}" destId="{91DCDB21-9063-4705-BFE3-70E8A93DA22F}" srcOrd="7" destOrd="0" parTransId="{B9A6BFBF-D2C0-4D89-B818-FF618D3CA219}" sibTransId="{D70B1185-212F-4F6E-B511-44D619EA30D0}"/>
    <dgm:cxn modelId="{723694DF-78A1-4B2F-B7B1-1388B870F145}" type="presOf" srcId="{57162423-3885-4374-9AE5-23A4FD4A4400}" destId="{B2B1B777-B00A-45AC-8DA3-83DFF4E34392}" srcOrd="0" destOrd="0" presId="urn:microsoft.com/office/officeart/2008/layout/LinedList"/>
    <dgm:cxn modelId="{1E762BF8-B3D4-4D67-840B-00E069D0DB03}" type="presOf" srcId="{D33EAEF4-5200-45B5-B378-93543FC1A1AC}" destId="{8A2962AE-3559-4462-879F-ADF25059B938}" srcOrd="0" destOrd="0" presId="urn:microsoft.com/office/officeart/2008/layout/LinedList"/>
    <dgm:cxn modelId="{70D9F74D-3AB0-4816-B98C-50C3BDC63C32}" type="presParOf" srcId="{FA0D876D-4C99-48EE-B152-5CFB8DE785C3}" destId="{6E06F946-5916-4940-8F5D-E4B5C49DB8B8}" srcOrd="0" destOrd="0" presId="urn:microsoft.com/office/officeart/2008/layout/LinedList"/>
    <dgm:cxn modelId="{46050BFA-6591-469F-8DDE-389DCC6A1002}" type="presParOf" srcId="{FA0D876D-4C99-48EE-B152-5CFB8DE785C3}" destId="{45A5CC11-2773-4974-AC5C-F63CB52008D9}" srcOrd="1" destOrd="0" presId="urn:microsoft.com/office/officeart/2008/layout/LinedList"/>
    <dgm:cxn modelId="{97660465-D026-4EB9-BB6E-41322208A8F9}" type="presParOf" srcId="{45A5CC11-2773-4974-AC5C-F63CB52008D9}" destId="{FA61095E-0B59-4994-84DC-E4AA41575A5D}" srcOrd="0" destOrd="0" presId="urn:microsoft.com/office/officeart/2008/layout/LinedList"/>
    <dgm:cxn modelId="{086C153C-F2F6-4D4E-8D9C-305C58F7AC6F}" type="presParOf" srcId="{45A5CC11-2773-4974-AC5C-F63CB52008D9}" destId="{FDAC9A83-1CFE-4DC9-B2B6-A69D33EAB433}" srcOrd="1" destOrd="0" presId="urn:microsoft.com/office/officeart/2008/layout/LinedList"/>
    <dgm:cxn modelId="{FB527601-C60E-4948-81CF-4E8E9CE81D00}" type="presParOf" srcId="{FA0D876D-4C99-48EE-B152-5CFB8DE785C3}" destId="{F415CE48-09D4-4360-926C-4C77D365DFA2}" srcOrd="2" destOrd="0" presId="urn:microsoft.com/office/officeart/2008/layout/LinedList"/>
    <dgm:cxn modelId="{ED46C1CD-A06F-424F-B297-8F37E71A4E5A}" type="presParOf" srcId="{FA0D876D-4C99-48EE-B152-5CFB8DE785C3}" destId="{68A425EE-8E8A-477F-A87D-46237D74584C}" srcOrd="3" destOrd="0" presId="urn:microsoft.com/office/officeart/2008/layout/LinedList"/>
    <dgm:cxn modelId="{7284BE63-CF5C-4960-B4AA-0FB446FDF932}" type="presParOf" srcId="{68A425EE-8E8A-477F-A87D-46237D74584C}" destId="{B284B848-9F5A-4A5A-B93F-26AA0C5D3FCD}" srcOrd="0" destOrd="0" presId="urn:microsoft.com/office/officeart/2008/layout/LinedList"/>
    <dgm:cxn modelId="{6B2F1A61-2EF5-4CBD-B474-70829CE58D14}" type="presParOf" srcId="{68A425EE-8E8A-477F-A87D-46237D74584C}" destId="{39463940-219A-4874-8720-29A614299B23}" srcOrd="1" destOrd="0" presId="urn:microsoft.com/office/officeart/2008/layout/LinedList"/>
    <dgm:cxn modelId="{8B574AC9-2A5A-48C4-AF98-752A9D0B89B3}" type="presParOf" srcId="{FA0D876D-4C99-48EE-B152-5CFB8DE785C3}" destId="{E8BD9C7F-1977-4EA9-9162-6BBA2A3D7030}" srcOrd="4" destOrd="0" presId="urn:microsoft.com/office/officeart/2008/layout/LinedList"/>
    <dgm:cxn modelId="{E3582988-18C7-4FA5-97A0-90CDE1970AC8}" type="presParOf" srcId="{FA0D876D-4C99-48EE-B152-5CFB8DE785C3}" destId="{0DD37086-E008-48E3-AE6D-ACAAC9003EBB}" srcOrd="5" destOrd="0" presId="urn:microsoft.com/office/officeart/2008/layout/LinedList"/>
    <dgm:cxn modelId="{C105A7E5-7FE2-458D-A22B-D87334C70106}" type="presParOf" srcId="{0DD37086-E008-48E3-AE6D-ACAAC9003EBB}" destId="{1157E461-15EB-4827-8A32-49B33FEBE3EE}" srcOrd="0" destOrd="0" presId="urn:microsoft.com/office/officeart/2008/layout/LinedList"/>
    <dgm:cxn modelId="{DB833E69-7A26-456B-A42A-DAD9259B3E68}" type="presParOf" srcId="{0DD37086-E008-48E3-AE6D-ACAAC9003EBB}" destId="{7155C3AF-DECC-440E-BA39-E78B8368643A}" srcOrd="1" destOrd="0" presId="urn:microsoft.com/office/officeart/2008/layout/LinedList"/>
    <dgm:cxn modelId="{A6691873-90C8-4A8E-B0F9-6A7E2CEEB0D8}" type="presParOf" srcId="{FA0D876D-4C99-48EE-B152-5CFB8DE785C3}" destId="{85BE5CCD-9ABA-4566-B333-62D596B5D0DE}" srcOrd="6" destOrd="0" presId="urn:microsoft.com/office/officeart/2008/layout/LinedList"/>
    <dgm:cxn modelId="{7A0E4358-98C1-46E6-BE73-F3EAB06ADBA6}" type="presParOf" srcId="{FA0D876D-4C99-48EE-B152-5CFB8DE785C3}" destId="{6AC4DC1F-0E8B-4D0E-9036-00C419BF9999}" srcOrd="7" destOrd="0" presId="urn:microsoft.com/office/officeart/2008/layout/LinedList"/>
    <dgm:cxn modelId="{DC62BFD7-DAC7-4F1A-AA67-501EE80AC050}" type="presParOf" srcId="{6AC4DC1F-0E8B-4D0E-9036-00C419BF9999}" destId="{D8EFEB05-5027-4FB0-A3FB-735611158944}" srcOrd="0" destOrd="0" presId="urn:microsoft.com/office/officeart/2008/layout/LinedList"/>
    <dgm:cxn modelId="{C02CAB45-6668-464F-9510-4D1E71192C30}" type="presParOf" srcId="{6AC4DC1F-0E8B-4D0E-9036-00C419BF9999}" destId="{36004A24-B090-4DEA-827A-DFAE05FCD53B}" srcOrd="1" destOrd="0" presId="urn:microsoft.com/office/officeart/2008/layout/LinedList"/>
    <dgm:cxn modelId="{1DE5E246-9808-4719-A72E-1B010C36F441}" type="presParOf" srcId="{FA0D876D-4C99-48EE-B152-5CFB8DE785C3}" destId="{679A11F4-5ACC-49BC-8B8C-484E36FF3DC0}" srcOrd="8" destOrd="0" presId="urn:microsoft.com/office/officeart/2008/layout/LinedList"/>
    <dgm:cxn modelId="{DF6DBB30-DA0E-4064-8D26-58344C0FECD8}" type="presParOf" srcId="{FA0D876D-4C99-48EE-B152-5CFB8DE785C3}" destId="{74E24C5E-BA4B-4257-BEA6-A5BF364D867D}" srcOrd="9" destOrd="0" presId="urn:microsoft.com/office/officeart/2008/layout/LinedList"/>
    <dgm:cxn modelId="{053C8F58-5246-4053-AD6B-2F5DD64F6FA4}" type="presParOf" srcId="{74E24C5E-BA4B-4257-BEA6-A5BF364D867D}" destId="{B2B1B777-B00A-45AC-8DA3-83DFF4E34392}" srcOrd="0" destOrd="0" presId="urn:microsoft.com/office/officeart/2008/layout/LinedList"/>
    <dgm:cxn modelId="{C5B91AB8-41FB-4C6C-BE26-E3B4BF355F7F}" type="presParOf" srcId="{74E24C5E-BA4B-4257-BEA6-A5BF364D867D}" destId="{2D07E208-55D7-4139-AAF4-75CF410CAD39}" srcOrd="1" destOrd="0" presId="urn:microsoft.com/office/officeart/2008/layout/LinedList"/>
    <dgm:cxn modelId="{2C74C390-E8E4-4D66-A88E-9B7FB5650C64}" type="presParOf" srcId="{FA0D876D-4C99-48EE-B152-5CFB8DE785C3}" destId="{3053606B-1CD2-41DC-A1BD-BF31EBF263DD}" srcOrd="10" destOrd="0" presId="urn:microsoft.com/office/officeart/2008/layout/LinedList"/>
    <dgm:cxn modelId="{D2D52390-FC6C-4A53-9449-F7673AD38F44}" type="presParOf" srcId="{FA0D876D-4C99-48EE-B152-5CFB8DE785C3}" destId="{4CC3F353-281D-48CB-B055-7E885B74A0D3}" srcOrd="11" destOrd="0" presId="urn:microsoft.com/office/officeart/2008/layout/LinedList"/>
    <dgm:cxn modelId="{EC47B650-2EF9-4B05-86C5-87523B63BB4E}" type="presParOf" srcId="{4CC3F353-281D-48CB-B055-7E885B74A0D3}" destId="{8A2962AE-3559-4462-879F-ADF25059B938}" srcOrd="0" destOrd="0" presId="urn:microsoft.com/office/officeart/2008/layout/LinedList"/>
    <dgm:cxn modelId="{F64233DB-D891-4786-934D-FF408C1A0103}" type="presParOf" srcId="{4CC3F353-281D-48CB-B055-7E885B74A0D3}" destId="{B56A4F35-651C-466E-AEE9-530CBDC1A0EE}" srcOrd="1" destOrd="0" presId="urn:microsoft.com/office/officeart/2008/layout/LinedList"/>
    <dgm:cxn modelId="{5A285D3D-DFF2-4745-AA2E-77979196AD92}" type="presParOf" srcId="{FA0D876D-4C99-48EE-B152-5CFB8DE785C3}" destId="{B74A72E9-2AD2-436E-9C3B-936A46636C21}" srcOrd="12" destOrd="0" presId="urn:microsoft.com/office/officeart/2008/layout/LinedList"/>
    <dgm:cxn modelId="{820BF8C7-C457-412D-B5A3-AC1AB3501A3D}" type="presParOf" srcId="{FA0D876D-4C99-48EE-B152-5CFB8DE785C3}" destId="{9207CF44-4CB4-46F3-B95D-FA60C680DFE0}" srcOrd="13" destOrd="0" presId="urn:microsoft.com/office/officeart/2008/layout/LinedList"/>
    <dgm:cxn modelId="{CCA7D41D-6580-4803-83C5-52EDFEBD7835}" type="presParOf" srcId="{9207CF44-4CB4-46F3-B95D-FA60C680DFE0}" destId="{8455F1D9-0489-4020-A8F0-AEC26AE92570}" srcOrd="0" destOrd="0" presId="urn:microsoft.com/office/officeart/2008/layout/LinedList"/>
    <dgm:cxn modelId="{9DB5CCC3-E32A-4E30-8D40-B0312C463C3E}" type="presParOf" srcId="{9207CF44-4CB4-46F3-B95D-FA60C680DFE0}" destId="{C666172A-5255-4211-AE4C-96C53D27B594}" srcOrd="1" destOrd="0" presId="urn:microsoft.com/office/officeart/2008/layout/LinedList"/>
    <dgm:cxn modelId="{14439D05-2F2F-4D48-8ED9-544F9C49D57A}" type="presParOf" srcId="{FA0D876D-4C99-48EE-B152-5CFB8DE785C3}" destId="{2FE15FBF-7C57-47C5-8A73-086E93A6B501}" srcOrd="14" destOrd="0" presId="urn:microsoft.com/office/officeart/2008/layout/LinedList"/>
    <dgm:cxn modelId="{D96A2EDC-0BEB-4FAF-B624-FCCEB644B339}" type="presParOf" srcId="{FA0D876D-4C99-48EE-B152-5CFB8DE785C3}" destId="{1479CA71-10CC-4111-A893-17ECE041F126}" srcOrd="15" destOrd="0" presId="urn:microsoft.com/office/officeart/2008/layout/LinedList"/>
    <dgm:cxn modelId="{D59CFF52-1ED1-47BA-A3C4-FCDE70168C79}" type="presParOf" srcId="{1479CA71-10CC-4111-A893-17ECE041F126}" destId="{CADEA8BA-C18E-4CED-91E6-90EDD9ED0E96}" srcOrd="0" destOrd="0" presId="urn:microsoft.com/office/officeart/2008/layout/LinedList"/>
    <dgm:cxn modelId="{87251BFB-0596-4179-9D78-3D6E7CB035A5}" type="presParOf" srcId="{1479CA71-10CC-4111-A893-17ECE041F126}" destId="{31B63D11-FD10-486F-A9E5-E342D72B5F2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6B5897-2415-4D34-9EF2-443B68BECA2F}" type="doc">
      <dgm:prSet loTypeId="urn:microsoft.com/office/officeart/2005/8/layout/cycle4" loCatId="relationship" qsTypeId="urn:microsoft.com/office/officeart/2005/8/quickstyle/simple1" qsCatId="simple" csTypeId="urn:microsoft.com/office/officeart/2005/8/colors/accent0_3" csCatId="mainScheme" phldr="1"/>
      <dgm:spPr/>
      <dgm:t>
        <a:bodyPr/>
        <a:lstStyle/>
        <a:p>
          <a:endParaRPr lang="en-IE"/>
        </a:p>
      </dgm:t>
    </dgm:pt>
    <dgm:pt modelId="{A53BC522-B288-4563-81E5-0CF5CF4E9973}">
      <dgm:prSet phldrT="[Text]"/>
      <dgm:spPr/>
      <dgm:t>
        <a:bodyPr/>
        <a:lstStyle/>
        <a:p>
          <a:r>
            <a:rPr lang="en-IE" dirty="0"/>
            <a:t>Preparation</a:t>
          </a:r>
        </a:p>
      </dgm:t>
    </dgm:pt>
    <dgm:pt modelId="{753B0BBA-8F53-434F-B76F-F05B117FB241}" type="parTrans" cxnId="{BC864CB1-EA2D-478A-A39E-88DB561F9F85}">
      <dgm:prSet/>
      <dgm:spPr/>
      <dgm:t>
        <a:bodyPr/>
        <a:lstStyle/>
        <a:p>
          <a:endParaRPr lang="en-IE"/>
        </a:p>
      </dgm:t>
    </dgm:pt>
    <dgm:pt modelId="{A77567BB-7719-4F31-8BE6-275FAD86FEF2}" type="sibTrans" cxnId="{BC864CB1-EA2D-478A-A39E-88DB561F9F85}">
      <dgm:prSet/>
      <dgm:spPr/>
      <dgm:t>
        <a:bodyPr/>
        <a:lstStyle/>
        <a:p>
          <a:endParaRPr lang="en-IE"/>
        </a:p>
      </dgm:t>
    </dgm:pt>
    <dgm:pt modelId="{6CF97914-1643-4F79-9DA8-B941A39DBC21}">
      <dgm:prSet phldrT="[Text]" custT="1"/>
      <dgm:spPr/>
      <dgm:t>
        <a:bodyPr/>
        <a:lstStyle/>
        <a:p>
          <a:r>
            <a:rPr lang="en-IE" sz="1100" dirty="0"/>
            <a:t>Incident Response Planning &amp; Exercises</a:t>
          </a:r>
        </a:p>
      </dgm:t>
    </dgm:pt>
    <dgm:pt modelId="{44312596-F938-42C7-9242-CE4531DEE6FE}" type="parTrans" cxnId="{70927259-957A-42C7-8468-D15BD52CB061}">
      <dgm:prSet/>
      <dgm:spPr/>
      <dgm:t>
        <a:bodyPr/>
        <a:lstStyle/>
        <a:p>
          <a:endParaRPr lang="en-IE"/>
        </a:p>
      </dgm:t>
    </dgm:pt>
    <dgm:pt modelId="{24267ACF-AF7A-46C2-9C1E-B11183FE18EB}" type="sibTrans" cxnId="{70927259-957A-42C7-8468-D15BD52CB061}">
      <dgm:prSet/>
      <dgm:spPr/>
      <dgm:t>
        <a:bodyPr/>
        <a:lstStyle/>
        <a:p>
          <a:endParaRPr lang="en-IE"/>
        </a:p>
      </dgm:t>
    </dgm:pt>
    <dgm:pt modelId="{AF4B0161-7E5F-4265-836C-8EE5ECA4447C}">
      <dgm:prSet phldrT="[Text]"/>
      <dgm:spPr/>
      <dgm:t>
        <a:bodyPr/>
        <a:lstStyle/>
        <a:p>
          <a:r>
            <a:rPr lang="en-IE" dirty="0"/>
            <a:t>Detection and Analysis</a:t>
          </a:r>
        </a:p>
      </dgm:t>
    </dgm:pt>
    <dgm:pt modelId="{8B451B3B-D0D6-4AEE-9FA3-136902883E5B}" type="parTrans" cxnId="{0EB04448-C668-4FC3-8701-F75AF8F54A19}">
      <dgm:prSet/>
      <dgm:spPr/>
      <dgm:t>
        <a:bodyPr/>
        <a:lstStyle/>
        <a:p>
          <a:endParaRPr lang="en-IE"/>
        </a:p>
      </dgm:t>
    </dgm:pt>
    <dgm:pt modelId="{4CD9D1BE-A926-472A-8A6F-A93C5CA3B6BB}" type="sibTrans" cxnId="{0EB04448-C668-4FC3-8701-F75AF8F54A19}">
      <dgm:prSet/>
      <dgm:spPr/>
      <dgm:t>
        <a:bodyPr/>
        <a:lstStyle/>
        <a:p>
          <a:endParaRPr lang="en-IE"/>
        </a:p>
      </dgm:t>
    </dgm:pt>
    <dgm:pt modelId="{91343613-F383-45DA-B14A-8BAB93CE95F1}">
      <dgm:prSet phldrT="[Text]"/>
      <dgm:spPr/>
      <dgm:t>
        <a:bodyPr/>
        <a:lstStyle/>
        <a:p>
          <a:r>
            <a:rPr lang="en-IE" dirty="0"/>
            <a:t>Containment, Eradication &amp; Recovery</a:t>
          </a:r>
        </a:p>
      </dgm:t>
    </dgm:pt>
    <dgm:pt modelId="{7B879439-A1CF-41E7-99E0-A7F15738FCA0}" type="parTrans" cxnId="{30813894-9434-42C3-82B4-923C7A6481F8}">
      <dgm:prSet/>
      <dgm:spPr/>
      <dgm:t>
        <a:bodyPr/>
        <a:lstStyle/>
        <a:p>
          <a:endParaRPr lang="en-IE"/>
        </a:p>
      </dgm:t>
    </dgm:pt>
    <dgm:pt modelId="{29B4CEDC-9913-4E1C-8BA8-5EB9F3ED671B}" type="sibTrans" cxnId="{30813894-9434-42C3-82B4-923C7A6481F8}">
      <dgm:prSet/>
      <dgm:spPr/>
      <dgm:t>
        <a:bodyPr/>
        <a:lstStyle/>
        <a:p>
          <a:endParaRPr lang="en-IE"/>
        </a:p>
      </dgm:t>
    </dgm:pt>
    <dgm:pt modelId="{FCE7AFBC-876D-46BF-B206-28016FE8E9B8}">
      <dgm:prSet phldrT="[Text]"/>
      <dgm:spPr/>
      <dgm:t>
        <a:bodyPr/>
        <a:lstStyle/>
        <a:p>
          <a:r>
            <a:rPr lang="en-IE" dirty="0"/>
            <a:t>Post Incident Activities</a:t>
          </a:r>
        </a:p>
      </dgm:t>
    </dgm:pt>
    <dgm:pt modelId="{703F99A5-5C8C-4514-8CE6-D220038876CF}" type="parTrans" cxnId="{F91293F2-00FF-4AED-940B-1146EA94464E}">
      <dgm:prSet/>
      <dgm:spPr/>
      <dgm:t>
        <a:bodyPr/>
        <a:lstStyle/>
        <a:p>
          <a:endParaRPr lang="en-IE"/>
        </a:p>
      </dgm:t>
    </dgm:pt>
    <dgm:pt modelId="{1070B590-723A-40CA-AFE7-9F0AC8C34308}" type="sibTrans" cxnId="{F91293F2-00FF-4AED-940B-1146EA94464E}">
      <dgm:prSet/>
      <dgm:spPr/>
      <dgm:t>
        <a:bodyPr/>
        <a:lstStyle/>
        <a:p>
          <a:endParaRPr lang="en-IE"/>
        </a:p>
      </dgm:t>
    </dgm:pt>
    <dgm:pt modelId="{65FFB147-A6D3-48BD-92E7-2967110ED9CE}">
      <dgm:prSet phldrT="[Text]" custT="1"/>
      <dgm:spPr/>
      <dgm:t>
        <a:bodyPr/>
        <a:lstStyle/>
        <a:p>
          <a:r>
            <a:rPr lang="en-IE" sz="1100" dirty="0"/>
            <a:t>Cyber Threat Intelligence</a:t>
          </a:r>
        </a:p>
      </dgm:t>
    </dgm:pt>
    <dgm:pt modelId="{B291FB76-79A8-4E04-9D05-5FB79A1A6913}" type="parTrans" cxnId="{FD71FB38-E8E6-4B08-BA6B-68699ED397A0}">
      <dgm:prSet/>
      <dgm:spPr/>
      <dgm:t>
        <a:bodyPr/>
        <a:lstStyle/>
        <a:p>
          <a:endParaRPr lang="en-IE"/>
        </a:p>
      </dgm:t>
    </dgm:pt>
    <dgm:pt modelId="{9C535DB4-4847-4477-85BD-B84C60B805C4}" type="sibTrans" cxnId="{FD71FB38-E8E6-4B08-BA6B-68699ED397A0}">
      <dgm:prSet/>
      <dgm:spPr/>
      <dgm:t>
        <a:bodyPr/>
        <a:lstStyle/>
        <a:p>
          <a:endParaRPr lang="en-IE"/>
        </a:p>
      </dgm:t>
    </dgm:pt>
    <dgm:pt modelId="{B4AF6284-C244-46CB-996D-C68CFC9F6A46}">
      <dgm:prSet phldrT="[Text]" custT="1"/>
      <dgm:spPr/>
      <dgm:t>
        <a:bodyPr/>
        <a:lstStyle/>
        <a:p>
          <a:r>
            <a:rPr lang="en-IE" sz="1100" dirty="0"/>
            <a:t>MISP</a:t>
          </a:r>
        </a:p>
      </dgm:t>
    </dgm:pt>
    <dgm:pt modelId="{311519D3-F7BE-4E16-B337-BC94ABE358C8}" type="parTrans" cxnId="{90D3FE92-BCCE-4EFA-AD88-5EBAF90E372E}">
      <dgm:prSet/>
      <dgm:spPr/>
      <dgm:t>
        <a:bodyPr/>
        <a:lstStyle/>
        <a:p>
          <a:endParaRPr lang="en-IE"/>
        </a:p>
      </dgm:t>
    </dgm:pt>
    <dgm:pt modelId="{80E29CA8-B034-4F38-A644-BA289B2C32DC}" type="sibTrans" cxnId="{90D3FE92-BCCE-4EFA-AD88-5EBAF90E372E}">
      <dgm:prSet/>
      <dgm:spPr/>
      <dgm:t>
        <a:bodyPr/>
        <a:lstStyle/>
        <a:p>
          <a:endParaRPr lang="en-IE"/>
        </a:p>
      </dgm:t>
    </dgm:pt>
    <dgm:pt modelId="{F3F02751-C37B-40BD-AB3E-A2E1C287661B}">
      <dgm:prSet phldrT="[Text]" custT="1"/>
      <dgm:spPr/>
      <dgm:t>
        <a:bodyPr/>
        <a:lstStyle/>
        <a:p>
          <a:r>
            <a:rPr lang="en-IE" sz="1100" dirty="0"/>
            <a:t>Digital Forensics</a:t>
          </a:r>
        </a:p>
      </dgm:t>
    </dgm:pt>
    <dgm:pt modelId="{4C92D330-245C-4A3C-BDB6-543BD356255A}" type="parTrans" cxnId="{002028DE-28DF-4715-8C66-6FE72C3C102A}">
      <dgm:prSet/>
      <dgm:spPr/>
      <dgm:t>
        <a:bodyPr/>
        <a:lstStyle/>
        <a:p>
          <a:endParaRPr lang="en-IE"/>
        </a:p>
      </dgm:t>
    </dgm:pt>
    <dgm:pt modelId="{4DBC1B39-44F0-4D5B-B062-5DD29C2DEF27}" type="sibTrans" cxnId="{002028DE-28DF-4715-8C66-6FE72C3C102A}">
      <dgm:prSet/>
      <dgm:spPr/>
      <dgm:t>
        <a:bodyPr/>
        <a:lstStyle/>
        <a:p>
          <a:endParaRPr lang="en-IE"/>
        </a:p>
      </dgm:t>
    </dgm:pt>
    <dgm:pt modelId="{9F6CB9FA-2B13-4478-A9F3-B76B43A7EDA0}">
      <dgm:prSet phldrT="[Text]" custT="1"/>
      <dgm:spPr/>
      <dgm:t>
        <a:bodyPr/>
        <a:lstStyle/>
        <a:p>
          <a:r>
            <a:rPr lang="en-IE" sz="1100" dirty="0"/>
            <a:t>Malware Analysis</a:t>
          </a:r>
        </a:p>
      </dgm:t>
    </dgm:pt>
    <dgm:pt modelId="{E5FF7BAC-4E4F-4D30-BAA5-D326F513404E}" type="parTrans" cxnId="{46D0F4AB-4000-435E-8AA8-D633E2FC36E4}">
      <dgm:prSet/>
      <dgm:spPr/>
      <dgm:t>
        <a:bodyPr/>
        <a:lstStyle/>
        <a:p>
          <a:endParaRPr lang="en-IE"/>
        </a:p>
      </dgm:t>
    </dgm:pt>
    <dgm:pt modelId="{FD35C349-29D5-40D1-9D88-0CD09B662FC2}" type="sibTrans" cxnId="{46D0F4AB-4000-435E-8AA8-D633E2FC36E4}">
      <dgm:prSet/>
      <dgm:spPr/>
      <dgm:t>
        <a:bodyPr/>
        <a:lstStyle/>
        <a:p>
          <a:endParaRPr lang="en-IE"/>
        </a:p>
      </dgm:t>
    </dgm:pt>
    <dgm:pt modelId="{69139D01-93CD-4AFB-BDC2-6DBF0DFB3A91}">
      <dgm:prSet phldrT="[Text]" custT="1"/>
      <dgm:spPr/>
      <dgm:t>
        <a:bodyPr/>
        <a:lstStyle/>
        <a:p>
          <a:r>
            <a:rPr lang="en-IE" sz="1050" dirty="0"/>
            <a:t>Network isolation</a:t>
          </a:r>
        </a:p>
      </dgm:t>
    </dgm:pt>
    <dgm:pt modelId="{3D723548-E1A8-4142-8258-D8A760A6D326}" type="parTrans" cxnId="{2A5D98FA-8098-473B-859C-92599884CF0F}">
      <dgm:prSet/>
      <dgm:spPr/>
      <dgm:t>
        <a:bodyPr/>
        <a:lstStyle/>
        <a:p>
          <a:endParaRPr lang="en-IE"/>
        </a:p>
      </dgm:t>
    </dgm:pt>
    <dgm:pt modelId="{C499CE90-BAF5-474F-BA8C-26E195804B35}" type="sibTrans" cxnId="{2A5D98FA-8098-473B-859C-92599884CF0F}">
      <dgm:prSet/>
      <dgm:spPr/>
      <dgm:t>
        <a:bodyPr/>
        <a:lstStyle/>
        <a:p>
          <a:endParaRPr lang="en-IE"/>
        </a:p>
      </dgm:t>
    </dgm:pt>
    <dgm:pt modelId="{3055B5F1-B01B-4221-B34E-3F3DB49E00D1}">
      <dgm:prSet phldrT="[Text]" custT="1"/>
      <dgm:spPr/>
      <dgm:t>
        <a:bodyPr/>
        <a:lstStyle/>
        <a:p>
          <a:r>
            <a:rPr lang="en-IE" sz="1050" dirty="0"/>
            <a:t>Crisis Communications</a:t>
          </a:r>
        </a:p>
      </dgm:t>
    </dgm:pt>
    <dgm:pt modelId="{9F5CC02F-8305-4488-A578-D7D4126E6BC6}" type="parTrans" cxnId="{043008C1-A986-4E91-8EDD-5A7AA50D346C}">
      <dgm:prSet/>
      <dgm:spPr/>
      <dgm:t>
        <a:bodyPr/>
        <a:lstStyle/>
        <a:p>
          <a:endParaRPr lang="en-IE"/>
        </a:p>
      </dgm:t>
    </dgm:pt>
    <dgm:pt modelId="{794CBFDE-F183-40D0-A7A0-5195E6BEB281}" type="sibTrans" cxnId="{043008C1-A986-4E91-8EDD-5A7AA50D346C}">
      <dgm:prSet/>
      <dgm:spPr/>
      <dgm:t>
        <a:bodyPr/>
        <a:lstStyle/>
        <a:p>
          <a:endParaRPr lang="en-IE"/>
        </a:p>
      </dgm:t>
    </dgm:pt>
    <dgm:pt modelId="{BF2682D7-CB2A-4DD6-8714-44B52942FE09}">
      <dgm:prSet phldrT="[Text]" custT="1"/>
      <dgm:spPr/>
      <dgm:t>
        <a:bodyPr/>
        <a:lstStyle/>
        <a:p>
          <a:r>
            <a:rPr lang="en-IE" sz="1050" dirty="0"/>
            <a:t>Malware Removal</a:t>
          </a:r>
        </a:p>
      </dgm:t>
    </dgm:pt>
    <dgm:pt modelId="{BB9DBF49-8F45-43B3-89FF-404A9F42EB66}" type="parTrans" cxnId="{F995A33F-FAC8-4ECF-936E-4A710955649B}">
      <dgm:prSet/>
      <dgm:spPr/>
      <dgm:t>
        <a:bodyPr/>
        <a:lstStyle/>
        <a:p>
          <a:endParaRPr lang="en-IE"/>
        </a:p>
      </dgm:t>
    </dgm:pt>
    <dgm:pt modelId="{E6D157DA-B00B-475E-A9F5-D6ACD362EE75}" type="sibTrans" cxnId="{F995A33F-FAC8-4ECF-936E-4A710955649B}">
      <dgm:prSet/>
      <dgm:spPr/>
      <dgm:t>
        <a:bodyPr/>
        <a:lstStyle/>
        <a:p>
          <a:endParaRPr lang="en-IE"/>
        </a:p>
      </dgm:t>
    </dgm:pt>
    <dgm:pt modelId="{2F07DFF0-8560-4479-A1C3-802F0258C56E}">
      <dgm:prSet phldrT="[Text]" custT="1"/>
      <dgm:spPr/>
      <dgm:t>
        <a:bodyPr/>
        <a:lstStyle/>
        <a:p>
          <a:r>
            <a:rPr lang="en-IE" sz="1100" dirty="0"/>
            <a:t>Compromise Assessment</a:t>
          </a:r>
        </a:p>
      </dgm:t>
    </dgm:pt>
    <dgm:pt modelId="{3ECCA927-CA54-4504-9AF7-309E4F894B26}" type="parTrans" cxnId="{F0F506E6-74CF-42E1-A7B6-62FFF4CCD7E7}">
      <dgm:prSet/>
      <dgm:spPr/>
      <dgm:t>
        <a:bodyPr/>
        <a:lstStyle/>
        <a:p>
          <a:endParaRPr lang="en-IE"/>
        </a:p>
      </dgm:t>
    </dgm:pt>
    <dgm:pt modelId="{8991226C-3FA8-499D-B2A7-04BCB98B5988}" type="sibTrans" cxnId="{F0F506E6-74CF-42E1-A7B6-62FFF4CCD7E7}">
      <dgm:prSet/>
      <dgm:spPr/>
      <dgm:t>
        <a:bodyPr/>
        <a:lstStyle/>
        <a:p>
          <a:endParaRPr lang="en-IE"/>
        </a:p>
      </dgm:t>
    </dgm:pt>
    <dgm:pt modelId="{2744D8AD-E1D2-4278-BCC4-952F87D473D0}">
      <dgm:prSet phldrT="[Text]" custT="1"/>
      <dgm:spPr/>
      <dgm:t>
        <a:bodyPr/>
        <a:lstStyle/>
        <a:p>
          <a:r>
            <a:rPr lang="en-IE" sz="1050" dirty="0"/>
            <a:t>Data recovery</a:t>
          </a:r>
          <a:endParaRPr lang="en-IE" sz="1100" dirty="0"/>
        </a:p>
      </dgm:t>
    </dgm:pt>
    <dgm:pt modelId="{4385E3DF-734D-4B3A-A1F9-99D69106D153}" type="parTrans" cxnId="{944A943F-13FD-4DB5-9446-FDA47190A8A0}">
      <dgm:prSet/>
      <dgm:spPr/>
      <dgm:t>
        <a:bodyPr/>
        <a:lstStyle/>
        <a:p>
          <a:endParaRPr lang="en-IE"/>
        </a:p>
      </dgm:t>
    </dgm:pt>
    <dgm:pt modelId="{70002BCC-E357-433F-B849-0CBB7688E822}" type="sibTrans" cxnId="{944A943F-13FD-4DB5-9446-FDA47190A8A0}">
      <dgm:prSet/>
      <dgm:spPr/>
      <dgm:t>
        <a:bodyPr/>
        <a:lstStyle/>
        <a:p>
          <a:endParaRPr lang="en-IE"/>
        </a:p>
      </dgm:t>
    </dgm:pt>
    <dgm:pt modelId="{1E497CBD-A2C7-4960-BC0A-0AF2E9D73F55}">
      <dgm:prSet phldrT="[Text]" custT="1"/>
      <dgm:spPr/>
      <dgm:t>
        <a:bodyPr/>
        <a:lstStyle/>
        <a:p>
          <a:r>
            <a:rPr lang="en-IE" sz="1100" dirty="0"/>
            <a:t>PIR</a:t>
          </a:r>
        </a:p>
      </dgm:t>
    </dgm:pt>
    <dgm:pt modelId="{96C2CED1-EF5C-4ECC-9391-66D02DEE0652}" type="parTrans" cxnId="{1A018CFB-39D3-4F4D-8289-174D1E8E010C}">
      <dgm:prSet/>
      <dgm:spPr/>
      <dgm:t>
        <a:bodyPr/>
        <a:lstStyle/>
        <a:p>
          <a:endParaRPr lang="en-IE"/>
        </a:p>
      </dgm:t>
    </dgm:pt>
    <dgm:pt modelId="{5E716F25-37F9-4BA9-BB76-46C8D9E791AF}" type="sibTrans" cxnId="{1A018CFB-39D3-4F4D-8289-174D1E8E010C}">
      <dgm:prSet/>
      <dgm:spPr/>
      <dgm:t>
        <a:bodyPr/>
        <a:lstStyle/>
        <a:p>
          <a:endParaRPr lang="en-IE"/>
        </a:p>
      </dgm:t>
    </dgm:pt>
    <dgm:pt modelId="{FFE58EF2-336E-4B71-946B-F368571B5797}">
      <dgm:prSet phldrT="[Text]" custT="1"/>
      <dgm:spPr/>
      <dgm:t>
        <a:bodyPr/>
        <a:lstStyle/>
        <a:p>
          <a:r>
            <a:rPr lang="en-IE" sz="1100" dirty="0"/>
            <a:t>Lessons Learned</a:t>
          </a:r>
        </a:p>
      </dgm:t>
    </dgm:pt>
    <dgm:pt modelId="{74D3A3D7-D3AE-4DEB-9DB3-F72AD901A5D3}" type="parTrans" cxnId="{6E54A950-E4BA-4549-8E00-9EF80330E4B2}">
      <dgm:prSet/>
      <dgm:spPr/>
      <dgm:t>
        <a:bodyPr/>
        <a:lstStyle/>
        <a:p>
          <a:endParaRPr lang="en-IE"/>
        </a:p>
      </dgm:t>
    </dgm:pt>
    <dgm:pt modelId="{383F6FFA-B53F-476D-B444-ED6E6E3F5EE6}" type="sibTrans" cxnId="{6E54A950-E4BA-4549-8E00-9EF80330E4B2}">
      <dgm:prSet/>
      <dgm:spPr/>
      <dgm:t>
        <a:bodyPr/>
        <a:lstStyle/>
        <a:p>
          <a:endParaRPr lang="en-IE"/>
        </a:p>
      </dgm:t>
    </dgm:pt>
    <dgm:pt modelId="{96DAE181-BC02-4E01-9EE5-2A4FFC1B01FF}">
      <dgm:prSet phldrT="[Text]" custT="1"/>
      <dgm:spPr/>
      <dgm:t>
        <a:bodyPr/>
        <a:lstStyle/>
        <a:p>
          <a:r>
            <a:rPr lang="en-IE" sz="1100" dirty="0"/>
            <a:t>Report</a:t>
          </a:r>
        </a:p>
      </dgm:t>
    </dgm:pt>
    <dgm:pt modelId="{132A57FE-F2A4-42D5-B417-76A04493260F}" type="parTrans" cxnId="{A6862E06-1119-4D6E-8B51-4F0B31E2A24A}">
      <dgm:prSet/>
      <dgm:spPr/>
      <dgm:t>
        <a:bodyPr/>
        <a:lstStyle/>
        <a:p>
          <a:endParaRPr lang="en-IE"/>
        </a:p>
      </dgm:t>
    </dgm:pt>
    <dgm:pt modelId="{39DC5493-7C6A-4460-B08D-CBED09E11C02}" type="sibTrans" cxnId="{A6862E06-1119-4D6E-8B51-4F0B31E2A24A}">
      <dgm:prSet/>
      <dgm:spPr/>
      <dgm:t>
        <a:bodyPr/>
        <a:lstStyle/>
        <a:p>
          <a:endParaRPr lang="en-IE"/>
        </a:p>
      </dgm:t>
    </dgm:pt>
    <dgm:pt modelId="{9FC9EA5D-0432-44E5-83F8-E6540DB99083}" type="pres">
      <dgm:prSet presAssocID="{986B5897-2415-4D34-9EF2-443B68BECA2F}" presName="cycleMatrixDiagram" presStyleCnt="0">
        <dgm:presLayoutVars>
          <dgm:chMax val="1"/>
          <dgm:dir/>
          <dgm:animLvl val="lvl"/>
          <dgm:resizeHandles val="exact"/>
        </dgm:presLayoutVars>
      </dgm:prSet>
      <dgm:spPr/>
    </dgm:pt>
    <dgm:pt modelId="{C9F084E8-8478-44D8-A91C-4758FC111FEB}" type="pres">
      <dgm:prSet presAssocID="{986B5897-2415-4D34-9EF2-443B68BECA2F}" presName="children" presStyleCnt="0"/>
      <dgm:spPr/>
    </dgm:pt>
    <dgm:pt modelId="{851A15C4-410C-450D-B2CA-124FB08096D5}" type="pres">
      <dgm:prSet presAssocID="{986B5897-2415-4D34-9EF2-443B68BECA2F}" presName="child1group" presStyleCnt="0"/>
      <dgm:spPr/>
    </dgm:pt>
    <dgm:pt modelId="{7B770D01-8F3C-4983-BCBD-5E4745452A4A}" type="pres">
      <dgm:prSet presAssocID="{986B5897-2415-4D34-9EF2-443B68BECA2F}" presName="child1" presStyleLbl="bgAcc1" presStyleIdx="0" presStyleCnt="4" custScaleX="94595" custScaleY="110631" custLinFactNeighborX="-957" custLinFactNeighborY="10304"/>
      <dgm:spPr/>
    </dgm:pt>
    <dgm:pt modelId="{E1F0C194-8465-42FB-97A6-A00A65473DFD}" type="pres">
      <dgm:prSet presAssocID="{986B5897-2415-4D34-9EF2-443B68BECA2F}" presName="child1Text" presStyleLbl="bgAcc1" presStyleIdx="0" presStyleCnt="4">
        <dgm:presLayoutVars>
          <dgm:bulletEnabled val="1"/>
        </dgm:presLayoutVars>
      </dgm:prSet>
      <dgm:spPr/>
    </dgm:pt>
    <dgm:pt modelId="{A64E3671-17BA-49A7-AF89-B1F5103463D7}" type="pres">
      <dgm:prSet presAssocID="{986B5897-2415-4D34-9EF2-443B68BECA2F}" presName="child2group" presStyleCnt="0"/>
      <dgm:spPr/>
    </dgm:pt>
    <dgm:pt modelId="{EA38D764-CE01-41FC-B952-09F2ED848A5B}" type="pres">
      <dgm:prSet presAssocID="{986B5897-2415-4D34-9EF2-443B68BECA2F}" presName="child2" presStyleLbl="bgAcc1" presStyleIdx="1" presStyleCnt="4" custScaleX="107628" custScaleY="116711" custLinFactNeighborX="18550" custLinFactNeighborY="13465"/>
      <dgm:spPr/>
    </dgm:pt>
    <dgm:pt modelId="{43A50839-0547-4882-ABB3-E68614A840E3}" type="pres">
      <dgm:prSet presAssocID="{986B5897-2415-4D34-9EF2-443B68BECA2F}" presName="child2Text" presStyleLbl="bgAcc1" presStyleIdx="1" presStyleCnt="4">
        <dgm:presLayoutVars>
          <dgm:bulletEnabled val="1"/>
        </dgm:presLayoutVars>
      </dgm:prSet>
      <dgm:spPr/>
    </dgm:pt>
    <dgm:pt modelId="{DB6303F4-4721-46C7-A15A-54494BF2EA7A}" type="pres">
      <dgm:prSet presAssocID="{986B5897-2415-4D34-9EF2-443B68BECA2F}" presName="child3group" presStyleCnt="0"/>
      <dgm:spPr/>
    </dgm:pt>
    <dgm:pt modelId="{C2440718-2CAE-4D64-945C-860BD1B66490}" type="pres">
      <dgm:prSet presAssocID="{986B5897-2415-4D34-9EF2-443B68BECA2F}" presName="child3" presStyleLbl="bgAcc1" presStyleIdx="2" presStyleCnt="4" custScaleX="110476" custScaleY="129552" custLinFactNeighborX="23371" custLinFactNeighborY="-6560"/>
      <dgm:spPr/>
    </dgm:pt>
    <dgm:pt modelId="{C9B1AD74-77AE-4212-AFF5-7EAB257C9F13}" type="pres">
      <dgm:prSet presAssocID="{986B5897-2415-4D34-9EF2-443B68BECA2F}" presName="child3Text" presStyleLbl="bgAcc1" presStyleIdx="2" presStyleCnt="4">
        <dgm:presLayoutVars>
          <dgm:bulletEnabled val="1"/>
        </dgm:presLayoutVars>
      </dgm:prSet>
      <dgm:spPr/>
    </dgm:pt>
    <dgm:pt modelId="{C9E099DC-0A19-4C77-A525-971D7E4CAE3E}" type="pres">
      <dgm:prSet presAssocID="{986B5897-2415-4D34-9EF2-443B68BECA2F}" presName="child4group" presStyleCnt="0"/>
      <dgm:spPr/>
    </dgm:pt>
    <dgm:pt modelId="{A446173F-67A7-4438-940E-2FB0A1FC7E46}" type="pres">
      <dgm:prSet presAssocID="{986B5897-2415-4D34-9EF2-443B68BECA2F}" presName="child4" presStyleLbl="bgAcc1" presStyleIdx="3" presStyleCnt="4" custScaleX="99483" custScaleY="115685" custLinFactNeighborY="1636"/>
      <dgm:spPr/>
    </dgm:pt>
    <dgm:pt modelId="{81B09059-3933-416F-9225-90C77196961E}" type="pres">
      <dgm:prSet presAssocID="{986B5897-2415-4D34-9EF2-443B68BECA2F}" presName="child4Text" presStyleLbl="bgAcc1" presStyleIdx="3" presStyleCnt="4">
        <dgm:presLayoutVars>
          <dgm:bulletEnabled val="1"/>
        </dgm:presLayoutVars>
      </dgm:prSet>
      <dgm:spPr/>
    </dgm:pt>
    <dgm:pt modelId="{F859C100-E2B7-477A-A76F-E4DB6F89D79C}" type="pres">
      <dgm:prSet presAssocID="{986B5897-2415-4D34-9EF2-443B68BECA2F}" presName="childPlaceholder" presStyleCnt="0"/>
      <dgm:spPr/>
    </dgm:pt>
    <dgm:pt modelId="{87FAFE18-7681-40FA-8B84-2C15BDFCD1CB}" type="pres">
      <dgm:prSet presAssocID="{986B5897-2415-4D34-9EF2-443B68BECA2F}" presName="circle" presStyleCnt="0"/>
      <dgm:spPr/>
    </dgm:pt>
    <dgm:pt modelId="{6DD48F48-7376-4415-9BCA-1AE2883904CC}" type="pres">
      <dgm:prSet presAssocID="{986B5897-2415-4D34-9EF2-443B68BECA2F}" presName="quadrant1" presStyleLbl="node1" presStyleIdx="0" presStyleCnt="4">
        <dgm:presLayoutVars>
          <dgm:chMax val="1"/>
          <dgm:bulletEnabled val="1"/>
        </dgm:presLayoutVars>
      </dgm:prSet>
      <dgm:spPr/>
    </dgm:pt>
    <dgm:pt modelId="{BAB90313-1BB4-432B-BFAF-B2B36E0F28F9}" type="pres">
      <dgm:prSet presAssocID="{986B5897-2415-4D34-9EF2-443B68BECA2F}" presName="quadrant2" presStyleLbl="node1" presStyleIdx="1" presStyleCnt="4">
        <dgm:presLayoutVars>
          <dgm:chMax val="1"/>
          <dgm:bulletEnabled val="1"/>
        </dgm:presLayoutVars>
      </dgm:prSet>
      <dgm:spPr/>
    </dgm:pt>
    <dgm:pt modelId="{BB5E0037-B1B3-4381-A4EE-FB3C4952F66D}" type="pres">
      <dgm:prSet presAssocID="{986B5897-2415-4D34-9EF2-443B68BECA2F}" presName="quadrant3" presStyleLbl="node1" presStyleIdx="2" presStyleCnt="4">
        <dgm:presLayoutVars>
          <dgm:chMax val="1"/>
          <dgm:bulletEnabled val="1"/>
        </dgm:presLayoutVars>
      </dgm:prSet>
      <dgm:spPr/>
    </dgm:pt>
    <dgm:pt modelId="{2EB529B1-6B2B-44DC-B92D-6BDADAFCD1EC}" type="pres">
      <dgm:prSet presAssocID="{986B5897-2415-4D34-9EF2-443B68BECA2F}" presName="quadrant4" presStyleLbl="node1" presStyleIdx="3" presStyleCnt="4">
        <dgm:presLayoutVars>
          <dgm:chMax val="1"/>
          <dgm:bulletEnabled val="1"/>
        </dgm:presLayoutVars>
      </dgm:prSet>
      <dgm:spPr/>
    </dgm:pt>
    <dgm:pt modelId="{27E91229-8C36-4ECE-89B6-CF90C96DA310}" type="pres">
      <dgm:prSet presAssocID="{986B5897-2415-4D34-9EF2-443B68BECA2F}" presName="quadrantPlaceholder" presStyleCnt="0"/>
      <dgm:spPr/>
    </dgm:pt>
    <dgm:pt modelId="{846C576C-5B3A-49FF-AB29-32A210AC027B}" type="pres">
      <dgm:prSet presAssocID="{986B5897-2415-4D34-9EF2-443B68BECA2F}" presName="center1" presStyleLbl="fgShp" presStyleIdx="0" presStyleCnt="2"/>
      <dgm:spPr/>
    </dgm:pt>
    <dgm:pt modelId="{88796163-C23D-487C-BAD2-82916D7C1859}" type="pres">
      <dgm:prSet presAssocID="{986B5897-2415-4D34-9EF2-443B68BECA2F}" presName="center2" presStyleLbl="fgShp" presStyleIdx="1" presStyleCnt="2"/>
      <dgm:spPr/>
    </dgm:pt>
  </dgm:ptLst>
  <dgm:cxnLst>
    <dgm:cxn modelId="{47ECC101-3379-47E9-892B-4506C71D3F31}" type="presOf" srcId="{9F6CB9FA-2B13-4478-A9F3-B76B43A7EDA0}" destId="{EA38D764-CE01-41FC-B952-09F2ED848A5B}" srcOrd="0" destOrd="3" presId="urn:microsoft.com/office/officeart/2005/8/layout/cycle4"/>
    <dgm:cxn modelId="{A6862E06-1119-4D6E-8B51-4F0B31E2A24A}" srcId="{FCE7AFBC-876D-46BF-B206-28016FE8E9B8}" destId="{96DAE181-BC02-4E01-9EE5-2A4FFC1B01FF}" srcOrd="2" destOrd="0" parTransId="{132A57FE-F2A4-42D5-B417-76A04493260F}" sibTransId="{39DC5493-7C6A-4460-B08D-CBED09E11C02}"/>
    <dgm:cxn modelId="{CC667206-2ADB-4083-B34C-7694BE211A4E}" type="presOf" srcId="{3055B5F1-B01B-4221-B34E-3F3DB49E00D1}" destId="{C2440718-2CAE-4D64-945C-860BD1B66490}" srcOrd="0" destOrd="1" presId="urn:microsoft.com/office/officeart/2005/8/layout/cycle4"/>
    <dgm:cxn modelId="{6991A013-C13E-4716-83A3-49BA5C42147B}" type="presOf" srcId="{B4AF6284-C244-46CB-996D-C68CFC9F6A46}" destId="{43A50839-0547-4882-ABB3-E68614A840E3}" srcOrd="1" destOrd="1" presId="urn:microsoft.com/office/officeart/2005/8/layout/cycle4"/>
    <dgm:cxn modelId="{9C07E01F-C47A-4B6B-AB6B-89F87262CA0C}" type="presOf" srcId="{9F6CB9FA-2B13-4478-A9F3-B76B43A7EDA0}" destId="{43A50839-0547-4882-ABB3-E68614A840E3}" srcOrd="1" destOrd="3" presId="urn:microsoft.com/office/officeart/2005/8/layout/cycle4"/>
    <dgm:cxn modelId="{E532C424-EC53-4725-9548-AD774D9F3681}" type="presOf" srcId="{BF2682D7-CB2A-4DD6-8714-44B52942FE09}" destId="{C2440718-2CAE-4D64-945C-860BD1B66490}" srcOrd="0" destOrd="2" presId="urn:microsoft.com/office/officeart/2005/8/layout/cycle4"/>
    <dgm:cxn modelId="{FA134528-9FE6-468D-961B-BF6D5A8FE5A4}" type="presOf" srcId="{96DAE181-BC02-4E01-9EE5-2A4FFC1B01FF}" destId="{A446173F-67A7-4438-940E-2FB0A1FC7E46}" srcOrd="0" destOrd="2" presId="urn:microsoft.com/office/officeart/2005/8/layout/cycle4"/>
    <dgm:cxn modelId="{4592F737-5967-40FE-97D6-BEDFA6FBE374}" type="presOf" srcId="{1E497CBD-A2C7-4960-BC0A-0AF2E9D73F55}" destId="{81B09059-3933-416F-9225-90C77196961E}" srcOrd="1" destOrd="0" presId="urn:microsoft.com/office/officeart/2005/8/layout/cycle4"/>
    <dgm:cxn modelId="{FD71FB38-E8E6-4B08-BA6B-68699ED397A0}" srcId="{A53BC522-B288-4563-81E5-0CF5CF4E9973}" destId="{65FFB147-A6D3-48BD-92E7-2967110ED9CE}" srcOrd="1" destOrd="0" parTransId="{B291FB76-79A8-4E04-9D05-5FB79A1A6913}" sibTransId="{9C535DB4-4847-4477-85BD-B84C60B805C4}"/>
    <dgm:cxn modelId="{944A943F-13FD-4DB5-9446-FDA47190A8A0}" srcId="{91343613-F383-45DA-B14A-8BAB93CE95F1}" destId="{2744D8AD-E1D2-4278-BCC4-952F87D473D0}" srcOrd="3" destOrd="0" parTransId="{4385E3DF-734D-4B3A-A1F9-99D69106D153}" sibTransId="{70002BCC-E357-433F-B849-0CBB7688E822}"/>
    <dgm:cxn modelId="{F995A33F-FAC8-4ECF-936E-4A710955649B}" srcId="{91343613-F383-45DA-B14A-8BAB93CE95F1}" destId="{BF2682D7-CB2A-4DD6-8714-44B52942FE09}" srcOrd="2" destOrd="0" parTransId="{BB9DBF49-8F45-43B3-89FF-404A9F42EB66}" sibTransId="{E6D157DA-B00B-475E-A9F5-D6ACD362EE75}"/>
    <dgm:cxn modelId="{50256260-EEE1-4C35-BA1F-17694468D358}" type="presOf" srcId="{96DAE181-BC02-4E01-9EE5-2A4FFC1B01FF}" destId="{81B09059-3933-416F-9225-90C77196961E}" srcOrd="1" destOrd="2" presId="urn:microsoft.com/office/officeart/2005/8/layout/cycle4"/>
    <dgm:cxn modelId="{650D0A43-FC94-467F-9A11-446B5BBA6A34}" type="presOf" srcId="{65FFB147-A6D3-48BD-92E7-2967110ED9CE}" destId="{E1F0C194-8465-42FB-97A6-A00A65473DFD}" srcOrd="1" destOrd="1" presId="urn:microsoft.com/office/officeart/2005/8/layout/cycle4"/>
    <dgm:cxn modelId="{DFB4E866-65E5-4BF7-817F-4303844B6A52}" type="presOf" srcId="{FCE7AFBC-876D-46BF-B206-28016FE8E9B8}" destId="{2EB529B1-6B2B-44DC-B92D-6BDADAFCD1EC}" srcOrd="0" destOrd="0" presId="urn:microsoft.com/office/officeart/2005/8/layout/cycle4"/>
    <dgm:cxn modelId="{0EB04448-C668-4FC3-8701-F75AF8F54A19}" srcId="{986B5897-2415-4D34-9EF2-443B68BECA2F}" destId="{AF4B0161-7E5F-4265-836C-8EE5ECA4447C}" srcOrd="1" destOrd="0" parTransId="{8B451B3B-D0D6-4AEE-9FA3-136902883E5B}" sibTransId="{4CD9D1BE-A926-472A-8A6F-A93C5CA3B6BB}"/>
    <dgm:cxn modelId="{EC2ABA4A-7773-4A67-9ED6-B4F7D228EF7C}" type="presOf" srcId="{69139D01-93CD-4AFB-BDC2-6DBF0DFB3A91}" destId="{C9B1AD74-77AE-4212-AFF5-7EAB257C9F13}" srcOrd="1" destOrd="0" presId="urn:microsoft.com/office/officeart/2005/8/layout/cycle4"/>
    <dgm:cxn modelId="{5B4B824F-9A87-4459-BD51-BB2BCCA1EDDD}" type="presOf" srcId="{BF2682D7-CB2A-4DD6-8714-44B52942FE09}" destId="{C9B1AD74-77AE-4212-AFF5-7EAB257C9F13}" srcOrd="1" destOrd="2" presId="urn:microsoft.com/office/officeart/2005/8/layout/cycle4"/>
    <dgm:cxn modelId="{6E54A950-E4BA-4549-8E00-9EF80330E4B2}" srcId="{FCE7AFBC-876D-46BF-B206-28016FE8E9B8}" destId="{FFE58EF2-336E-4B71-946B-F368571B5797}" srcOrd="1" destOrd="0" parTransId="{74D3A3D7-D3AE-4DEB-9DB3-F72AD901A5D3}" sibTransId="{383F6FFA-B53F-476D-B444-ED6E6E3F5EE6}"/>
    <dgm:cxn modelId="{D11CD477-21BE-4D4F-B8A9-B049AE9827AC}" type="presOf" srcId="{F3F02751-C37B-40BD-AB3E-A2E1C287661B}" destId="{43A50839-0547-4882-ABB3-E68614A840E3}" srcOrd="1" destOrd="2" presId="urn:microsoft.com/office/officeart/2005/8/layout/cycle4"/>
    <dgm:cxn modelId="{70927259-957A-42C7-8468-D15BD52CB061}" srcId="{A53BC522-B288-4563-81E5-0CF5CF4E9973}" destId="{6CF97914-1643-4F79-9DA8-B941A39DBC21}" srcOrd="0" destOrd="0" parTransId="{44312596-F938-42C7-9242-CE4531DEE6FE}" sibTransId="{24267ACF-AF7A-46C2-9C1E-B11183FE18EB}"/>
    <dgm:cxn modelId="{90D3FE92-BCCE-4EFA-AD88-5EBAF90E372E}" srcId="{AF4B0161-7E5F-4265-836C-8EE5ECA4447C}" destId="{B4AF6284-C244-46CB-996D-C68CFC9F6A46}" srcOrd="1" destOrd="0" parTransId="{311519D3-F7BE-4E16-B337-BC94ABE358C8}" sibTransId="{80E29CA8-B034-4F38-A644-BA289B2C32DC}"/>
    <dgm:cxn modelId="{30813894-9434-42C3-82B4-923C7A6481F8}" srcId="{986B5897-2415-4D34-9EF2-443B68BECA2F}" destId="{91343613-F383-45DA-B14A-8BAB93CE95F1}" srcOrd="2" destOrd="0" parTransId="{7B879439-A1CF-41E7-99E0-A7F15738FCA0}" sibTransId="{29B4CEDC-9913-4E1C-8BA8-5EB9F3ED671B}"/>
    <dgm:cxn modelId="{EE9EC895-80D5-4BCC-824A-F8C327A2BD8B}" type="presOf" srcId="{2F07DFF0-8560-4479-A1C3-802F0258C56E}" destId="{43A50839-0547-4882-ABB3-E68614A840E3}" srcOrd="1" destOrd="0" presId="urn:microsoft.com/office/officeart/2005/8/layout/cycle4"/>
    <dgm:cxn modelId="{6B5B0496-15E4-4A34-8698-891EFE0D753E}" type="presOf" srcId="{6CF97914-1643-4F79-9DA8-B941A39DBC21}" destId="{7B770D01-8F3C-4983-BCBD-5E4745452A4A}" srcOrd="0" destOrd="0" presId="urn:microsoft.com/office/officeart/2005/8/layout/cycle4"/>
    <dgm:cxn modelId="{DCED1196-E049-47C6-954D-5546E3DD6B62}" type="presOf" srcId="{3055B5F1-B01B-4221-B34E-3F3DB49E00D1}" destId="{C9B1AD74-77AE-4212-AFF5-7EAB257C9F13}" srcOrd="1" destOrd="1" presId="urn:microsoft.com/office/officeart/2005/8/layout/cycle4"/>
    <dgm:cxn modelId="{0E89639F-6F57-45DE-984B-8F40249515A8}" type="presOf" srcId="{FFE58EF2-336E-4B71-946B-F368571B5797}" destId="{A446173F-67A7-4438-940E-2FB0A1FC7E46}" srcOrd="0" destOrd="1" presId="urn:microsoft.com/office/officeart/2005/8/layout/cycle4"/>
    <dgm:cxn modelId="{BACE13AA-DE12-408E-945E-653046367B6F}" type="presOf" srcId="{65FFB147-A6D3-48BD-92E7-2967110ED9CE}" destId="{7B770D01-8F3C-4983-BCBD-5E4745452A4A}" srcOrd="0" destOrd="1" presId="urn:microsoft.com/office/officeart/2005/8/layout/cycle4"/>
    <dgm:cxn modelId="{7FC3CCAB-B6DB-4602-9C93-092B3C7E686F}" type="presOf" srcId="{B4AF6284-C244-46CB-996D-C68CFC9F6A46}" destId="{EA38D764-CE01-41FC-B952-09F2ED848A5B}" srcOrd="0" destOrd="1" presId="urn:microsoft.com/office/officeart/2005/8/layout/cycle4"/>
    <dgm:cxn modelId="{46D0F4AB-4000-435E-8AA8-D633E2FC36E4}" srcId="{AF4B0161-7E5F-4265-836C-8EE5ECA4447C}" destId="{9F6CB9FA-2B13-4478-A9F3-B76B43A7EDA0}" srcOrd="3" destOrd="0" parTransId="{E5FF7BAC-4E4F-4D30-BAA5-D326F513404E}" sibTransId="{FD35C349-29D5-40D1-9D88-0CD09B662FC2}"/>
    <dgm:cxn modelId="{BC864CB1-EA2D-478A-A39E-88DB561F9F85}" srcId="{986B5897-2415-4D34-9EF2-443B68BECA2F}" destId="{A53BC522-B288-4563-81E5-0CF5CF4E9973}" srcOrd="0" destOrd="0" parTransId="{753B0BBA-8F53-434F-B76F-F05B117FB241}" sibTransId="{A77567BB-7719-4F31-8BE6-275FAD86FEF2}"/>
    <dgm:cxn modelId="{F9E3D9B3-7DD6-4BCE-8EDB-88E9D7AC51D8}" type="presOf" srcId="{2744D8AD-E1D2-4278-BCC4-952F87D473D0}" destId="{C2440718-2CAE-4D64-945C-860BD1B66490}" srcOrd="0" destOrd="3" presId="urn:microsoft.com/office/officeart/2005/8/layout/cycle4"/>
    <dgm:cxn modelId="{DD781AB4-A5B6-41B9-A9D1-2390C31324D5}" type="presOf" srcId="{A53BC522-B288-4563-81E5-0CF5CF4E9973}" destId="{6DD48F48-7376-4415-9BCA-1AE2883904CC}" srcOrd="0" destOrd="0" presId="urn:microsoft.com/office/officeart/2005/8/layout/cycle4"/>
    <dgm:cxn modelId="{D6277CB6-99AA-41BF-AB5C-461977BA1F83}" type="presOf" srcId="{1E497CBD-A2C7-4960-BC0A-0AF2E9D73F55}" destId="{A446173F-67A7-4438-940E-2FB0A1FC7E46}" srcOrd="0" destOrd="0" presId="urn:microsoft.com/office/officeart/2005/8/layout/cycle4"/>
    <dgm:cxn modelId="{CE27A5C0-36B5-4B69-A3F9-AC218CC3EB1B}" type="presOf" srcId="{2F07DFF0-8560-4479-A1C3-802F0258C56E}" destId="{EA38D764-CE01-41FC-B952-09F2ED848A5B}" srcOrd="0" destOrd="0" presId="urn:microsoft.com/office/officeart/2005/8/layout/cycle4"/>
    <dgm:cxn modelId="{043008C1-A986-4E91-8EDD-5A7AA50D346C}" srcId="{91343613-F383-45DA-B14A-8BAB93CE95F1}" destId="{3055B5F1-B01B-4221-B34E-3F3DB49E00D1}" srcOrd="1" destOrd="0" parTransId="{9F5CC02F-8305-4488-A578-D7D4126E6BC6}" sibTransId="{794CBFDE-F183-40D0-A7A0-5195E6BEB281}"/>
    <dgm:cxn modelId="{9464C9C8-D508-4E4C-8BDA-993A0E28D953}" type="presOf" srcId="{986B5897-2415-4D34-9EF2-443B68BECA2F}" destId="{9FC9EA5D-0432-44E5-83F8-E6540DB99083}" srcOrd="0" destOrd="0" presId="urn:microsoft.com/office/officeart/2005/8/layout/cycle4"/>
    <dgm:cxn modelId="{D95F7BD2-32A2-4ADA-B94D-8A5A5F123E2E}" type="presOf" srcId="{69139D01-93CD-4AFB-BDC2-6DBF0DFB3A91}" destId="{C2440718-2CAE-4D64-945C-860BD1B66490}" srcOrd="0" destOrd="0" presId="urn:microsoft.com/office/officeart/2005/8/layout/cycle4"/>
    <dgm:cxn modelId="{6300C7D4-F9E9-4B9F-8919-2C7EA1CA971C}" type="presOf" srcId="{91343613-F383-45DA-B14A-8BAB93CE95F1}" destId="{BB5E0037-B1B3-4381-A4EE-FB3C4952F66D}" srcOrd="0" destOrd="0" presId="urn:microsoft.com/office/officeart/2005/8/layout/cycle4"/>
    <dgm:cxn modelId="{2EF9BFD9-902A-4E1E-974E-3E9349D2059E}" type="presOf" srcId="{AF4B0161-7E5F-4265-836C-8EE5ECA4447C}" destId="{BAB90313-1BB4-432B-BFAF-B2B36E0F28F9}" srcOrd="0" destOrd="0" presId="urn:microsoft.com/office/officeart/2005/8/layout/cycle4"/>
    <dgm:cxn modelId="{1D9AF3DD-7BAE-4B96-B519-BB01DE6AA60B}" type="presOf" srcId="{2744D8AD-E1D2-4278-BCC4-952F87D473D0}" destId="{C9B1AD74-77AE-4212-AFF5-7EAB257C9F13}" srcOrd="1" destOrd="3" presId="urn:microsoft.com/office/officeart/2005/8/layout/cycle4"/>
    <dgm:cxn modelId="{002028DE-28DF-4715-8C66-6FE72C3C102A}" srcId="{AF4B0161-7E5F-4265-836C-8EE5ECA4447C}" destId="{F3F02751-C37B-40BD-AB3E-A2E1C287661B}" srcOrd="2" destOrd="0" parTransId="{4C92D330-245C-4A3C-BDB6-543BD356255A}" sibTransId="{4DBC1B39-44F0-4D5B-B062-5DD29C2DEF27}"/>
    <dgm:cxn modelId="{F0F506E6-74CF-42E1-A7B6-62FFF4CCD7E7}" srcId="{AF4B0161-7E5F-4265-836C-8EE5ECA4447C}" destId="{2F07DFF0-8560-4479-A1C3-802F0258C56E}" srcOrd="0" destOrd="0" parTransId="{3ECCA927-CA54-4504-9AF7-309E4F894B26}" sibTransId="{8991226C-3FA8-499D-B2A7-04BCB98B5988}"/>
    <dgm:cxn modelId="{9FA3E5E6-9116-4ED3-8BD6-1E5F58F0C959}" type="presOf" srcId="{F3F02751-C37B-40BD-AB3E-A2E1C287661B}" destId="{EA38D764-CE01-41FC-B952-09F2ED848A5B}" srcOrd="0" destOrd="2" presId="urn:microsoft.com/office/officeart/2005/8/layout/cycle4"/>
    <dgm:cxn modelId="{131F10E8-5345-409E-B622-539A8828610E}" type="presOf" srcId="{FFE58EF2-336E-4B71-946B-F368571B5797}" destId="{81B09059-3933-416F-9225-90C77196961E}" srcOrd="1" destOrd="1" presId="urn:microsoft.com/office/officeart/2005/8/layout/cycle4"/>
    <dgm:cxn modelId="{F91293F2-00FF-4AED-940B-1146EA94464E}" srcId="{986B5897-2415-4D34-9EF2-443B68BECA2F}" destId="{FCE7AFBC-876D-46BF-B206-28016FE8E9B8}" srcOrd="3" destOrd="0" parTransId="{703F99A5-5C8C-4514-8CE6-D220038876CF}" sibTransId="{1070B590-723A-40CA-AFE7-9F0AC8C34308}"/>
    <dgm:cxn modelId="{476ED9F4-49EB-4CF2-86BC-47751DBFF2C0}" type="presOf" srcId="{6CF97914-1643-4F79-9DA8-B941A39DBC21}" destId="{E1F0C194-8465-42FB-97A6-A00A65473DFD}" srcOrd="1" destOrd="0" presId="urn:microsoft.com/office/officeart/2005/8/layout/cycle4"/>
    <dgm:cxn modelId="{2A5D98FA-8098-473B-859C-92599884CF0F}" srcId="{91343613-F383-45DA-B14A-8BAB93CE95F1}" destId="{69139D01-93CD-4AFB-BDC2-6DBF0DFB3A91}" srcOrd="0" destOrd="0" parTransId="{3D723548-E1A8-4142-8258-D8A760A6D326}" sibTransId="{C499CE90-BAF5-474F-BA8C-26E195804B35}"/>
    <dgm:cxn modelId="{1A018CFB-39D3-4F4D-8289-174D1E8E010C}" srcId="{FCE7AFBC-876D-46BF-B206-28016FE8E9B8}" destId="{1E497CBD-A2C7-4960-BC0A-0AF2E9D73F55}" srcOrd="0" destOrd="0" parTransId="{96C2CED1-EF5C-4ECC-9391-66D02DEE0652}" sibTransId="{5E716F25-37F9-4BA9-BB76-46C8D9E791AF}"/>
    <dgm:cxn modelId="{9A674DA8-2B5A-492F-89CD-91E80FCD37C7}" type="presParOf" srcId="{9FC9EA5D-0432-44E5-83F8-E6540DB99083}" destId="{C9F084E8-8478-44D8-A91C-4758FC111FEB}" srcOrd="0" destOrd="0" presId="urn:microsoft.com/office/officeart/2005/8/layout/cycle4"/>
    <dgm:cxn modelId="{23C930F7-BAA6-49A2-99DF-CFB56DC3B651}" type="presParOf" srcId="{C9F084E8-8478-44D8-A91C-4758FC111FEB}" destId="{851A15C4-410C-450D-B2CA-124FB08096D5}" srcOrd="0" destOrd="0" presId="urn:microsoft.com/office/officeart/2005/8/layout/cycle4"/>
    <dgm:cxn modelId="{852561F7-DC47-461A-92C0-3B0404537AC1}" type="presParOf" srcId="{851A15C4-410C-450D-B2CA-124FB08096D5}" destId="{7B770D01-8F3C-4983-BCBD-5E4745452A4A}" srcOrd="0" destOrd="0" presId="urn:microsoft.com/office/officeart/2005/8/layout/cycle4"/>
    <dgm:cxn modelId="{5A75F125-4918-4E4B-BB9B-0EAF4613A8F8}" type="presParOf" srcId="{851A15C4-410C-450D-B2CA-124FB08096D5}" destId="{E1F0C194-8465-42FB-97A6-A00A65473DFD}" srcOrd="1" destOrd="0" presId="urn:microsoft.com/office/officeart/2005/8/layout/cycle4"/>
    <dgm:cxn modelId="{FBEBA992-8E51-4397-BBB2-2AD05A12C541}" type="presParOf" srcId="{C9F084E8-8478-44D8-A91C-4758FC111FEB}" destId="{A64E3671-17BA-49A7-AF89-B1F5103463D7}" srcOrd="1" destOrd="0" presId="urn:microsoft.com/office/officeart/2005/8/layout/cycle4"/>
    <dgm:cxn modelId="{E675B750-92F9-4163-B72C-8ACF46EBE47D}" type="presParOf" srcId="{A64E3671-17BA-49A7-AF89-B1F5103463D7}" destId="{EA38D764-CE01-41FC-B952-09F2ED848A5B}" srcOrd="0" destOrd="0" presId="urn:microsoft.com/office/officeart/2005/8/layout/cycle4"/>
    <dgm:cxn modelId="{F102C0C7-3EE1-4772-BDE9-06AD0C6407FF}" type="presParOf" srcId="{A64E3671-17BA-49A7-AF89-B1F5103463D7}" destId="{43A50839-0547-4882-ABB3-E68614A840E3}" srcOrd="1" destOrd="0" presId="urn:microsoft.com/office/officeart/2005/8/layout/cycle4"/>
    <dgm:cxn modelId="{0925178D-AA95-4626-A857-A523BB294600}" type="presParOf" srcId="{C9F084E8-8478-44D8-A91C-4758FC111FEB}" destId="{DB6303F4-4721-46C7-A15A-54494BF2EA7A}" srcOrd="2" destOrd="0" presId="urn:microsoft.com/office/officeart/2005/8/layout/cycle4"/>
    <dgm:cxn modelId="{0B943196-F3ED-45FC-B2FE-6DD204A4919D}" type="presParOf" srcId="{DB6303F4-4721-46C7-A15A-54494BF2EA7A}" destId="{C2440718-2CAE-4D64-945C-860BD1B66490}" srcOrd="0" destOrd="0" presId="urn:microsoft.com/office/officeart/2005/8/layout/cycle4"/>
    <dgm:cxn modelId="{29C800BC-7525-45C1-BD77-E273968E146D}" type="presParOf" srcId="{DB6303F4-4721-46C7-A15A-54494BF2EA7A}" destId="{C9B1AD74-77AE-4212-AFF5-7EAB257C9F13}" srcOrd="1" destOrd="0" presId="urn:microsoft.com/office/officeart/2005/8/layout/cycle4"/>
    <dgm:cxn modelId="{ADC58E9C-BEB1-4FC3-8B90-3024DBA64ED2}" type="presParOf" srcId="{C9F084E8-8478-44D8-A91C-4758FC111FEB}" destId="{C9E099DC-0A19-4C77-A525-971D7E4CAE3E}" srcOrd="3" destOrd="0" presId="urn:microsoft.com/office/officeart/2005/8/layout/cycle4"/>
    <dgm:cxn modelId="{7E85770B-B68D-4193-A129-AD445710C1E8}" type="presParOf" srcId="{C9E099DC-0A19-4C77-A525-971D7E4CAE3E}" destId="{A446173F-67A7-4438-940E-2FB0A1FC7E46}" srcOrd="0" destOrd="0" presId="urn:microsoft.com/office/officeart/2005/8/layout/cycle4"/>
    <dgm:cxn modelId="{695D6BE1-BD3D-4252-B2E3-04741F4312F1}" type="presParOf" srcId="{C9E099DC-0A19-4C77-A525-971D7E4CAE3E}" destId="{81B09059-3933-416F-9225-90C77196961E}" srcOrd="1" destOrd="0" presId="urn:microsoft.com/office/officeart/2005/8/layout/cycle4"/>
    <dgm:cxn modelId="{707EC057-ED0A-4BA2-B8AA-DE1EB3E55112}" type="presParOf" srcId="{C9F084E8-8478-44D8-A91C-4758FC111FEB}" destId="{F859C100-E2B7-477A-A76F-E4DB6F89D79C}" srcOrd="4" destOrd="0" presId="urn:microsoft.com/office/officeart/2005/8/layout/cycle4"/>
    <dgm:cxn modelId="{2771A6A0-FA99-4409-8021-0243380A6398}" type="presParOf" srcId="{9FC9EA5D-0432-44E5-83F8-E6540DB99083}" destId="{87FAFE18-7681-40FA-8B84-2C15BDFCD1CB}" srcOrd="1" destOrd="0" presId="urn:microsoft.com/office/officeart/2005/8/layout/cycle4"/>
    <dgm:cxn modelId="{A06E1A67-8142-40E9-B853-343A2DDFE45C}" type="presParOf" srcId="{87FAFE18-7681-40FA-8B84-2C15BDFCD1CB}" destId="{6DD48F48-7376-4415-9BCA-1AE2883904CC}" srcOrd="0" destOrd="0" presId="urn:microsoft.com/office/officeart/2005/8/layout/cycle4"/>
    <dgm:cxn modelId="{1FA1A4D1-F83C-426D-8197-3135CEA06187}" type="presParOf" srcId="{87FAFE18-7681-40FA-8B84-2C15BDFCD1CB}" destId="{BAB90313-1BB4-432B-BFAF-B2B36E0F28F9}" srcOrd="1" destOrd="0" presId="urn:microsoft.com/office/officeart/2005/8/layout/cycle4"/>
    <dgm:cxn modelId="{A722F227-D45D-478F-BCE7-0C53AF00B316}" type="presParOf" srcId="{87FAFE18-7681-40FA-8B84-2C15BDFCD1CB}" destId="{BB5E0037-B1B3-4381-A4EE-FB3C4952F66D}" srcOrd="2" destOrd="0" presId="urn:microsoft.com/office/officeart/2005/8/layout/cycle4"/>
    <dgm:cxn modelId="{35BD5CC9-6D7F-4B47-8A47-A2BF5C8866E6}" type="presParOf" srcId="{87FAFE18-7681-40FA-8B84-2C15BDFCD1CB}" destId="{2EB529B1-6B2B-44DC-B92D-6BDADAFCD1EC}" srcOrd="3" destOrd="0" presId="urn:microsoft.com/office/officeart/2005/8/layout/cycle4"/>
    <dgm:cxn modelId="{DB06D8D7-968B-4F35-A370-F03FBBB8A68A}" type="presParOf" srcId="{87FAFE18-7681-40FA-8B84-2C15BDFCD1CB}" destId="{27E91229-8C36-4ECE-89B6-CF90C96DA310}" srcOrd="4" destOrd="0" presId="urn:microsoft.com/office/officeart/2005/8/layout/cycle4"/>
    <dgm:cxn modelId="{2D4CF074-B4AB-45C9-BA9D-09A9F6020D7C}" type="presParOf" srcId="{9FC9EA5D-0432-44E5-83F8-E6540DB99083}" destId="{846C576C-5B3A-49FF-AB29-32A210AC027B}" srcOrd="2" destOrd="0" presId="urn:microsoft.com/office/officeart/2005/8/layout/cycle4"/>
    <dgm:cxn modelId="{582CF591-396B-4B83-82CB-BF5B42DCC190}" type="presParOf" srcId="{9FC9EA5D-0432-44E5-83F8-E6540DB99083}" destId="{88796163-C23D-487C-BAD2-82916D7C185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C234B-12F5-49E6-B352-4C0B1C4A23DD}">
      <dsp:nvSpPr>
        <dsp:cNvPr id="0" name=""/>
        <dsp:cNvSpPr/>
      </dsp:nvSpPr>
      <dsp:spPr>
        <a:xfrm>
          <a:off x="712069" y="1163"/>
          <a:ext cx="1649279" cy="98956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Risk Analysis</a:t>
          </a:r>
        </a:p>
      </dsp:txBody>
      <dsp:txXfrm>
        <a:off x="712069" y="1163"/>
        <a:ext cx="1649279" cy="989567"/>
      </dsp:txXfrm>
    </dsp:sp>
    <dsp:sp modelId="{F6B0C9F5-47C7-453E-9E56-29AF096819F3}">
      <dsp:nvSpPr>
        <dsp:cNvPr id="0" name=""/>
        <dsp:cNvSpPr/>
      </dsp:nvSpPr>
      <dsp:spPr>
        <a:xfrm>
          <a:off x="2526277" y="1163"/>
          <a:ext cx="1649279" cy="98956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Incident Handling</a:t>
          </a:r>
        </a:p>
      </dsp:txBody>
      <dsp:txXfrm>
        <a:off x="2526277" y="1163"/>
        <a:ext cx="1649279" cy="989567"/>
      </dsp:txXfrm>
    </dsp:sp>
    <dsp:sp modelId="{AAA7E9EE-5C58-4573-93DA-6B9D13ED262A}">
      <dsp:nvSpPr>
        <dsp:cNvPr id="0" name=""/>
        <dsp:cNvSpPr/>
      </dsp:nvSpPr>
      <dsp:spPr>
        <a:xfrm>
          <a:off x="4340484" y="1163"/>
          <a:ext cx="1649279" cy="98956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BCP / DR</a:t>
          </a:r>
        </a:p>
      </dsp:txBody>
      <dsp:txXfrm>
        <a:off x="4340484" y="1163"/>
        <a:ext cx="1649279" cy="989567"/>
      </dsp:txXfrm>
    </dsp:sp>
    <dsp:sp modelId="{3216DBDD-B014-4FF8-8334-0C5C39C44D61}">
      <dsp:nvSpPr>
        <dsp:cNvPr id="0" name=""/>
        <dsp:cNvSpPr/>
      </dsp:nvSpPr>
      <dsp:spPr>
        <a:xfrm>
          <a:off x="712069" y="1155659"/>
          <a:ext cx="1649279" cy="98956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Supply Chain Security</a:t>
          </a:r>
        </a:p>
      </dsp:txBody>
      <dsp:txXfrm>
        <a:off x="712069" y="1155659"/>
        <a:ext cx="1649279" cy="989567"/>
      </dsp:txXfrm>
    </dsp:sp>
    <dsp:sp modelId="{CCDDEAE5-359A-4EE2-BC72-5FA9EB31D97B}">
      <dsp:nvSpPr>
        <dsp:cNvPr id="0" name=""/>
        <dsp:cNvSpPr/>
      </dsp:nvSpPr>
      <dsp:spPr>
        <a:xfrm>
          <a:off x="2526277" y="1155659"/>
          <a:ext cx="1649279" cy="98956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System acquisition, development and maintenance (vuln mgmt.)</a:t>
          </a:r>
        </a:p>
      </dsp:txBody>
      <dsp:txXfrm>
        <a:off x="2526277" y="1155659"/>
        <a:ext cx="1649279" cy="989567"/>
      </dsp:txXfrm>
    </dsp:sp>
    <dsp:sp modelId="{08668496-AEB0-49F7-B0CE-82E79274994C}">
      <dsp:nvSpPr>
        <dsp:cNvPr id="0" name=""/>
        <dsp:cNvSpPr/>
      </dsp:nvSpPr>
      <dsp:spPr>
        <a:xfrm>
          <a:off x="4340484" y="1155659"/>
          <a:ext cx="1649279" cy="98956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Security Audit</a:t>
          </a:r>
        </a:p>
      </dsp:txBody>
      <dsp:txXfrm>
        <a:off x="4340484" y="1155659"/>
        <a:ext cx="1649279" cy="989567"/>
      </dsp:txXfrm>
    </dsp:sp>
    <dsp:sp modelId="{C0F85EF4-8381-4E08-8F87-8D7FA40CDA61}">
      <dsp:nvSpPr>
        <dsp:cNvPr id="0" name=""/>
        <dsp:cNvSpPr/>
      </dsp:nvSpPr>
      <dsp:spPr>
        <a:xfrm>
          <a:off x="712069" y="2310154"/>
          <a:ext cx="1649279" cy="98956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Basic Cyber Hygiene &amp; Awareness Training</a:t>
          </a:r>
        </a:p>
      </dsp:txBody>
      <dsp:txXfrm>
        <a:off x="712069" y="2310154"/>
        <a:ext cx="1649279" cy="989567"/>
      </dsp:txXfrm>
    </dsp:sp>
    <dsp:sp modelId="{FC1B627B-E386-40DB-A98B-A58C8C87CE4D}">
      <dsp:nvSpPr>
        <dsp:cNvPr id="0" name=""/>
        <dsp:cNvSpPr/>
      </dsp:nvSpPr>
      <dsp:spPr>
        <a:xfrm>
          <a:off x="2526277" y="2310154"/>
          <a:ext cx="1649279" cy="98956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Cryptography &amp; Encryption</a:t>
          </a:r>
        </a:p>
      </dsp:txBody>
      <dsp:txXfrm>
        <a:off x="2526277" y="2310154"/>
        <a:ext cx="1649279" cy="989567"/>
      </dsp:txXfrm>
    </dsp:sp>
    <dsp:sp modelId="{6D30B165-53AB-4316-9E6C-84A8B00D098D}">
      <dsp:nvSpPr>
        <dsp:cNvPr id="0" name=""/>
        <dsp:cNvSpPr/>
      </dsp:nvSpPr>
      <dsp:spPr>
        <a:xfrm>
          <a:off x="4340484" y="2310154"/>
          <a:ext cx="1649279" cy="98956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HR security &amp; Access Control</a:t>
          </a:r>
        </a:p>
      </dsp:txBody>
      <dsp:txXfrm>
        <a:off x="4340484" y="2310154"/>
        <a:ext cx="1649279" cy="989567"/>
      </dsp:txXfrm>
    </dsp:sp>
    <dsp:sp modelId="{9F0AA5C7-42BD-4901-943D-B921BB381F43}">
      <dsp:nvSpPr>
        <dsp:cNvPr id="0" name=""/>
        <dsp:cNvSpPr/>
      </dsp:nvSpPr>
      <dsp:spPr>
        <a:xfrm>
          <a:off x="1619173" y="3464650"/>
          <a:ext cx="1649279" cy="98956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MFA</a:t>
          </a:r>
        </a:p>
      </dsp:txBody>
      <dsp:txXfrm>
        <a:off x="1619173" y="3464650"/>
        <a:ext cx="1649279" cy="989567"/>
      </dsp:txXfrm>
    </dsp:sp>
    <dsp:sp modelId="{C1568F42-63E3-43DC-986C-AFB9ACA83F2C}">
      <dsp:nvSpPr>
        <dsp:cNvPr id="0" name=""/>
        <dsp:cNvSpPr/>
      </dsp:nvSpPr>
      <dsp:spPr>
        <a:xfrm>
          <a:off x="3433380" y="3464650"/>
          <a:ext cx="1649279" cy="98956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Secure Communications</a:t>
          </a:r>
        </a:p>
      </dsp:txBody>
      <dsp:txXfrm>
        <a:off x="3433380" y="3464650"/>
        <a:ext cx="1649279" cy="989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BF0B3-48F0-4E1C-94C2-E2D1F3D331E6}">
      <dsp:nvSpPr>
        <dsp:cNvPr id="0" name=""/>
        <dsp:cNvSpPr/>
      </dsp:nvSpPr>
      <dsp:spPr>
        <a:xfrm>
          <a:off x="2292409" y="1265228"/>
          <a:ext cx="962042" cy="962042"/>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E" sz="1000" kern="1200" dirty="0"/>
            <a:t>NCA Coordinator &amp; SPOC</a:t>
          </a:r>
        </a:p>
      </dsp:txBody>
      <dsp:txXfrm>
        <a:off x="2433297" y="1406116"/>
        <a:ext cx="680266" cy="680266"/>
      </dsp:txXfrm>
    </dsp:sp>
    <dsp:sp modelId="{3D69CF4D-323E-4E34-A592-688AAEA3E92E}">
      <dsp:nvSpPr>
        <dsp:cNvPr id="0" name=""/>
        <dsp:cNvSpPr/>
      </dsp:nvSpPr>
      <dsp:spPr>
        <a:xfrm rot="16200000">
          <a:off x="2628083" y="1104272"/>
          <a:ext cx="290694" cy="31219"/>
        </a:xfrm>
        <a:custGeom>
          <a:avLst/>
          <a:gdLst/>
          <a:ahLst/>
          <a:cxnLst/>
          <a:rect l="0" t="0" r="0" b="0"/>
          <a:pathLst>
            <a:path>
              <a:moveTo>
                <a:pt x="0" y="15609"/>
              </a:moveTo>
              <a:lnTo>
                <a:pt x="290694" y="15609"/>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2766163" y="1112614"/>
        <a:ext cx="14534" cy="14534"/>
      </dsp:txXfrm>
    </dsp:sp>
    <dsp:sp modelId="{FC064F8E-5C6F-499E-982F-BDE220B4C98A}">
      <dsp:nvSpPr>
        <dsp:cNvPr id="0" name=""/>
        <dsp:cNvSpPr/>
      </dsp:nvSpPr>
      <dsp:spPr>
        <a:xfrm>
          <a:off x="2292409" y="12491"/>
          <a:ext cx="962042" cy="962042"/>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IE" sz="800" kern="1200" dirty="0"/>
            <a:t>Energy</a:t>
          </a:r>
        </a:p>
      </dsp:txBody>
      <dsp:txXfrm>
        <a:off x="2433297" y="153379"/>
        <a:ext cx="680266" cy="680266"/>
      </dsp:txXfrm>
    </dsp:sp>
    <dsp:sp modelId="{1E42B7E9-626E-4E9C-9FEB-5E3636E3633D}">
      <dsp:nvSpPr>
        <dsp:cNvPr id="0" name=""/>
        <dsp:cNvSpPr/>
      </dsp:nvSpPr>
      <dsp:spPr>
        <a:xfrm rot="19800000">
          <a:off x="3170534" y="1417456"/>
          <a:ext cx="290694" cy="31219"/>
        </a:xfrm>
        <a:custGeom>
          <a:avLst/>
          <a:gdLst/>
          <a:ahLst/>
          <a:cxnLst/>
          <a:rect l="0" t="0" r="0" b="0"/>
          <a:pathLst>
            <a:path>
              <a:moveTo>
                <a:pt x="0" y="15609"/>
              </a:moveTo>
              <a:lnTo>
                <a:pt x="290694" y="15609"/>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3308614" y="1425798"/>
        <a:ext cx="14534" cy="14534"/>
      </dsp:txXfrm>
    </dsp:sp>
    <dsp:sp modelId="{265EE3B3-CD94-494D-BF78-6C825C22E072}">
      <dsp:nvSpPr>
        <dsp:cNvPr id="0" name=""/>
        <dsp:cNvSpPr/>
      </dsp:nvSpPr>
      <dsp:spPr>
        <a:xfrm>
          <a:off x="3377311" y="638860"/>
          <a:ext cx="962042" cy="962042"/>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IE" sz="800" kern="1200" dirty="0"/>
            <a:t>Transport</a:t>
          </a:r>
        </a:p>
      </dsp:txBody>
      <dsp:txXfrm>
        <a:off x="3518199" y="779748"/>
        <a:ext cx="680266" cy="680266"/>
      </dsp:txXfrm>
    </dsp:sp>
    <dsp:sp modelId="{A114F534-A19A-44CF-9399-B998645842E3}">
      <dsp:nvSpPr>
        <dsp:cNvPr id="0" name=""/>
        <dsp:cNvSpPr/>
      </dsp:nvSpPr>
      <dsp:spPr>
        <a:xfrm rot="1800000">
          <a:off x="3170534" y="2043824"/>
          <a:ext cx="290694" cy="31219"/>
        </a:xfrm>
        <a:custGeom>
          <a:avLst/>
          <a:gdLst/>
          <a:ahLst/>
          <a:cxnLst/>
          <a:rect l="0" t="0" r="0" b="0"/>
          <a:pathLst>
            <a:path>
              <a:moveTo>
                <a:pt x="0" y="15609"/>
              </a:moveTo>
              <a:lnTo>
                <a:pt x="290694" y="15609"/>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3308614" y="2052166"/>
        <a:ext cx="14534" cy="14534"/>
      </dsp:txXfrm>
    </dsp:sp>
    <dsp:sp modelId="{ABD2D36D-2CD8-4BCA-894F-639E16205FB5}">
      <dsp:nvSpPr>
        <dsp:cNvPr id="0" name=""/>
        <dsp:cNvSpPr/>
      </dsp:nvSpPr>
      <dsp:spPr>
        <a:xfrm>
          <a:off x="3377311" y="1891597"/>
          <a:ext cx="962042" cy="962042"/>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IE" sz="800" kern="1200" dirty="0"/>
            <a:t>Digital Infrastructure</a:t>
          </a:r>
        </a:p>
      </dsp:txBody>
      <dsp:txXfrm>
        <a:off x="3518199" y="2032485"/>
        <a:ext cx="680266" cy="680266"/>
      </dsp:txXfrm>
    </dsp:sp>
    <dsp:sp modelId="{2A679DC4-7373-44E6-8B48-4BEA7C6F4164}">
      <dsp:nvSpPr>
        <dsp:cNvPr id="0" name=""/>
        <dsp:cNvSpPr/>
      </dsp:nvSpPr>
      <dsp:spPr>
        <a:xfrm rot="5400000">
          <a:off x="2628083" y="2357008"/>
          <a:ext cx="290694" cy="31219"/>
        </a:xfrm>
        <a:custGeom>
          <a:avLst/>
          <a:gdLst/>
          <a:ahLst/>
          <a:cxnLst/>
          <a:rect l="0" t="0" r="0" b="0"/>
          <a:pathLst>
            <a:path>
              <a:moveTo>
                <a:pt x="0" y="15609"/>
              </a:moveTo>
              <a:lnTo>
                <a:pt x="290694" y="15609"/>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2766163" y="2365351"/>
        <a:ext cx="14534" cy="14534"/>
      </dsp:txXfrm>
    </dsp:sp>
    <dsp:sp modelId="{7D4EB18B-002B-4254-B732-934500551CB4}">
      <dsp:nvSpPr>
        <dsp:cNvPr id="0" name=""/>
        <dsp:cNvSpPr/>
      </dsp:nvSpPr>
      <dsp:spPr>
        <a:xfrm>
          <a:off x="2292409" y="2517965"/>
          <a:ext cx="962042" cy="962042"/>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IE" sz="800" kern="1200" dirty="0"/>
            <a:t>Health</a:t>
          </a:r>
        </a:p>
      </dsp:txBody>
      <dsp:txXfrm>
        <a:off x="2433297" y="2658853"/>
        <a:ext cx="680266" cy="680266"/>
      </dsp:txXfrm>
    </dsp:sp>
    <dsp:sp modelId="{48E5F57A-B6D2-4AD3-A064-B14F2DF45B2A}">
      <dsp:nvSpPr>
        <dsp:cNvPr id="0" name=""/>
        <dsp:cNvSpPr/>
      </dsp:nvSpPr>
      <dsp:spPr>
        <a:xfrm rot="9000000">
          <a:off x="2085632" y="2043824"/>
          <a:ext cx="290694" cy="31219"/>
        </a:xfrm>
        <a:custGeom>
          <a:avLst/>
          <a:gdLst/>
          <a:ahLst/>
          <a:cxnLst/>
          <a:rect l="0" t="0" r="0" b="0"/>
          <a:pathLst>
            <a:path>
              <a:moveTo>
                <a:pt x="0" y="15609"/>
              </a:moveTo>
              <a:lnTo>
                <a:pt x="290694" y="15609"/>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rot="10800000">
        <a:off x="2223712" y="2052166"/>
        <a:ext cx="14534" cy="14534"/>
      </dsp:txXfrm>
    </dsp:sp>
    <dsp:sp modelId="{F6AD5241-59A5-4034-9D1D-AA082230E7BB}">
      <dsp:nvSpPr>
        <dsp:cNvPr id="0" name=""/>
        <dsp:cNvSpPr/>
      </dsp:nvSpPr>
      <dsp:spPr>
        <a:xfrm>
          <a:off x="1207507" y="1891597"/>
          <a:ext cx="962042" cy="962042"/>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IE" sz="800" kern="1200" dirty="0"/>
            <a:t>Public Admin</a:t>
          </a:r>
        </a:p>
      </dsp:txBody>
      <dsp:txXfrm>
        <a:off x="1348395" y="2032485"/>
        <a:ext cx="680266" cy="680266"/>
      </dsp:txXfrm>
    </dsp:sp>
    <dsp:sp modelId="{840B46A1-5751-442E-B076-183F0947106C}">
      <dsp:nvSpPr>
        <dsp:cNvPr id="0" name=""/>
        <dsp:cNvSpPr/>
      </dsp:nvSpPr>
      <dsp:spPr>
        <a:xfrm rot="12600000">
          <a:off x="2085632" y="1417456"/>
          <a:ext cx="290694" cy="31219"/>
        </a:xfrm>
        <a:custGeom>
          <a:avLst/>
          <a:gdLst/>
          <a:ahLst/>
          <a:cxnLst/>
          <a:rect l="0" t="0" r="0" b="0"/>
          <a:pathLst>
            <a:path>
              <a:moveTo>
                <a:pt x="0" y="15609"/>
              </a:moveTo>
              <a:lnTo>
                <a:pt x="290694" y="15609"/>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rot="10800000">
        <a:off x="2223712" y="1425798"/>
        <a:ext cx="14534" cy="14534"/>
      </dsp:txXfrm>
    </dsp:sp>
    <dsp:sp modelId="{975CF2C8-D22A-436D-9418-27374B1654DB}">
      <dsp:nvSpPr>
        <dsp:cNvPr id="0" name=""/>
        <dsp:cNvSpPr/>
      </dsp:nvSpPr>
      <dsp:spPr>
        <a:xfrm>
          <a:off x="1207507" y="638860"/>
          <a:ext cx="962042" cy="962042"/>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IE" sz="800" kern="1200" dirty="0"/>
            <a:t>Important Entities</a:t>
          </a:r>
        </a:p>
      </dsp:txBody>
      <dsp:txXfrm>
        <a:off x="1348395" y="779748"/>
        <a:ext cx="680266" cy="6802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6F946-5916-4940-8F5D-E4B5C49DB8B8}">
      <dsp:nvSpPr>
        <dsp:cNvPr id="0" name=""/>
        <dsp:cNvSpPr/>
      </dsp:nvSpPr>
      <dsp:spPr>
        <a:xfrm>
          <a:off x="0" y="0"/>
          <a:ext cx="78094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61095E-0B59-4994-84DC-E4AA41575A5D}">
      <dsp:nvSpPr>
        <dsp:cNvPr id="0" name=""/>
        <dsp:cNvSpPr/>
      </dsp:nvSpPr>
      <dsp:spPr>
        <a:xfrm>
          <a:off x="0" y="0"/>
          <a:ext cx="7809435" cy="59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E" sz="1600" kern="1200" dirty="0"/>
            <a:t>All NCA designations confirmed – July</a:t>
          </a:r>
          <a:endParaRPr lang="en-US" sz="1600" kern="1200" dirty="0"/>
        </a:p>
      </dsp:txBody>
      <dsp:txXfrm>
        <a:off x="0" y="0"/>
        <a:ext cx="7809435" cy="597107"/>
      </dsp:txXfrm>
    </dsp:sp>
    <dsp:sp modelId="{F415CE48-09D4-4360-926C-4C77D365DFA2}">
      <dsp:nvSpPr>
        <dsp:cNvPr id="0" name=""/>
        <dsp:cNvSpPr/>
      </dsp:nvSpPr>
      <dsp:spPr>
        <a:xfrm>
          <a:off x="0" y="597107"/>
          <a:ext cx="78094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84B848-9F5A-4A5A-B93F-26AA0C5D3FCD}">
      <dsp:nvSpPr>
        <dsp:cNvPr id="0" name=""/>
        <dsp:cNvSpPr/>
      </dsp:nvSpPr>
      <dsp:spPr>
        <a:xfrm>
          <a:off x="0" y="597107"/>
          <a:ext cx="7809435" cy="59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E" sz="1600" kern="1200" dirty="0"/>
            <a:t>NCA Forum Meeting 3 – July</a:t>
          </a:r>
          <a:endParaRPr lang="en-US" sz="1600" kern="1200" dirty="0"/>
        </a:p>
      </dsp:txBody>
      <dsp:txXfrm>
        <a:off x="0" y="597107"/>
        <a:ext cx="7809435" cy="597107"/>
      </dsp:txXfrm>
    </dsp:sp>
    <dsp:sp modelId="{E8BD9C7F-1977-4EA9-9162-6BBA2A3D7030}">
      <dsp:nvSpPr>
        <dsp:cNvPr id="0" name=""/>
        <dsp:cNvSpPr/>
      </dsp:nvSpPr>
      <dsp:spPr>
        <a:xfrm>
          <a:off x="0" y="1194214"/>
          <a:ext cx="78094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57E461-15EB-4827-8A32-49B33FEBE3EE}">
      <dsp:nvSpPr>
        <dsp:cNvPr id="0" name=""/>
        <dsp:cNvSpPr/>
      </dsp:nvSpPr>
      <dsp:spPr>
        <a:xfrm>
          <a:off x="0" y="1194214"/>
          <a:ext cx="7809435" cy="59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General Scheme brought to Government for Approval - July</a:t>
          </a:r>
        </a:p>
      </dsp:txBody>
      <dsp:txXfrm>
        <a:off x="0" y="1194214"/>
        <a:ext cx="7809435" cy="597107"/>
      </dsp:txXfrm>
    </dsp:sp>
    <dsp:sp modelId="{85BE5CCD-9ABA-4566-B333-62D596B5D0DE}">
      <dsp:nvSpPr>
        <dsp:cNvPr id="0" name=""/>
        <dsp:cNvSpPr/>
      </dsp:nvSpPr>
      <dsp:spPr>
        <a:xfrm>
          <a:off x="0" y="1791321"/>
          <a:ext cx="78094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FEB05-5027-4FB0-A3FB-735611158944}">
      <dsp:nvSpPr>
        <dsp:cNvPr id="0" name=""/>
        <dsp:cNvSpPr/>
      </dsp:nvSpPr>
      <dsp:spPr>
        <a:xfrm>
          <a:off x="0" y="1791321"/>
          <a:ext cx="7809435" cy="59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E" sz="1600" kern="1200" dirty="0"/>
            <a:t>Draft Security Measures Framework published for consultation – September</a:t>
          </a:r>
          <a:endParaRPr lang="en-US" sz="1600" kern="1200" dirty="0"/>
        </a:p>
      </dsp:txBody>
      <dsp:txXfrm>
        <a:off x="0" y="1791321"/>
        <a:ext cx="7809435" cy="597107"/>
      </dsp:txXfrm>
    </dsp:sp>
    <dsp:sp modelId="{679A11F4-5ACC-49BC-8B8C-484E36FF3DC0}">
      <dsp:nvSpPr>
        <dsp:cNvPr id="0" name=""/>
        <dsp:cNvSpPr/>
      </dsp:nvSpPr>
      <dsp:spPr>
        <a:xfrm>
          <a:off x="0" y="2388428"/>
          <a:ext cx="78094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B1B777-B00A-45AC-8DA3-83DFF4E34392}">
      <dsp:nvSpPr>
        <dsp:cNvPr id="0" name=""/>
        <dsp:cNvSpPr/>
      </dsp:nvSpPr>
      <dsp:spPr>
        <a:xfrm>
          <a:off x="0" y="2388428"/>
          <a:ext cx="7809435" cy="59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E" sz="1600" kern="1200" dirty="0"/>
            <a:t>National Cyber Security Bill enacted – October</a:t>
          </a:r>
          <a:endParaRPr lang="en-US" sz="1600" kern="1200" dirty="0"/>
        </a:p>
      </dsp:txBody>
      <dsp:txXfrm>
        <a:off x="0" y="2388428"/>
        <a:ext cx="7809435" cy="597107"/>
      </dsp:txXfrm>
    </dsp:sp>
    <dsp:sp modelId="{3053606B-1CD2-41DC-A1BD-BF31EBF263DD}">
      <dsp:nvSpPr>
        <dsp:cNvPr id="0" name=""/>
        <dsp:cNvSpPr/>
      </dsp:nvSpPr>
      <dsp:spPr>
        <a:xfrm>
          <a:off x="0" y="2985535"/>
          <a:ext cx="78094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962AE-3559-4462-879F-ADF25059B938}">
      <dsp:nvSpPr>
        <dsp:cNvPr id="0" name=""/>
        <dsp:cNvSpPr/>
      </dsp:nvSpPr>
      <dsp:spPr>
        <a:xfrm>
          <a:off x="0" y="2985535"/>
          <a:ext cx="7809435" cy="59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E" sz="1600" kern="1200" dirty="0"/>
            <a:t>EU-wide cross-border entities security measures and incident notification implementing act published – October</a:t>
          </a:r>
          <a:endParaRPr lang="en-US" sz="1600" kern="1200" dirty="0"/>
        </a:p>
      </dsp:txBody>
      <dsp:txXfrm>
        <a:off x="0" y="2985535"/>
        <a:ext cx="7809435" cy="597107"/>
      </dsp:txXfrm>
    </dsp:sp>
    <dsp:sp modelId="{B74A72E9-2AD2-436E-9C3B-936A46636C21}">
      <dsp:nvSpPr>
        <dsp:cNvPr id="0" name=""/>
        <dsp:cNvSpPr/>
      </dsp:nvSpPr>
      <dsp:spPr>
        <a:xfrm>
          <a:off x="0" y="3582642"/>
          <a:ext cx="78094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5F1D9-0489-4020-A8F0-AEC26AE92570}">
      <dsp:nvSpPr>
        <dsp:cNvPr id="0" name=""/>
        <dsp:cNvSpPr/>
      </dsp:nvSpPr>
      <dsp:spPr>
        <a:xfrm>
          <a:off x="0" y="3582642"/>
          <a:ext cx="7809435" cy="59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National guidelines on incident reporting and security measures – Q4</a:t>
          </a:r>
        </a:p>
      </dsp:txBody>
      <dsp:txXfrm>
        <a:off x="0" y="3582642"/>
        <a:ext cx="7809435" cy="597107"/>
      </dsp:txXfrm>
    </dsp:sp>
    <dsp:sp modelId="{2FE15FBF-7C57-47C5-8A73-086E93A6B501}">
      <dsp:nvSpPr>
        <dsp:cNvPr id="0" name=""/>
        <dsp:cNvSpPr/>
      </dsp:nvSpPr>
      <dsp:spPr>
        <a:xfrm>
          <a:off x="0" y="4179749"/>
          <a:ext cx="78094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EA8BA-C18E-4CED-91E6-90EDD9ED0E96}">
      <dsp:nvSpPr>
        <dsp:cNvPr id="0" name=""/>
        <dsp:cNvSpPr/>
      </dsp:nvSpPr>
      <dsp:spPr>
        <a:xfrm>
          <a:off x="0" y="4179749"/>
          <a:ext cx="7809435" cy="59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Cross-border entities list sent to ENISA – 17 Jan 2025</a:t>
          </a:r>
        </a:p>
      </dsp:txBody>
      <dsp:txXfrm>
        <a:off x="0" y="4179749"/>
        <a:ext cx="7809435" cy="5971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40718-2CAE-4D64-945C-860BD1B66490}">
      <dsp:nvSpPr>
        <dsp:cNvPr id="0" name=""/>
        <dsp:cNvSpPr/>
      </dsp:nvSpPr>
      <dsp:spPr>
        <a:xfrm>
          <a:off x="3699735" y="2297209"/>
          <a:ext cx="2066814" cy="157000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IE" sz="1050" kern="1200" dirty="0"/>
            <a:t>Network isolation</a:t>
          </a:r>
        </a:p>
        <a:p>
          <a:pPr marL="57150" lvl="1" indent="-57150" algn="l" defTabSz="466725">
            <a:lnSpc>
              <a:spcPct val="90000"/>
            </a:lnSpc>
            <a:spcBef>
              <a:spcPct val="0"/>
            </a:spcBef>
            <a:spcAft>
              <a:spcPct val="15000"/>
            </a:spcAft>
            <a:buChar char="•"/>
          </a:pPr>
          <a:r>
            <a:rPr lang="en-IE" sz="1050" kern="1200" dirty="0"/>
            <a:t>Crisis Communications</a:t>
          </a:r>
        </a:p>
        <a:p>
          <a:pPr marL="57150" lvl="1" indent="-57150" algn="l" defTabSz="466725">
            <a:lnSpc>
              <a:spcPct val="90000"/>
            </a:lnSpc>
            <a:spcBef>
              <a:spcPct val="0"/>
            </a:spcBef>
            <a:spcAft>
              <a:spcPct val="15000"/>
            </a:spcAft>
            <a:buChar char="•"/>
          </a:pPr>
          <a:r>
            <a:rPr lang="en-IE" sz="1050" kern="1200" dirty="0"/>
            <a:t>Malware Removal</a:t>
          </a:r>
        </a:p>
        <a:p>
          <a:pPr marL="57150" lvl="1" indent="-57150" algn="l" defTabSz="466725">
            <a:lnSpc>
              <a:spcPct val="90000"/>
            </a:lnSpc>
            <a:spcBef>
              <a:spcPct val="0"/>
            </a:spcBef>
            <a:spcAft>
              <a:spcPct val="15000"/>
            </a:spcAft>
            <a:buChar char="•"/>
          </a:pPr>
          <a:r>
            <a:rPr lang="en-IE" sz="1050" kern="1200" dirty="0"/>
            <a:t>Data recovery</a:t>
          </a:r>
          <a:endParaRPr lang="en-IE" sz="1100" kern="1200" dirty="0"/>
        </a:p>
      </dsp:txBody>
      <dsp:txXfrm>
        <a:off x="4354268" y="2724198"/>
        <a:ext cx="1377793" cy="1108526"/>
      </dsp:txXfrm>
    </dsp:sp>
    <dsp:sp modelId="{A446173F-67A7-4438-940E-2FB0A1FC7E46}">
      <dsp:nvSpPr>
        <dsp:cNvPr id="0" name=""/>
        <dsp:cNvSpPr/>
      </dsp:nvSpPr>
      <dsp:spPr>
        <a:xfrm>
          <a:off x="377500" y="2460733"/>
          <a:ext cx="1861154" cy="140195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IE" sz="1100" kern="1200" dirty="0"/>
            <a:t>PIR</a:t>
          </a:r>
        </a:p>
        <a:p>
          <a:pPr marL="57150" lvl="1" indent="-57150" algn="l" defTabSz="488950">
            <a:lnSpc>
              <a:spcPct val="90000"/>
            </a:lnSpc>
            <a:spcBef>
              <a:spcPct val="0"/>
            </a:spcBef>
            <a:spcAft>
              <a:spcPct val="15000"/>
            </a:spcAft>
            <a:buChar char="•"/>
          </a:pPr>
          <a:r>
            <a:rPr lang="en-IE" sz="1100" kern="1200" dirty="0"/>
            <a:t>Lessons Learned</a:t>
          </a:r>
        </a:p>
        <a:p>
          <a:pPr marL="57150" lvl="1" indent="-57150" algn="l" defTabSz="488950">
            <a:lnSpc>
              <a:spcPct val="90000"/>
            </a:lnSpc>
            <a:spcBef>
              <a:spcPct val="0"/>
            </a:spcBef>
            <a:spcAft>
              <a:spcPct val="15000"/>
            </a:spcAft>
            <a:buChar char="•"/>
          </a:pPr>
          <a:r>
            <a:rPr lang="en-IE" sz="1100" kern="1200" dirty="0"/>
            <a:t>Report</a:t>
          </a:r>
        </a:p>
      </dsp:txBody>
      <dsp:txXfrm>
        <a:off x="408296" y="2842017"/>
        <a:ext cx="1241215" cy="989873"/>
      </dsp:txXfrm>
    </dsp:sp>
    <dsp:sp modelId="{EA38D764-CE01-41FC-B952-09F2ED848A5B}">
      <dsp:nvSpPr>
        <dsp:cNvPr id="0" name=""/>
        <dsp:cNvSpPr/>
      </dsp:nvSpPr>
      <dsp:spPr>
        <a:xfrm>
          <a:off x="3700750" y="42468"/>
          <a:ext cx="2013532" cy="1414387"/>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IE" sz="1100" kern="1200" dirty="0"/>
            <a:t>Compromise Assessment</a:t>
          </a:r>
        </a:p>
        <a:p>
          <a:pPr marL="57150" lvl="1" indent="-57150" algn="l" defTabSz="488950">
            <a:lnSpc>
              <a:spcPct val="90000"/>
            </a:lnSpc>
            <a:spcBef>
              <a:spcPct val="0"/>
            </a:spcBef>
            <a:spcAft>
              <a:spcPct val="15000"/>
            </a:spcAft>
            <a:buChar char="•"/>
          </a:pPr>
          <a:r>
            <a:rPr lang="en-IE" sz="1100" kern="1200" dirty="0"/>
            <a:t>MISP</a:t>
          </a:r>
        </a:p>
        <a:p>
          <a:pPr marL="57150" lvl="1" indent="-57150" algn="l" defTabSz="488950">
            <a:lnSpc>
              <a:spcPct val="90000"/>
            </a:lnSpc>
            <a:spcBef>
              <a:spcPct val="0"/>
            </a:spcBef>
            <a:spcAft>
              <a:spcPct val="15000"/>
            </a:spcAft>
            <a:buChar char="•"/>
          </a:pPr>
          <a:r>
            <a:rPr lang="en-IE" sz="1100" kern="1200" dirty="0"/>
            <a:t>Digital Forensics</a:t>
          </a:r>
        </a:p>
        <a:p>
          <a:pPr marL="57150" lvl="1" indent="-57150" algn="l" defTabSz="488950">
            <a:lnSpc>
              <a:spcPct val="90000"/>
            </a:lnSpc>
            <a:spcBef>
              <a:spcPct val="0"/>
            </a:spcBef>
            <a:spcAft>
              <a:spcPct val="15000"/>
            </a:spcAft>
            <a:buChar char="•"/>
          </a:pPr>
          <a:r>
            <a:rPr lang="en-IE" sz="1100" kern="1200" dirty="0"/>
            <a:t>Malware Analysis</a:t>
          </a:r>
        </a:p>
      </dsp:txBody>
      <dsp:txXfrm>
        <a:off x="4335879" y="73537"/>
        <a:ext cx="1347335" cy="998652"/>
      </dsp:txXfrm>
    </dsp:sp>
    <dsp:sp modelId="{7B770D01-8F3C-4983-BCBD-5E4745452A4A}">
      <dsp:nvSpPr>
        <dsp:cNvPr id="0" name=""/>
        <dsp:cNvSpPr/>
      </dsp:nvSpPr>
      <dsp:spPr>
        <a:xfrm>
          <a:off x="405319" y="41002"/>
          <a:ext cx="1769708" cy="134070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IE" sz="1100" kern="1200" dirty="0"/>
            <a:t>Incident Response Planning &amp; Exercises</a:t>
          </a:r>
        </a:p>
        <a:p>
          <a:pPr marL="57150" lvl="1" indent="-57150" algn="l" defTabSz="488950">
            <a:lnSpc>
              <a:spcPct val="90000"/>
            </a:lnSpc>
            <a:spcBef>
              <a:spcPct val="0"/>
            </a:spcBef>
            <a:spcAft>
              <a:spcPct val="15000"/>
            </a:spcAft>
            <a:buChar char="•"/>
          </a:pPr>
          <a:r>
            <a:rPr lang="en-IE" sz="1100" kern="1200" dirty="0"/>
            <a:t>Cyber Threat Intelligence</a:t>
          </a:r>
        </a:p>
      </dsp:txBody>
      <dsp:txXfrm>
        <a:off x="434770" y="70453"/>
        <a:ext cx="1179893" cy="946627"/>
      </dsp:txXfrm>
    </dsp:sp>
    <dsp:sp modelId="{6DD48F48-7376-4415-9BCA-1AE2883904CC}">
      <dsp:nvSpPr>
        <dsp:cNvPr id="0" name=""/>
        <dsp:cNvSpPr/>
      </dsp:nvSpPr>
      <dsp:spPr>
        <a:xfrm>
          <a:off x="1205590" y="235316"/>
          <a:ext cx="1639813" cy="1639813"/>
        </a:xfrm>
        <a:prstGeom prst="pieWedg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IE" sz="1200" kern="1200" dirty="0"/>
            <a:t>Preparation</a:t>
          </a:r>
        </a:p>
      </dsp:txBody>
      <dsp:txXfrm>
        <a:off x="1685880" y="715606"/>
        <a:ext cx="1159523" cy="1159523"/>
      </dsp:txXfrm>
    </dsp:sp>
    <dsp:sp modelId="{BAB90313-1BB4-432B-BFAF-B2B36E0F28F9}">
      <dsp:nvSpPr>
        <dsp:cNvPr id="0" name=""/>
        <dsp:cNvSpPr/>
      </dsp:nvSpPr>
      <dsp:spPr>
        <a:xfrm rot="5400000">
          <a:off x="2921145" y="235316"/>
          <a:ext cx="1639813" cy="1639813"/>
        </a:xfrm>
        <a:prstGeom prst="pieWedg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IE" sz="1200" kern="1200" dirty="0"/>
            <a:t>Detection and Analysis</a:t>
          </a:r>
        </a:p>
      </dsp:txBody>
      <dsp:txXfrm rot="-5400000">
        <a:off x="2921145" y="715606"/>
        <a:ext cx="1159523" cy="1159523"/>
      </dsp:txXfrm>
    </dsp:sp>
    <dsp:sp modelId="{BB5E0037-B1B3-4381-A4EE-FB3C4952F66D}">
      <dsp:nvSpPr>
        <dsp:cNvPr id="0" name=""/>
        <dsp:cNvSpPr/>
      </dsp:nvSpPr>
      <dsp:spPr>
        <a:xfrm rot="10800000">
          <a:off x="2921145" y="1950871"/>
          <a:ext cx="1639813" cy="1639813"/>
        </a:xfrm>
        <a:prstGeom prst="pieWedg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IE" sz="1200" kern="1200" dirty="0"/>
            <a:t>Containment, Eradication &amp; Recovery</a:t>
          </a:r>
        </a:p>
      </dsp:txBody>
      <dsp:txXfrm rot="10800000">
        <a:off x="2921145" y="1950871"/>
        <a:ext cx="1159523" cy="1159523"/>
      </dsp:txXfrm>
    </dsp:sp>
    <dsp:sp modelId="{2EB529B1-6B2B-44DC-B92D-6BDADAFCD1EC}">
      <dsp:nvSpPr>
        <dsp:cNvPr id="0" name=""/>
        <dsp:cNvSpPr/>
      </dsp:nvSpPr>
      <dsp:spPr>
        <a:xfrm rot="16200000">
          <a:off x="1205590" y="1950871"/>
          <a:ext cx="1639813" cy="1639813"/>
        </a:xfrm>
        <a:prstGeom prst="pieWedg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IE" sz="1200" kern="1200" dirty="0"/>
            <a:t>Post Incident Activities</a:t>
          </a:r>
        </a:p>
      </dsp:txBody>
      <dsp:txXfrm rot="5400000">
        <a:off x="1685880" y="1950871"/>
        <a:ext cx="1159523" cy="1159523"/>
      </dsp:txXfrm>
    </dsp:sp>
    <dsp:sp modelId="{846C576C-5B3A-49FF-AB29-32A210AC027B}">
      <dsp:nvSpPr>
        <dsp:cNvPr id="0" name=""/>
        <dsp:cNvSpPr/>
      </dsp:nvSpPr>
      <dsp:spPr>
        <a:xfrm>
          <a:off x="2600189" y="1572162"/>
          <a:ext cx="566171" cy="492322"/>
        </a:xfrm>
        <a:prstGeom prst="circularArrow">
          <a:avLst/>
        </a:prstGeom>
        <a:solidFill>
          <a:schemeClr val="dk2">
            <a:tint val="60000"/>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796163-C23D-487C-BAD2-82916D7C1859}">
      <dsp:nvSpPr>
        <dsp:cNvPr id="0" name=""/>
        <dsp:cNvSpPr/>
      </dsp:nvSpPr>
      <dsp:spPr>
        <a:xfrm rot="10800000">
          <a:off x="2600189" y="1761517"/>
          <a:ext cx="566171" cy="492322"/>
        </a:xfrm>
        <a:prstGeom prst="circularArrow">
          <a:avLst/>
        </a:prstGeom>
        <a:solidFill>
          <a:schemeClr val="dk2">
            <a:tint val="60000"/>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60AB1-9F82-4DB4-81AF-E8A281264081}" type="datetimeFigureOut">
              <a:rPr lang="en-IE" smtClean="0"/>
              <a:t>30/10/2024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14223-9206-414D-B11D-4B5F33856E85}" type="slidenum">
              <a:rPr lang="en-IE" smtClean="0"/>
              <a:t>‹#›</a:t>
            </a:fld>
            <a:endParaRPr lang="en-IE"/>
          </a:p>
        </p:txBody>
      </p:sp>
    </p:spTree>
    <p:extLst>
      <p:ext uri="{BB962C8B-B14F-4D97-AF65-F5344CB8AC3E}">
        <p14:creationId xmlns:p14="http://schemas.microsoft.com/office/powerpoint/2010/main" val="253729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dirty="0"/>
              <a:t>NIS1 was a much more diminutive read at 16k words. </a:t>
            </a:r>
          </a:p>
        </p:txBody>
      </p:sp>
    </p:spTree>
    <p:extLst>
      <p:ext uri="{BB962C8B-B14F-4D97-AF65-F5344CB8AC3E}">
        <p14:creationId xmlns:p14="http://schemas.microsoft.com/office/powerpoint/2010/main" val="389644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0114223-9206-414D-B11D-4B5F33856E85}" type="slidenum">
              <a:rPr lang="en-IE" smtClean="0"/>
              <a:t>9</a:t>
            </a:fld>
            <a:endParaRPr lang="en-IE"/>
          </a:p>
        </p:txBody>
      </p:sp>
    </p:spTree>
    <p:extLst>
      <p:ext uri="{BB962C8B-B14F-4D97-AF65-F5344CB8AC3E}">
        <p14:creationId xmlns:p14="http://schemas.microsoft.com/office/powerpoint/2010/main" val="409795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0FA5C-5425-48D0-BA22-621DF5CC2255}"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45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b="0" i="0" u="none" strike="noStrike" baseline="0" dirty="0">
                <a:solidFill>
                  <a:srgbClr val="000000"/>
                </a:solidFill>
                <a:latin typeface="EUAlbertina"/>
              </a:rPr>
              <a:t>The early warning should only include the information necessary to make the CSIRT, or where applicable the competent authority, aware of the significant incident and allow the entity concerned to seek assistance, if required. Such early warning, where applicable, should indicate whether the significant incident is suspected of being caused by unlawful or malicious acts, and whether it is likely to have a cross-border impact. </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0FA5C-5425-48D0-BA22-621DF5CC2255}"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212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b="0" i="0" u="none" strike="noStrike" baseline="0" dirty="0">
                <a:solidFill>
                  <a:srgbClr val="000000"/>
                </a:solidFill>
                <a:latin typeface="EUAlbertina"/>
              </a:rPr>
              <a:t>In making initial assessment: the affected network and information systems, in particular their importance in the provision of the entity’s services, the severity and technical characteristics of a cyber threat and any underlying vulnerabilities that are being exploited as well as the entity’s experience with similar incidents. Indicators such as the extent to which the functioning of the service is affected, the duration of an incident or the number of affected recipients of services could play an important role in identifying whether the operational disruption of the service is severe.</a:t>
            </a:r>
          </a:p>
          <a:p>
            <a:endParaRPr lang="en-IE" sz="1800" b="0" i="0" u="none" strike="noStrike" baseline="0" dirty="0">
              <a:solidFill>
                <a:srgbClr val="000000"/>
              </a:solidFill>
              <a:latin typeface="EUAlbertina"/>
            </a:endParaRPr>
          </a:p>
          <a:p>
            <a:r>
              <a:rPr lang="en-IE" sz="1800" b="0" i="0" u="none" strike="noStrike" baseline="0" dirty="0">
                <a:solidFill>
                  <a:srgbClr val="000000"/>
                </a:solidFill>
                <a:latin typeface="EUAlbertina"/>
              </a:rPr>
              <a:t>Member States should ensure that the obligation to submit that early warning, or the subsequent incident notification, does not divert the notifying entity’s resources from activities related to incident handling that should be prioritised, in order to prevent incident reporting obligations from either diverting resources from significant incident response handling or otherwise compromising the entity’s efforts in that respect. </a:t>
            </a:r>
          </a:p>
          <a:p>
            <a:endParaRPr lang="en-IE" sz="1800" b="0" i="0" u="none" strike="noStrike" baseline="0" dirty="0">
              <a:solidFill>
                <a:srgbClr val="000000"/>
              </a:solidFill>
              <a:latin typeface="EUAlbertina"/>
            </a:endParaRPr>
          </a:p>
          <a:p>
            <a:endParaRPr lang="en-IE" sz="1800" b="0" i="0" u="none" strike="noStrike" baseline="0" dirty="0">
              <a:solidFill>
                <a:srgbClr val="000000"/>
              </a:solidFill>
              <a:latin typeface="EUAlbertina"/>
            </a:endParaRPr>
          </a:p>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0FA5C-5425-48D0-BA22-621DF5CC2255}"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133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b="0" i="0" u="none" strike="noStrike" baseline="0" dirty="0">
                <a:solidFill>
                  <a:srgbClr val="000000"/>
                </a:solidFill>
                <a:latin typeface="EUAlbertina"/>
              </a:rPr>
              <a:t>In making initial assessment: the affected network and information systems, in particular their importance in the provision of the entity’s services, the severity and technical characteristics of a cyber threat and any underlying vulnerabilities that are being exploited as well as the entity’s experience with similar incidents. Indicators such as the extent to which the functioning of the service is affected, the duration of an incident or the number of affected recipients of services could play an important role in identifying whether the operational disruption of the service is severe.</a:t>
            </a:r>
          </a:p>
          <a:p>
            <a:endParaRPr lang="en-IE" sz="1800" b="0" i="0" u="none" strike="noStrike" baseline="0" dirty="0">
              <a:solidFill>
                <a:srgbClr val="000000"/>
              </a:solidFill>
              <a:latin typeface="EUAlbertina"/>
            </a:endParaRPr>
          </a:p>
          <a:p>
            <a:r>
              <a:rPr lang="en-IE" sz="1800" b="0" i="0" u="none" strike="noStrike" baseline="0" dirty="0">
                <a:solidFill>
                  <a:srgbClr val="000000"/>
                </a:solidFill>
                <a:latin typeface="EUAlbertina"/>
              </a:rPr>
              <a:t>Member States should ensure that the obligation to submit that early warning, or the subsequent incident notification, does not divert the notifying entity’s resources from activities related to incident handling that should be prioritised, in order to prevent incident reporting obligations from either diverting resources from significant incident response handling or otherwise compromising the entity’s efforts in that respect. </a:t>
            </a:r>
          </a:p>
          <a:p>
            <a:endParaRPr lang="en-IE" sz="1800" b="0" i="0" u="none" strike="noStrike" baseline="0" dirty="0">
              <a:solidFill>
                <a:srgbClr val="000000"/>
              </a:solidFill>
              <a:latin typeface="EUAlbertina"/>
            </a:endParaRPr>
          </a:p>
          <a:p>
            <a:endParaRPr lang="en-IE" sz="1800" b="0" i="0" u="none" strike="noStrike" baseline="0" dirty="0">
              <a:solidFill>
                <a:srgbClr val="000000"/>
              </a:solidFill>
              <a:latin typeface="EUAlbertina"/>
            </a:endParaRPr>
          </a:p>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0FA5C-5425-48D0-BA22-621DF5CC2255}"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431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0114223-9206-414D-B11D-4B5F33856E85}" type="slidenum">
              <a:rPr lang="en-IE" smtClean="0"/>
              <a:t>29</a:t>
            </a:fld>
            <a:endParaRPr lang="en-IE"/>
          </a:p>
        </p:txBody>
      </p:sp>
    </p:spTree>
    <p:extLst>
      <p:ext uri="{BB962C8B-B14F-4D97-AF65-F5344CB8AC3E}">
        <p14:creationId xmlns:p14="http://schemas.microsoft.com/office/powerpoint/2010/main" val="1735221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0114223-9206-414D-B11D-4B5F33856E85}" type="slidenum">
              <a:rPr lang="en-IE" smtClean="0"/>
              <a:t>33</a:t>
            </a:fld>
            <a:endParaRPr lang="en-IE"/>
          </a:p>
        </p:txBody>
      </p:sp>
    </p:spTree>
    <p:extLst>
      <p:ext uri="{BB962C8B-B14F-4D97-AF65-F5344CB8AC3E}">
        <p14:creationId xmlns:p14="http://schemas.microsoft.com/office/powerpoint/2010/main" val="3043692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BA0D-FCAD-2E7C-CC8A-057002A1DE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B9BCE438-840B-30E4-DAA5-0164BF884C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21F776E0-8259-0B1E-0612-B3735727C2E4}"/>
              </a:ext>
            </a:extLst>
          </p:cNvPr>
          <p:cNvSpPr>
            <a:spLocks noGrp="1"/>
          </p:cNvSpPr>
          <p:nvPr>
            <p:ph type="dt" sz="half" idx="10"/>
          </p:nvPr>
        </p:nvSpPr>
        <p:spPr/>
        <p:txBody>
          <a:bodyPr/>
          <a:lstStyle/>
          <a:p>
            <a:fld id="{76171F16-4D77-4F17-8D98-A3DDA329C7F7}" type="datetimeFigureOut">
              <a:rPr lang="en-IE" smtClean="0"/>
              <a:t>30/10/2024</a:t>
            </a:fld>
            <a:endParaRPr lang="en-IE"/>
          </a:p>
        </p:txBody>
      </p:sp>
      <p:sp>
        <p:nvSpPr>
          <p:cNvPr id="5" name="Footer Placeholder 4">
            <a:extLst>
              <a:ext uri="{FF2B5EF4-FFF2-40B4-BE49-F238E27FC236}">
                <a16:creationId xmlns:a16="http://schemas.microsoft.com/office/drawing/2014/main" id="{EF21E60F-680A-5DBE-0D7B-7575ECDEA12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F8D300B-7B5D-8F54-12F0-7EE0AA3E310A}"/>
              </a:ext>
            </a:extLst>
          </p:cNvPr>
          <p:cNvSpPr>
            <a:spLocks noGrp="1"/>
          </p:cNvSpPr>
          <p:nvPr>
            <p:ph type="sldNum" sz="quarter" idx="12"/>
          </p:nvPr>
        </p:nvSpPr>
        <p:spPr/>
        <p:txBody>
          <a:bodyPr/>
          <a:lstStyle/>
          <a:p>
            <a:fld id="{784E315E-9192-43D0-A96D-74083BF983B4}" type="slidenum">
              <a:rPr lang="en-IE" smtClean="0"/>
              <a:t>‹#›</a:t>
            </a:fld>
            <a:endParaRPr lang="en-IE"/>
          </a:p>
        </p:txBody>
      </p:sp>
    </p:spTree>
    <p:extLst>
      <p:ext uri="{BB962C8B-B14F-4D97-AF65-F5344CB8AC3E}">
        <p14:creationId xmlns:p14="http://schemas.microsoft.com/office/powerpoint/2010/main" val="369743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E150B-188F-57F2-9194-1D1E51BE7711}"/>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B1E3790-3225-05BE-D90B-6B0BD727E7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7D8040F-673A-8BBF-F831-655F70B43BB9}"/>
              </a:ext>
            </a:extLst>
          </p:cNvPr>
          <p:cNvSpPr>
            <a:spLocks noGrp="1"/>
          </p:cNvSpPr>
          <p:nvPr>
            <p:ph type="dt" sz="half" idx="10"/>
          </p:nvPr>
        </p:nvSpPr>
        <p:spPr/>
        <p:txBody>
          <a:bodyPr/>
          <a:lstStyle/>
          <a:p>
            <a:fld id="{76171F16-4D77-4F17-8D98-A3DDA329C7F7}" type="datetimeFigureOut">
              <a:rPr lang="en-IE" smtClean="0"/>
              <a:t>30/10/2024</a:t>
            </a:fld>
            <a:endParaRPr lang="en-IE"/>
          </a:p>
        </p:txBody>
      </p:sp>
      <p:sp>
        <p:nvSpPr>
          <p:cNvPr id="5" name="Footer Placeholder 4">
            <a:extLst>
              <a:ext uri="{FF2B5EF4-FFF2-40B4-BE49-F238E27FC236}">
                <a16:creationId xmlns:a16="http://schemas.microsoft.com/office/drawing/2014/main" id="{F1A369D8-E551-BDF2-3D9A-3A9C5D24ABE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9D2CB16-8DD9-9624-5512-14762C693700}"/>
              </a:ext>
            </a:extLst>
          </p:cNvPr>
          <p:cNvSpPr>
            <a:spLocks noGrp="1"/>
          </p:cNvSpPr>
          <p:nvPr>
            <p:ph type="sldNum" sz="quarter" idx="12"/>
          </p:nvPr>
        </p:nvSpPr>
        <p:spPr/>
        <p:txBody>
          <a:bodyPr/>
          <a:lstStyle/>
          <a:p>
            <a:fld id="{784E315E-9192-43D0-A96D-74083BF983B4}" type="slidenum">
              <a:rPr lang="en-IE" smtClean="0"/>
              <a:t>‹#›</a:t>
            </a:fld>
            <a:endParaRPr lang="en-IE"/>
          </a:p>
        </p:txBody>
      </p:sp>
    </p:spTree>
    <p:extLst>
      <p:ext uri="{BB962C8B-B14F-4D97-AF65-F5344CB8AC3E}">
        <p14:creationId xmlns:p14="http://schemas.microsoft.com/office/powerpoint/2010/main" val="163358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4A5C35-5A08-3B8F-C8FE-6E69CADCD5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E933E6B-B5BE-2B1B-6DFF-030E764B47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E8E8AFF-8D1F-97FA-6694-A47E9DB8F45E}"/>
              </a:ext>
            </a:extLst>
          </p:cNvPr>
          <p:cNvSpPr>
            <a:spLocks noGrp="1"/>
          </p:cNvSpPr>
          <p:nvPr>
            <p:ph type="dt" sz="half" idx="10"/>
          </p:nvPr>
        </p:nvSpPr>
        <p:spPr/>
        <p:txBody>
          <a:bodyPr/>
          <a:lstStyle/>
          <a:p>
            <a:fld id="{76171F16-4D77-4F17-8D98-A3DDA329C7F7}" type="datetimeFigureOut">
              <a:rPr lang="en-IE" smtClean="0"/>
              <a:t>30/10/2024</a:t>
            </a:fld>
            <a:endParaRPr lang="en-IE"/>
          </a:p>
        </p:txBody>
      </p:sp>
      <p:sp>
        <p:nvSpPr>
          <p:cNvPr id="5" name="Footer Placeholder 4">
            <a:extLst>
              <a:ext uri="{FF2B5EF4-FFF2-40B4-BE49-F238E27FC236}">
                <a16:creationId xmlns:a16="http://schemas.microsoft.com/office/drawing/2014/main" id="{F3FE07F8-F677-951C-E8D2-EACB0ECC41C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6DD4310-7769-B8A4-D1D1-596EC8F40DB6}"/>
              </a:ext>
            </a:extLst>
          </p:cNvPr>
          <p:cNvSpPr>
            <a:spLocks noGrp="1"/>
          </p:cNvSpPr>
          <p:nvPr>
            <p:ph type="sldNum" sz="quarter" idx="12"/>
          </p:nvPr>
        </p:nvSpPr>
        <p:spPr/>
        <p:txBody>
          <a:bodyPr/>
          <a:lstStyle/>
          <a:p>
            <a:fld id="{784E315E-9192-43D0-A96D-74083BF983B4}" type="slidenum">
              <a:rPr lang="en-IE" smtClean="0"/>
              <a:t>‹#›</a:t>
            </a:fld>
            <a:endParaRPr lang="en-IE"/>
          </a:p>
        </p:txBody>
      </p:sp>
    </p:spTree>
    <p:extLst>
      <p:ext uri="{BB962C8B-B14F-4D97-AF65-F5344CB8AC3E}">
        <p14:creationId xmlns:p14="http://schemas.microsoft.com/office/powerpoint/2010/main" val="805718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43D1-7BAC-690F-57F3-0BEEDF399A8F}"/>
              </a:ext>
            </a:extLst>
          </p:cNvPr>
          <p:cNvSpPr>
            <a:spLocks noGrp="1"/>
          </p:cNvSpPr>
          <p:nvPr>
            <p:ph type="title"/>
          </p:nvPr>
        </p:nvSpPr>
        <p:spPr>
          <a:xfrm>
            <a:off x="1666165" y="2960312"/>
            <a:ext cx="3904902" cy="1739449"/>
          </a:xfrm>
        </p:spPr>
        <p:txBody>
          <a:bodyPr lIns="0" tIns="0" rIns="0" bIns="0" anchor="t" anchorCtr="0">
            <a:noAutofit/>
          </a:bodyPr>
          <a:lstStyle>
            <a:lvl1pPr>
              <a:defRPr sz="4000">
                <a:solidFill>
                  <a:schemeClr val="bg1"/>
                </a:solidFill>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2E9F4B9A-9CEA-913C-5D1D-9A41650C5AE1}"/>
              </a:ext>
            </a:extLst>
          </p:cNvPr>
          <p:cNvSpPr>
            <a:spLocks noGrp="1"/>
          </p:cNvSpPr>
          <p:nvPr>
            <p:ph type="subTitle" idx="13"/>
          </p:nvPr>
        </p:nvSpPr>
        <p:spPr>
          <a:xfrm>
            <a:off x="1666164" y="4755197"/>
            <a:ext cx="3904901" cy="596596"/>
          </a:xfrm>
        </p:spPr>
        <p:txBody>
          <a:bodyPr lIns="0" tIns="0" rIns="0" bIns="0">
            <a:normAutofit/>
          </a:bodyPr>
          <a:lstStyle>
            <a:lvl1pPr marL="0" indent="0" algn="l">
              <a:lnSpc>
                <a:spcPct val="100000"/>
              </a:lnSpc>
              <a:buNone/>
              <a:defRPr sz="2400" b="0" i="0">
                <a:solidFill>
                  <a:srgbClr val="0293C8"/>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1288574" y="2960312"/>
            <a:ext cx="0" cy="254248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225CE7A7-2D19-0BEA-638A-19D08BC8949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06534" y="2377364"/>
            <a:ext cx="5847704" cy="2542480"/>
          </a:xfrm>
          <a:prstGeom prst="rect">
            <a:avLst/>
          </a:prstGeom>
        </p:spPr>
      </p:pic>
      <p:pic>
        <p:nvPicPr>
          <p:cNvPr id="6" name="Graphic 5">
            <a:extLst>
              <a:ext uri="{FF2B5EF4-FFF2-40B4-BE49-F238E27FC236}">
                <a16:creationId xmlns:a16="http://schemas.microsoft.com/office/drawing/2014/main" id="{1C61CD36-E956-5A3D-604B-ACC13B2F0EA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4985" y="814666"/>
            <a:ext cx="3063349" cy="1343574"/>
          </a:xfrm>
          <a:prstGeom prst="rect">
            <a:avLst/>
          </a:prstGeom>
        </p:spPr>
      </p:pic>
    </p:spTree>
    <p:extLst>
      <p:ext uri="{BB962C8B-B14F-4D97-AF65-F5344CB8AC3E}">
        <p14:creationId xmlns:p14="http://schemas.microsoft.com/office/powerpoint/2010/main" val="80390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pter Slide 1">
    <p:bg>
      <p:bgPr>
        <a:solidFill>
          <a:srgbClr val="0B224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2C088-E91F-9B5F-6DCC-75DD7674684F}"/>
              </a:ext>
            </a:extLst>
          </p:cNvPr>
          <p:cNvPicPr>
            <a:picLocks noChangeAspect="1"/>
          </p:cNvPicPr>
          <p:nvPr userDrawn="1"/>
        </p:nvPicPr>
        <p:blipFill>
          <a:blip r:embed="rId2"/>
          <a:srcRect/>
          <a:stretch/>
        </p:blipFill>
        <p:spPr>
          <a:xfrm>
            <a:off x="0" y="3153735"/>
            <a:ext cx="12275106" cy="3670310"/>
          </a:xfrm>
          <a:prstGeom prst="rect">
            <a:avLst/>
          </a:prstGeom>
        </p:spPr>
      </p:pic>
      <p:sp>
        <p:nvSpPr>
          <p:cNvPr id="6" name="Slide Number Placeholder 5">
            <a:extLst>
              <a:ext uri="{FF2B5EF4-FFF2-40B4-BE49-F238E27FC236}">
                <a16:creationId xmlns:a16="http://schemas.microsoft.com/office/drawing/2014/main" id="{E900226F-C331-1DC9-EACD-671FA376D8C2}"/>
              </a:ext>
            </a:extLst>
          </p:cNvPr>
          <p:cNvSpPr>
            <a:spLocks noGrp="1"/>
          </p:cNvSpPr>
          <p:nvPr>
            <p:ph type="sldNum" sz="quarter" idx="12"/>
          </p:nvPr>
        </p:nvSpPr>
        <p:spPr>
          <a:xfrm>
            <a:off x="8610600" y="6356350"/>
            <a:ext cx="3216964" cy="365125"/>
          </a:xfrm>
        </p:spPr>
        <p:txBody>
          <a:bodyPr/>
          <a:lstStyle>
            <a:lvl1pPr>
              <a:defRPr>
                <a:solidFill>
                  <a:schemeClr val="bg1"/>
                </a:solidFill>
              </a:defRPr>
            </a:lvl1pPr>
          </a:lstStyle>
          <a:p>
            <a:fld id="{3AB0FA7D-6037-5843-8579-D79F2AB30C7F}" type="slidenum">
              <a:rPr lang="en-US" smtClean="0"/>
              <a:pPr/>
              <a:t>‹#›</a:t>
            </a:fld>
            <a:endParaRPr lang="en-US" dirty="0"/>
          </a:p>
        </p:txBody>
      </p:sp>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9918" y="5819716"/>
            <a:ext cx="4184161" cy="901759"/>
          </a:xfrm>
          <a:prstGeom prst="rect">
            <a:avLst/>
          </a:prstGeom>
        </p:spPr>
      </p:pic>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933733" y="676002"/>
            <a:ext cx="2150661"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C86FE89A-AAD8-0FC5-5E54-58A5F4886641}"/>
              </a:ext>
            </a:extLst>
          </p:cNvPr>
          <p:cNvSpPr>
            <a:spLocks noGrp="1"/>
          </p:cNvSpPr>
          <p:nvPr>
            <p:ph type="title"/>
          </p:nvPr>
        </p:nvSpPr>
        <p:spPr>
          <a:xfrm>
            <a:off x="933734" y="1042859"/>
            <a:ext cx="4784677" cy="1809360"/>
          </a:xfrm>
        </p:spPr>
        <p:txBody>
          <a:bodyPr lIns="0" tIns="0" rIns="0" bIns="0" anchor="t" anchorCtr="0">
            <a:noAutofit/>
          </a:bodyPr>
          <a:lstStyle>
            <a:lvl1pPr>
              <a:defRPr sz="4400">
                <a:solidFill>
                  <a:schemeClr val="bg1"/>
                </a:solidFill>
              </a:defRPr>
            </a:lvl1pPr>
          </a:lstStyle>
          <a:p>
            <a:r>
              <a:rPr lang="en-GB" dirty="0"/>
              <a:t>Click to edit Master title style</a:t>
            </a:r>
            <a:endParaRPr lang="en-US" dirty="0"/>
          </a:p>
        </p:txBody>
      </p:sp>
      <p:sp>
        <p:nvSpPr>
          <p:cNvPr id="4" name="Subtitle 2">
            <a:extLst>
              <a:ext uri="{FF2B5EF4-FFF2-40B4-BE49-F238E27FC236}">
                <a16:creationId xmlns:a16="http://schemas.microsoft.com/office/drawing/2014/main" id="{2C7D43FE-B445-6B32-30F9-C91C7CD4C4FB}"/>
              </a:ext>
            </a:extLst>
          </p:cNvPr>
          <p:cNvSpPr>
            <a:spLocks noGrp="1"/>
          </p:cNvSpPr>
          <p:nvPr>
            <p:ph type="subTitle" idx="13"/>
          </p:nvPr>
        </p:nvSpPr>
        <p:spPr>
          <a:xfrm>
            <a:off x="933734" y="2988743"/>
            <a:ext cx="4784677" cy="1655762"/>
          </a:xfrm>
        </p:spPr>
        <p:txBody>
          <a:bodyPr lIns="0" tIns="0" rIns="0" bIns="0">
            <a:normAutofit/>
          </a:bodyPr>
          <a:lstStyle>
            <a:lvl1pPr marL="0" indent="0" algn="l">
              <a:lnSpc>
                <a:spcPct val="100000"/>
              </a:lnSpc>
              <a:buNone/>
              <a:defRPr sz="3200" b="0" i="0">
                <a:solidFill>
                  <a:srgbClr val="0293C8"/>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Text Placeholder 7">
            <a:extLst>
              <a:ext uri="{FF2B5EF4-FFF2-40B4-BE49-F238E27FC236}">
                <a16:creationId xmlns:a16="http://schemas.microsoft.com/office/drawing/2014/main" id="{980FB282-E08B-18D3-E285-50EBB8843F26}"/>
              </a:ext>
            </a:extLst>
          </p:cNvPr>
          <p:cNvSpPr>
            <a:spLocks noGrp="1"/>
          </p:cNvSpPr>
          <p:nvPr>
            <p:ph type="body" sz="quarter" idx="14" hasCustomPrompt="1"/>
          </p:nvPr>
        </p:nvSpPr>
        <p:spPr>
          <a:xfrm>
            <a:off x="8509000" y="1068442"/>
            <a:ext cx="3683000" cy="5205412"/>
          </a:xfrm>
        </p:spPr>
        <p:txBody>
          <a:bodyPr anchor="b" anchorCtr="0">
            <a:noAutofit/>
          </a:bodyPr>
          <a:lstStyle>
            <a:lvl1pPr algn="r">
              <a:defRPr sz="30000" b="0" i="0">
                <a:solidFill>
                  <a:srgbClr val="0293C8"/>
                </a:solidFill>
                <a:latin typeface="Lato Hairline" panose="020F0502020204030203" pitchFamily="34" charset="0"/>
                <a:ea typeface="Lato Hairline" panose="020F0502020204030203" pitchFamily="34" charset="0"/>
                <a:cs typeface="Lato Hairline" panose="020F0502020204030203" pitchFamily="34" charset="0"/>
              </a:defRPr>
            </a:lvl1pPr>
          </a:lstStyle>
          <a:p>
            <a:pPr lvl="0"/>
            <a:r>
              <a:rPr lang="en-US" dirty="0"/>
              <a:t>1</a:t>
            </a:r>
          </a:p>
        </p:txBody>
      </p:sp>
    </p:spTree>
    <p:extLst>
      <p:ext uri="{BB962C8B-B14F-4D97-AF65-F5344CB8AC3E}">
        <p14:creationId xmlns:p14="http://schemas.microsoft.com/office/powerpoint/2010/main" val="25306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ic 2">
    <p:bg>
      <p:bgPr>
        <a:solidFill>
          <a:schemeClr val="bg1"/>
        </a:solidFill>
        <a:effectLst/>
      </p:bgPr>
    </p:bg>
    <p:spTree>
      <p:nvGrpSpPr>
        <p:cNvPr id="1" name=""/>
        <p:cNvGrpSpPr/>
        <p:nvPr/>
      </p:nvGrpSpPr>
      <p:grpSpPr>
        <a:xfrm>
          <a:off x="0" y="0"/>
          <a:ext cx="0" cy="0"/>
          <a:chOff x="0" y="0"/>
          <a:chExt cx="0" cy="0"/>
        </a:xfrm>
      </p:grpSpPr>
      <p:pic>
        <p:nvPicPr>
          <p:cNvPr id="9" name="Picture 8" descr="A black background with a black border&#10;&#10;Description automatically generated">
            <a:extLst>
              <a:ext uri="{FF2B5EF4-FFF2-40B4-BE49-F238E27FC236}">
                <a16:creationId xmlns:a16="http://schemas.microsoft.com/office/drawing/2014/main" id="{49E2C088-E91F-9B5F-6DCC-75DD7674684F}"/>
              </a:ext>
            </a:extLst>
          </p:cNvPr>
          <p:cNvPicPr>
            <a:picLocks noChangeAspect="1"/>
          </p:cNvPicPr>
          <p:nvPr userDrawn="1"/>
        </p:nvPicPr>
        <p:blipFill>
          <a:blip r:embed="rId2"/>
          <a:stretch>
            <a:fillRect/>
          </a:stretch>
        </p:blipFill>
        <p:spPr>
          <a:xfrm>
            <a:off x="0" y="2893607"/>
            <a:ext cx="12275106" cy="3964393"/>
          </a:xfrm>
          <a:prstGeom prst="rect">
            <a:avLst/>
          </a:prstGeom>
        </p:spPr>
      </p:pic>
      <p:sp>
        <p:nvSpPr>
          <p:cNvPr id="2" name="Title 1">
            <a:extLst>
              <a:ext uri="{FF2B5EF4-FFF2-40B4-BE49-F238E27FC236}">
                <a16:creationId xmlns:a16="http://schemas.microsoft.com/office/drawing/2014/main" id="{559643D1-7BAC-690F-57F3-0BEEDF399A8F}"/>
              </a:ext>
            </a:extLst>
          </p:cNvPr>
          <p:cNvSpPr>
            <a:spLocks noGrp="1"/>
          </p:cNvSpPr>
          <p:nvPr>
            <p:ph type="title"/>
          </p:nvPr>
        </p:nvSpPr>
        <p:spPr>
          <a:xfrm>
            <a:off x="933735" y="1042859"/>
            <a:ext cx="2983172" cy="1809360"/>
          </a:xfrm>
        </p:spPr>
        <p:txBody>
          <a:bodyPr lIns="0" tIns="0" rIns="0" bIns="0" anchor="t" anchorCtr="0">
            <a:normAutofit/>
          </a:bodyPr>
          <a:lstStyle>
            <a:lvl1pPr>
              <a:defRPr sz="3200"/>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E900226F-C331-1DC9-EACD-671FA376D8C2}"/>
              </a:ext>
            </a:extLst>
          </p:cNvPr>
          <p:cNvSpPr>
            <a:spLocks noGrp="1"/>
          </p:cNvSpPr>
          <p:nvPr>
            <p:ph type="sldNum" sz="quarter" idx="12"/>
          </p:nvPr>
        </p:nvSpPr>
        <p:spPr>
          <a:xfrm>
            <a:off x="8610600" y="6356350"/>
            <a:ext cx="3216964" cy="365125"/>
          </a:xfrm>
        </p:spPr>
        <p:txBody>
          <a:bodyPr/>
          <a:lstStyle>
            <a:lvl1pPr>
              <a:defRPr>
                <a:solidFill>
                  <a:srgbClr val="0B2240"/>
                </a:solidFill>
              </a:defRPr>
            </a:lvl1pPr>
          </a:lstStyle>
          <a:p>
            <a:fld id="{3AB0FA7D-6037-5843-8579-D79F2AB30C7F}" type="slidenum">
              <a:rPr lang="en-US" smtClean="0"/>
              <a:pPr/>
              <a:t>‹#›</a:t>
            </a:fld>
            <a:endParaRPr lang="en-US"/>
          </a:p>
        </p:txBody>
      </p:sp>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9918" y="5819716"/>
            <a:ext cx="4184162" cy="901759"/>
          </a:xfrm>
          <a:prstGeom prst="rect">
            <a:avLst/>
          </a:prstGeom>
        </p:spPr>
      </p:pic>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933733" y="676002"/>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sp>
        <p:nvSpPr>
          <p:cNvPr id="5" name="Picture Placeholder 4">
            <a:extLst>
              <a:ext uri="{FF2B5EF4-FFF2-40B4-BE49-F238E27FC236}">
                <a16:creationId xmlns:a16="http://schemas.microsoft.com/office/drawing/2014/main" id="{FC98DA7B-AD54-27C7-4A93-A15937F8710B}"/>
              </a:ext>
            </a:extLst>
          </p:cNvPr>
          <p:cNvSpPr>
            <a:spLocks noGrp="1"/>
          </p:cNvSpPr>
          <p:nvPr>
            <p:ph type="pic" sz="quarter" idx="13"/>
          </p:nvPr>
        </p:nvSpPr>
        <p:spPr>
          <a:xfrm>
            <a:off x="6982464" y="676002"/>
            <a:ext cx="3916363" cy="5247122"/>
          </a:xfrm>
          <a:pattFill prst="pct20">
            <a:fgClr>
              <a:srgbClr val="0B2240"/>
            </a:fgClr>
            <a:bgClr>
              <a:schemeClr val="bg1"/>
            </a:bgClr>
          </a:pattFill>
        </p:spPr>
        <p:txBody>
          <a:bodyPr/>
          <a:lstStyle>
            <a:lvl1pPr>
              <a:defRPr>
                <a:noFill/>
              </a:defRPr>
            </a:lvl1pPr>
          </a:lstStyle>
          <a:p>
            <a:endParaRPr lang="en-US"/>
          </a:p>
        </p:txBody>
      </p:sp>
      <p:cxnSp>
        <p:nvCxnSpPr>
          <p:cNvPr id="8" name="Straight Connector 7">
            <a:extLst>
              <a:ext uri="{FF2B5EF4-FFF2-40B4-BE49-F238E27FC236}">
                <a16:creationId xmlns:a16="http://schemas.microsoft.com/office/drawing/2014/main" id="{6CC47265-3F37-8CE5-19F5-8AB3343FD7A9}"/>
              </a:ext>
            </a:extLst>
          </p:cNvPr>
          <p:cNvCxnSpPr>
            <a:cxnSpLocks/>
          </p:cNvCxnSpPr>
          <p:nvPr userDrawn="1"/>
        </p:nvCxnSpPr>
        <p:spPr>
          <a:xfrm>
            <a:off x="2685898" y="3429000"/>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sp>
        <p:nvSpPr>
          <p:cNvPr id="12" name="Text Placeholder 11">
            <a:extLst>
              <a:ext uri="{FF2B5EF4-FFF2-40B4-BE49-F238E27FC236}">
                <a16:creationId xmlns:a16="http://schemas.microsoft.com/office/drawing/2014/main" id="{8AD1C20F-9FEB-6400-507B-E7770A024D9C}"/>
              </a:ext>
            </a:extLst>
          </p:cNvPr>
          <p:cNvSpPr>
            <a:spLocks noGrp="1"/>
          </p:cNvSpPr>
          <p:nvPr>
            <p:ph type="body" sz="quarter" idx="14" hasCustomPrompt="1"/>
          </p:nvPr>
        </p:nvSpPr>
        <p:spPr>
          <a:xfrm>
            <a:off x="2685898" y="3769380"/>
            <a:ext cx="3916363" cy="606425"/>
          </a:xfrm>
        </p:spPr>
        <p:txBody>
          <a:bodyPr>
            <a:noAutofit/>
          </a:bodyPr>
          <a:lstStyle>
            <a:lvl1pPr>
              <a:lnSpc>
                <a:spcPct val="100000"/>
              </a:lnSpc>
              <a:defRPr sz="1600"/>
            </a:lvl1pPr>
            <a:lvl2pPr>
              <a:lnSpc>
                <a:spcPct val="100000"/>
              </a:lnSpc>
              <a:defRPr sz="1400"/>
            </a:lvl2pPr>
            <a:lvl3pPr>
              <a:lnSpc>
                <a:spcPct val="100000"/>
              </a:lnSpc>
              <a:defRPr sz="1200"/>
            </a:lvl3pPr>
            <a:lvl4pPr>
              <a:lnSpc>
                <a:spcPct val="100000"/>
              </a:lnSpc>
              <a:defRPr sz="1100"/>
            </a:lvl4pPr>
            <a:lvl5pPr>
              <a:lnSpc>
                <a:spcPct val="100000"/>
              </a:lnSpc>
              <a:defRPr sz="1100"/>
            </a:lvl5pPr>
          </a:lstStyle>
          <a:p>
            <a:pPr lvl="0"/>
            <a:r>
              <a:rPr lang="en-GB" dirty="0"/>
              <a:t>Text here regarding image</a:t>
            </a:r>
            <a:endParaRPr lang="en-US" dirty="0"/>
          </a:p>
        </p:txBody>
      </p:sp>
    </p:spTree>
    <p:extLst>
      <p:ext uri="{BB962C8B-B14F-4D97-AF65-F5344CB8AC3E}">
        <p14:creationId xmlns:p14="http://schemas.microsoft.com/office/powerpoint/2010/main" val="165269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ner 1">
    <p:bg>
      <p:bgPr>
        <a:solidFill>
          <a:schemeClr val="bg1"/>
        </a:solidFill>
        <a:effectLst/>
      </p:bgPr>
    </p:bg>
    <p:spTree>
      <p:nvGrpSpPr>
        <p:cNvPr id="1" name=""/>
        <p:cNvGrpSpPr/>
        <p:nvPr/>
      </p:nvGrpSpPr>
      <p:grpSpPr>
        <a:xfrm>
          <a:off x="0" y="0"/>
          <a:ext cx="0" cy="0"/>
          <a:chOff x="0" y="0"/>
          <a:chExt cx="0" cy="0"/>
        </a:xfrm>
      </p:grpSpPr>
      <p:pic>
        <p:nvPicPr>
          <p:cNvPr id="9" name="Picture 8" descr="A black background with a black border&#10;&#10;Description automatically generated">
            <a:extLst>
              <a:ext uri="{FF2B5EF4-FFF2-40B4-BE49-F238E27FC236}">
                <a16:creationId xmlns:a16="http://schemas.microsoft.com/office/drawing/2014/main" id="{49E2C088-E91F-9B5F-6DCC-75DD7674684F}"/>
              </a:ext>
            </a:extLst>
          </p:cNvPr>
          <p:cNvPicPr>
            <a:picLocks noChangeAspect="1"/>
          </p:cNvPicPr>
          <p:nvPr userDrawn="1"/>
        </p:nvPicPr>
        <p:blipFill>
          <a:blip r:embed="rId2"/>
          <a:stretch>
            <a:fillRect/>
          </a:stretch>
        </p:blipFill>
        <p:spPr>
          <a:xfrm>
            <a:off x="0" y="2893607"/>
            <a:ext cx="12275106" cy="3964393"/>
          </a:xfrm>
          <a:prstGeom prst="rect">
            <a:avLst/>
          </a:prstGeom>
        </p:spPr>
      </p:pic>
      <p:sp>
        <p:nvSpPr>
          <p:cNvPr id="2" name="Title 1">
            <a:extLst>
              <a:ext uri="{FF2B5EF4-FFF2-40B4-BE49-F238E27FC236}">
                <a16:creationId xmlns:a16="http://schemas.microsoft.com/office/drawing/2014/main" id="{559643D1-7BAC-690F-57F3-0BEEDF399A8F}"/>
              </a:ext>
            </a:extLst>
          </p:cNvPr>
          <p:cNvSpPr>
            <a:spLocks noGrp="1"/>
          </p:cNvSpPr>
          <p:nvPr>
            <p:ph type="title"/>
          </p:nvPr>
        </p:nvSpPr>
        <p:spPr>
          <a:xfrm>
            <a:off x="933735" y="676002"/>
            <a:ext cx="10893830" cy="777875"/>
          </a:xfrm>
        </p:spPr>
        <p:txBody>
          <a:bodyPr lIns="0" tIns="0" rIns="0" bIns="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F0BA1D9-B803-6224-D5FD-23E6B3C6E3BC}"/>
              </a:ext>
            </a:extLst>
          </p:cNvPr>
          <p:cNvSpPr>
            <a:spLocks noGrp="1"/>
          </p:cNvSpPr>
          <p:nvPr>
            <p:ph idx="1"/>
          </p:nvPr>
        </p:nvSpPr>
        <p:spPr>
          <a:xfrm>
            <a:off x="933733" y="2327276"/>
            <a:ext cx="10893831" cy="3492440"/>
          </a:xfrm>
        </p:spPr>
        <p:txBody>
          <a:bodyPr lIns="0" tIns="0" rIns="0" bIns="0">
            <a:normAutofit/>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E900226F-C331-1DC9-EACD-671FA376D8C2}"/>
              </a:ext>
            </a:extLst>
          </p:cNvPr>
          <p:cNvSpPr>
            <a:spLocks noGrp="1"/>
          </p:cNvSpPr>
          <p:nvPr>
            <p:ph type="sldNum" sz="quarter" idx="12"/>
          </p:nvPr>
        </p:nvSpPr>
        <p:spPr>
          <a:xfrm>
            <a:off x="8610600" y="6356350"/>
            <a:ext cx="3216964" cy="365125"/>
          </a:xfrm>
        </p:spPr>
        <p:txBody>
          <a:bodyPr/>
          <a:lstStyle>
            <a:lvl1pPr>
              <a:defRPr>
                <a:solidFill>
                  <a:srgbClr val="0B2240"/>
                </a:solidFill>
              </a:defRPr>
            </a:lvl1pPr>
          </a:lstStyle>
          <a:p>
            <a:fld id="{3AB0FA7D-6037-5843-8579-D79F2AB30C7F}" type="slidenum">
              <a:rPr lang="en-US" smtClean="0"/>
              <a:pPr/>
              <a:t>‹#›</a:t>
            </a:fld>
            <a:endParaRPr lang="en-US"/>
          </a:p>
        </p:txBody>
      </p:sp>
      <p:sp>
        <p:nvSpPr>
          <p:cNvPr id="7" name="Subtitle 2">
            <a:extLst>
              <a:ext uri="{FF2B5EF4-FFF2-40B4-BE49-F238E27FC236}">
                <a16:creationId xmlns:a16="http://schemas.microsoft.com/office/drawing/2014/main" id="{2E9F4B9A-9CEA-913C-5D1D-9A41650C5AE1}"/>
              </a:ext>
            </a:extLst>
          </p:cNvPr>
          <p:cNvSpPr>
            <a:spLocks noGrp="1"/>
          </p:cNvSpPr>
          <p:nvPr>
            <p:ph type="subTitle" idx="13"/>
          </p:nvPr>
        </p:nvSpPr>
        <p:spPr>
          <a:xfrm>
            <a:off x="933735" y="1453877"/>
            <a:ext cx="9555970" cy="736873"/>
          </a:xfrm>
        </p:spPr>
        <p:txBody>
          <a:bodyPr lIns="0" tIns="0" rIns="0" bIns="0">
            <a:normAutofit/>
          </a:bodyPr>
          <a:lstStyle>
            <a:lvl1pPr marL="0" indent="0" algn="l">
              <a:lnSpc>
                <a:spcPct val="100000"/>
              </a:lnSpc>
              <a:buNone/>
              <a:defRPr sz="2400" b="0" i="0">
                <a:solidFill>
                  <a:srgbClr val="0293C8"/>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9918" y="5819716"/>
            <a:ext cx="4184162" cy="901759"/>
          </a:xfrm>
          <a:prstGeom prst="rect">
            <a:avLst/>
          </a:prstGeom>
        </p:spPr>
      </p:pic>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933733" y="676002"/>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64DB4F7-DD0A-7F6F-6F85-0AD146E2223D}"/>
              </a:ext>
            </a:extLst>
          </p:cNvPr>
          <p:cNvCxnSpPr>
            <a:cxnSpLocks/>
          </p:cNvCxnSpPr>
          <p:nvPr userDrawn="1"/>
        </p:nvCxnSpPr>
        <p:spPr>
          <a:xfrm>
            <a:off x="933733" y="2204552"/>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10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ner 3">
    <p:bg>
      <p:bgPr>
        <a:solidFill>
          <a:schemeClr val="bg1"/>
        </a:solidFill>
        <a:effectLst/>
      </p:bgPr>
    </p:bg>
    <p:spTree>
      <p:nvGrpSpPr>
        <p:cNvPr id="1" name=""/>
        <p:cNvGrpSpPr/>
        <p:nvPr/>
      </p:nvGrpSpPr>
      <p:grpSpPr>
        <a:xfrm>
          <a:off x="0" y="0"/>
          <a:ext cx="0" cy="0"/>
          <a:chOff x="0" y="0"/>
          <a:chExt cx="0" cy="0"/>
        </a:xfrm>
      </p:grpSpPr>
      <p:pic>
        <p:nvPicPr>
          <p:cNvPr id="9" name="Picture 8" descr="A black background with a black border&#10;&#10;Description automatically generated">
            <a:extLst>
              <a:ext uri="{FF2B5EF4-FFF2-40B4-BE49-F238E27FC236}">
                <a16:creationId xmlns:a16="http://schemas.microsoft.com/office/drawing/2014/main" id="{49E2C088-E91F-9B5F-6DCC-75DD7674684F}"/>
              </a:ext>
            </a:extLst>
          </p:cNvPr>
          <p:cNvPicPr>
            <a:picLocks noChangeAspect="1"/>
          </p:cNvPicPr>
          <p:nvPr userDrawn="1"/>
        </p:nvPicPr>
        <p:blipFill>
          <a:blip r:embed="rId2"/>
          <a:stretch>
            <a:fillRect/>
          </a:stretch>
        </p:blipFill>
        <p:spPr>
          <a:xfrm>
            <a:off x="0" y="2893607"/>
            <a:ext cx="12275106" cy="3964393"/>
          </a:xfrm>
          <a:prstGeom prst="rect">
            <a:avLst/>
          </a:prstGeom>
        </p:spPr>
      </p:pic>
      <p:sp>
        <p:nvSpPr>
          <p:cNvPr id="2" name="Title 1">
            <a:extLst>
              <a:ext uri="{FF2B5EF4-FFF2-40B4-BE49-F238E27FC236}">
                <a16:creationId xmlns:a16="http://schemas.microsoft.com/office/drawing/2014/main" id="{559643D1-7BAC-690F-57F3-0BEEDF399A8F}"/>
              </a:ext>
            </a:extLst>
          </p:cNvPr>
          <p:cNvSpPr>
            <a:spLocks noGrp="1"/>
          </p:cNvSpPr>
          <p:nvPr>
            <p:ph type="title"/>
          </p:nvPr>
        </p:nvSpPr>
        <p:spPr>
          <a:xfrm>
            <a:off x="933735" y="1042859"/>
            <a:ext cx="2983172" cy="1809360"/>
          </a:xfrm>
        </p:spPr>
        <p:txBody>
          <a:bodyPr lIns="0" tIns="0" rIns="0" bIns="0" anchor="t" anchorCtr="0">
            <a:normAutofit/>
          </a:bodyPr>
          <a:lstStyle>
            <a:lvl1pPr>
              <a:defRPr sz="3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F0BA1D9-B803-6224-D5FD-23E6B3C6E3BC}"/>
              </a:ext>
            </a:extLst>
          </p:cNvPr>
          <p:cNvSpPr>
            <a:spLocks noGrp="1"/>
          </p:cNvSpPr>
          <p:nvPr>
            <p:ph idx="1"/>
          </p:nvPr>
        </p:nvSpPr>
        <p:spPr>
          <a:xfrm>
            <a:off x="4018129" y="1042859"/>
            <a:ext cx="7809435" cy="4776857"/>
          </a:xfrm>
        </p:spPr>
        <p:txBody>
          <a:bodyPr lIns="0" tIns="0" rIns="0" bIns="0">
            <a:normAutofit/>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E900226F-C331-1DC9-EACD-671FA376D8C2}"/>
              </a:ext>
            </a:extLst>
          </p:cNvPr>
          <p:cNvSpPr>
            <a:spLocks noGrp="1"/>
          </p:cNvSpPr>
          <p:nvPr>
            <p:ph type="sldNum" sz="quarter" idx="12"/>
          </p:nvPr>
        </p:nvSpPr>
        <p:spPr>
          <a:xfrm>
            <a:off x="8610600" y="6356350"/>
            <a:ext cx="3216964" cy="365125"/>
          </a:xfrm>
        </p:spPr>
        <p:txBody>
          <a:bodyPr/>
          <a:lstStyle>
            <a:lvl1pPr>
              <a:defRPr>
                <a:solidFill>
                  <a:srgbClr val="0B2240"/>
                </a:solidFill>
              </a:defRPr>
            </a:lvl1pPr>
          </a:lstStyle>
          <a:p>
            <a:fld id="{3AB0FA7D-6037-5843-8579-D79F2AB30C7F}" type="slidenum">
              <a:rPr lang="en-US" smtClean="0"/>
              <a:pPr/>
              <a:t>‹#›</a:t>
            </a:fld>
            <a:endParaRPr lang="en-US"/>
          </a:p>
        </p:txBody>
      </p:sp>
      <p:sp>
        <p:nvSpPr>
          <p:cNvPr id="7" name="Subtitle 2">
            <a:extLst>
              <a:ext uri="{FF2B5EF4-FFF2-40B4-BE49-F238E27FC236}">
                <a16:creationId xmlns:a16="http://schemas.microsoft.com/office/drawing/2014/main" id="{2E9F4B9A-9CEA-913C-5D1D-9A41650C5AE1}"/>
              </a:ext>
            </a:extLst>
          </p:cNvPr>
          <p:cNvSpPr>
            <a:spLocks noGrp="1"/>
          </p:cNvSpPr>
          <p:nvPr>
            <p:ph type="subTitle" idx="13"/>
          </p:nvPr>
        </p:nvSpPr>
        <p:spPr>
          <a:xfrm>
            <a:off x="933735" y="2988743"/>
            <a:ext cx="2983172" cy="1655762"/>
          </a:xfrm>
        </p:spPr>
        <p:txBody>
          <a:bodyPr lIns="0" tIns="0" rIns="0" bIns="0">
            <a:normAutofit/>
          </a:bodyPr>
          <a:lstStyle>
            <a:lvl1pPr marL="0" indent="0" algn="l">
              <a:lnSpc>
                <a:spcPct val="100000"/>
              </a:lnSpc>
              <a:buNone/>
              <a:defRPr sz="2400" b="0" i="0">
                <a:solidFill>
                  <a:srgbClr val="0293C8"/>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9918" y="5819716"/>
            <a:ext cx="4184162" cy="901759"/>
          </a:xfrm>
          <a:prstGeom prst="rect">
            <a:avLst/>
          </a:prstGeom>
        </p:spPr>
      </p:pic>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933733" y="676002"/>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819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ner 2">
    <p:bg>
      <p:bgPr>
        <a:solidFill>
          <a:schemeClr val="bg1"/>
        </a:solidFill>
        <a:effectLst/>
      </p:bgPr>
    </p:bg>
    <p:spTree>
      <p:nvGrpSpPr>
        <p:cNvPr id="1" name=""/>
        <p:cNvGrpSpPr/>
        <p:nvPr/>
      </p:nvGrpSpPr>
      <p:grpSpPr>
        <a:xfrm>
          <a:off x="0" y="0"/>
          <a:ext cx="0" cy="0"/>
          <a:chOff x="0" y="0"/>
          <a:chExt cx="0" cy="0"/>
        </a:xfrm>
      </p:grpSpPr>
      <p:pic>
        <p:nvPicPr>
          <p:cNvPr id="9" name="Picture 8" descr="A black background with a black border&#10;&#10;Description automatically generated">
            <a:extLst>
              <a:ext uri="{FF2B5EF4-FFF2-40B4-BE49-F238E27FC236}">
                <a16:creationId xmlns:a16="http://schemas.microsoft.com/office/drawing/2014/main" id="{49E2C088-E91F-9B5F-6DCC-75DD7674684F}"/>
              </a:ext>
            </a:extLst>
          </p:cNvPr>
          <p:cNvPicPr>
            <a:picLocks noChangeAspect="1"/>
          </p:cNvPicPr>
          <p:nvPr userDrawn="1"/>
        </p:nvPicPr>
        <p:blipFill>
          <a:blip r:embed="rId2"/>
          <a:stretch>
            <a:fillRect/>
          </a:stretch>
        </p:blipFill>
        <p:spPr>
          <a:xfrm flipH="1">
            <a:off x="0" y="2893607"/>
            <a:ext cx="12275106" cy="3964393"/>
          </a:xfrm>
          <a:prstGeom prst="rect">
            <a:avLst/>
          </a:prstGeom>
        </p:spPr>
      </p:pic>
      <p:sp>
        <p:nvSpPr>
          <p:cNvPr id="2" name="Title 1">
            <a:extLst>
              <a:ext uri="{FF2B5EF4-FFF2-40B4-BE49-F238E27FC236}">
                <a16:creationId xmlns:a16="http://schemas.microsoft.com/office/drawing/2014/main" id="{559643D1-7BAC-690F-57F3-0BEEDF399A8F}"/>
              </a:ext>
            </a:extLst>
          </p:cNvPr>
          <p:cNvSpPr>
            <a:spLocks noGrp="1"/>
          </p:cNvSpPr>
          <p:nvPr>
            <p:ph type="title"/>
          </p:nvPr>
        </p:nvSpPr>
        <p:spPr>
          <a:xfrm>
            <a:off x="933735" y="676002"/>
            <a:ext cx="10893830" cy="777875"/>
          </a:xfrm>
        </p:spPr>
        <p:txBody>
          <a:bodyPr lIns="0" tIns="0" rIns="0" bIns="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F0BA1D9-B803-6224-D5FD-23E6B3C6E3BC}"/>
              </a:ext>
            </a:extLst>
          </p:cNvPr>
          <p:cNvSpPr>
            <a:spLocks noGrp="1"/>
          </p:cNvSpPr>
          <p:nvPr>
            <p:ph idx="1"/>
          </p:nvPr>
        </p:nvSpPr>
        <p:spPr>
          <a:xfrm>
            <a:off x="933733" y="2327276"/>
            <a:ext cx="10893831" cy="3492440"/>
          </a:xfrm>
        </p:spPr>
        <p:txBody>
          <a:bodyPr lIns="0" tIns="0" rIns="0" bIns="0">
            <a:normAutofit/>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E900226F-C331-1DC9-EACD-671FA376D8C2}"/>
              </a:ext>
            </a:extLst>
          </p:cNvPr>
          <p:cNvSpPr>
            <a:spLocks noGrp="1"/>
          </p:cNvSpPr>
          <p:nvPr>
            <p:ph type="sldNum" sz="quarter" idx="12"/>
          </p:nvPr>
        </p:nvSpPr>
        <p:spPr>
          <a:xfrm>
            <a:off x="8610600" y="6356350"/>
            <a:ext cx="3216964" cy="365125"/>
          </a:xfrm>
        </p:spPr>
        <p:txBody>
          <a:bodyPr/>
          <a:lstStyle>
            <a:lvl1pPr>
              <a:defRPr>
                <a:solidFill>
                  <a:srgbClr val="0B2240"/>
                </a:solidFill>
              </a:defRPr>
            </a:lvl1pPr>
          </a:lstStyle>
          <a:p>
            <a:fld id="{3AB0FA7D-6037-5843-8579-D79F2AB30C7F}" type="slidenum">
              <a:rPr lang="en-US" smtClean="0"/>
              <a:pPr/>
              <a:t>‹#›</a:t>
            </a:fld>
            <a:endParaRPr lang="en-US" dirty="0"/>
          </a:p>
        </p:txBody>
      </p:sp>
      <p:sp>
        <p:nvSpPr>
          <p:cNvPr id="7" name="Subtitle 2">
            <a:extLst>
              <a:ext uri="{FF2B5EF4-FFF2-40B4-BE49-F238E27FC236}">
                <a16:creationId xmlns:a16="http://schemas.microsoft.com/office/drawing/2014/main" id="{2E9F4B9A-9CEA-913C-5D1D-9A41650C5AE1}"/>
              </a:ext>
            </a:extLst>
          </p:cNvPr>
          <p:cNvSpPr>
            <a:spLocks noGrp="1"/>
          </p:cNvSpPr>
          <p:nvPr>
            <p:ph type="subTitle" idx="13"/>
          </p:nvPr>
        </p:nvSpPr>
        <p:spPr>
          <a:xfrm>
            <a:off x="933735" y="1453877"/>
            <a:ext cx="9555970" cy="736873"/>
          </a:xfrm>
        </p:spPr>
        <p:txBody>
          <a:bodyPr lIns="0" tIns="0" rIns="0" bIns="0">
            <a:normAutofit/>
          </a:bodyPr>
          <a:lstStyle>
            <a:lvl1pPr marL="0" indent="0" algn="l">
              <a:lnSpc>
                <a:spcPct val="100000"/>
              </a:lnSpc>
              <a:buNone/>
              <a:defRPr sz="2400" b="0" i="0">
                <a:solidFill>
                  <a:srgbClr val="0293C8"/>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074105" y="5819716"/>
            <a:ext cx="4184162" cy="901759"/>
          </a:xfrm>
          <a:prstGeom prst="rect">
            <a:avLst/>
          </a:prstGeom>
        </p:spPr>
      </p:pic>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933733" y="676002"/>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64DB4F7-DD0A-7F6F-6F85-0AD146E2223D}"/>
              </a:ext>
            </a:extLst>
          </p:cNvPr>
          <p:cNvCxnSpPr>
            <a:cxnSpLocks/>
          </p:cNvCxnSpPr>
          <p:nvPr userDrawn="1"/>
        </p:nvCxnSpPr>
        <p:spPr>
          <a:xfrm>
            <a:off x="933733" y="2204552"/>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990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016F-F7FE-41C3-9BBA-541A26F6FC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9DCBF3C-426E-47FF-A804-F461981525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EDB41AC-D397-47D5-9813-AC2221FF698B}"/>
              </a:ext>
            </a:extLst>
          </p:cNvPr>
          <p:cNvSpPr>
            <a:spLocks noGrp="1"/>
          </p:cNvSpPr>
          <p:nvPr>
            <p:ph type="dt" sz="half" idx="10"/>
          </p:nvPr>
        </p:nvSpPr>
        <p:spPr/>
        <p:txBody>
          <a:bodyPr/>
          <a:lstStyle/>
          <a:p>
            <a:fld id="{06A5FE1D-1685-4692-9122-ECA004C7BA0C}" type="datetimeFigureOut">
              <a:rPr lang="en-IN" smtClean="0"/>
              <a:t>30-10-2024</a:t>
            </a:fld>
            <a:endParaRPr lang="en-IN"/>
          </a:p>
        </p:txBody>
      </p:sp>
      <p:sp>
        <p:nvSpPr>
          <p:cNvPr id="5" name="Footer Placeholder 4">
            <a:extLst>
              <a:ext uri="{FF2B5EF4-FFF2-40B4-BE49-F238E27FC236}">
                <a16:creationId xmlns:a16="http://schemas.microsoft.com/office/drawing/2014/main" id="{F3C1C215-4ED2-4640-9948-8D42C2151C7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7E9E1A7-6561-42BA-B42B-9DAFF6CC9F60}"/>
              </a:ext>
            </a:extLst>
          </p:cNvPr>
          <p:cNvSpPr>
            <a:spLocks noGrp="1"/>
          </p:cNvSpPr>
          <p:nvPr>
            <p:ph type="sldNum" sz="quarter" idx="12"/>
          </p:nvPr>
        </p:nvSpPr>
        <p:spPr/>
        <p:txBody>
          <a:bodyPr/>
          <a:lstStyle/>
          <a:p>
            <a:fld id="{25A879FA-14DD-4ED0-881C-66AE92808539}" type="slidenum">
              <a:rPr lang="en-IN" smtClean="0"/>
              <a:t>‹#›</a:t>
            </a:fld>
            <a:endParaRPr lang="en-IN"/>
          </a:p>
        </p:txBody>
      </p:sp>
    </p:spTree>
    <p:extLst>
      <p:ext uri="{BB962C8B-B14F-4D97-AF65-F5344CB8AC3E}">
        <p14:creationId xmlns:p14="http://schemas.microsoft.com/office/powerpoint/2010/main" val="2600110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0A0E7-2F2A-4CD1-A3F2-81B2FAD0582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A83AD27-43C6-4279-9C0B-472694C9EA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F9E952C-D5C2-4E9B-8014-9756A87F8AD2}"/>
              </a:ext>
            </a:extLst>
          </p:cNvPr>
          <p:cNvSpPr>
            <a:spLocks noGrp="1"/>
          </p:cNvSpPr>
          <p:nvPr>
            <p:ph type="dt" sz="half" idx="10"/>
          </p:nvPr>
        </p:nvSpPr>
        <p:spPr/>
        <p:txBody>
          <a:bodyPr/>
          <a:lstStyle/>
          <a:p>
            <a:fld id="{06A5FE1D-1685-4692-9122-ECA004C7BA0C}" type="datetimeFigureOut">
              <a:rPr lang="en-IN" smtClean="0"/>
              <a:t>30-10-2024</a:t>
            </a:fld>
            <a:endParaRPr lang="en-IN"/>
          </a:p>
        </p:txBody>
      </p:sp>
      <p:sp>
        <p:nvSpPr>
          <p:cNvPr id="5" name="Footer Placeholder 4">
            <a:extLst>
              <a:ext uri="{FF2B5EF4-FFF2-40B4-BE49-F238E27FC236}">
                <a16:creationId xmlns:a16="http://schemas.microsoft.com/office/drawing/2014/main" id="{EEFADED0-F6B2-45BE-916A-8288E2DBACA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21C9DF2-B893-4FC5-A00C-461B14CFCAF3}"/>
              </a:ext>
            </a:extLst>
          </p:cNvPr>
          <p:cNvSpPr>
            <a:spLocks noGrp="1"/>
          </p:cNvSpPr>
          <p:nvPr>
            <p:ph type="sldNum" sz="quarter" idx="12"/>
          </p:nvPr>
        </p:nvSpPr>
        <p:spPr/>
        <p:txBody>
          <a:bodyPr/>
          <a:lstStyle/>
          <a:p>
            <a:fld id="{25A879FA-14DD-4ED0-881C-66AE92808539}" type="slidenum">
              <a:rPr lang="en-IN" smtClean="0"/>
              <a:t>‹#›</a:t>
            </a:fld>
            <a:endParaRPr lang="en-IN"/>
          </a:p>
        </p:txBody>
      </p:sp>
    </p:spTree>
    <p:extLst>
      <p:ext uri="{BB962C8B-B14F-4D97-AF65-F5344CB8AC3E}">
        <p14:creationId xmlns:p14="http://schemas.microsoft.com/office/powerpoint/2010/main" val="390561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F83D-DE07-9AC0-56CA-2B778FDAC9E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1A91BC4-8322-7E8C-AE41-608796FC52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7D58582-52C4-7C93-EA32-8B0BD6C1144C}"/>
              </a:ext>
            </a:extLst>
          </p:cNvPr>
          <p:cNvSpPr>
            <a:spLocks noGrp="1"/>
          </p:cNvSpPr>
          <p:nvPr>
            <p:ph type="dt" sz="half" idx="10"/>
          </p:nvPr>
        </p:nvSpPr>
        <p:spPr/>
        <p:txBody>
          <a:bodyPr/>
          <a:lstStyle/>
          <a:p>
            <a:fld id="{76171F16-4D77-4F17-8D98-A3DDA329C7F7}" type="datetimeFigureOut">
              <a:rPr lang="en-IE" smtClean="0"/>
              <a:t>30/10/2024</a:t>
            </a:fld>
            <a:endParaRPr lang="en-IE"/>
          </a:p>
        </p:txBody>
      </p:sp>
      <p:sp>
        <p:nvSpPr>
          <p:cNvPr id="5" name="Footer Placeholder 4">
            <a:extLst>
              <a:ext uri="{FF2B5EF4-FFF2-40B4-BE49-F238E27FC236}">
                <a16:creationId xmlns:a16="http://schemas.microsoft.com/office/drawing/2014/main" id="{394820EE-28F9-21DD-6355-381F1E9CBF7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3B75F4C-A9DC-B83E-E6F8-18252E68934D}"/>
              </a:ext>
            </a:extLst>
          </p:cNvPr>
          <p:cNvSpPr>
            <a:spLocks noGrp="1"/>
          </p:cNvSpPr>
          <p:nvPr>
            <p:ph type="sldNum" sz="quarter" idx="12"/>
          </p:nvPr>
        </p:nvSpPr>
        <p:spPr/>
        <p:txBody>
          <a:bodyPr/>
          <a:lstStyle/>
          <a:p>
            <a:fld id="{784E315E-9192-43D0-A96D-74083BF983B4}" type="slidenum">
              <a:rPr lang="en-IE" smtClean="0"/>
              <a:t>‹#›</a:t>
            </a:fld>
            <a:endParaRPr lang="en-IE"/>
          </a:p>
        </p:txBody>
      </p:sp>
    </p:spTree>
    <p:extLst>
      <p:ext uri="{BB962C8B-B14F-4D97-AF65-F5344CB8AC3E}">
        <p14:creationId xmlns:p14="http://schemas.microsoft.com/office/powerpoint/2010/main" val="3251154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68ED-DC58-468B-AFD3-0C8C15978E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ED374DB-420F-4F26-B8B4-CBEBA19BF2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2BB570-ECC0-44B7-97C4-75C571B2AF97}"/>
              </a:ext>
            </a:extLst>
          </p:cNvPr>
          <p:cNvSpPr>
            <a:spLocks noGrp="1"/>
          </p:cNvSpPr>
          <p:nvPr>
            <p:ph type="dt" sz="half" idx="10"/>
          </p:nvPr>
        </p:nvSpPr>
        <p:spPr/>
        <p:txBody>
          <a:bodyPr/>
          <a:lstStyle/>
          <a:p>
            <a:fld id="{06A5FE1D-1685-4692-9122-ECA004C7BA0C}" type="datetimeFigureOut">
              <a:rPr lang="en-IN" smtClean="0"/>
              <a:t>30-10-2024</a:t>
            </a:fld>
            <a:endParaRPr lang="en-IN"/>
          </a:p>
        </p:txBody>
      </p:sp>
      <p:sp>
        <p:nvSpPr>
          <p:cNvPr id="5" name="Footer Placeholder 4">
            <a:extLst>
              <a:ext uri="{FF2B5EF4-FFF2-40B4-BE49-F238E27FC236}">
                <a16:creationId xmlns:a16="http://schemas.microsoft.com/office/drawing/2014/main" id="{6EB3A647-8E6C-4E56-831B-B59182412F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A7B709D-BC7D-43BA-9A9A-D7B2384FB07E}"/>
              </a:ext>
            </a:extLst>
          </p:cNvPr>
          <p:cNvSpPr>
            <a:spLocks noGrp="1"/>
          </p:cNvSpPr>
          <p:nvPr>
            <p:ph type="sldNum" sz="quarter" idx="12"/>
          </p:nvPr>
        </p:nvSpPr>
        <p:spPr/>
        <p:txBody>
          <a:bodyPr/>
          <a:lstStyle/>
          <a:p>
            <a:fld id="{25A879FA-14DD-4ED0-881C-66AE92808539}" type="slidenum">
              <a:rPr lang="en-IN" smtClean="0"/>
              <a:t>‹#›</a:t>
            </a:fld>
            <a:endParaRPr lang="en-IN"/>
          </a:p>
        </p:txBody>
      </p:sp>
    </p:spTree>
    <p:extLst>
      <p:ext uri="{BB962C8B-B14F-4D97-AF65-F5344CB8AC3E}">
        <p14:creationId xmlns:p14="http://schemas.microsoft.com/office/powerpoint/2010/main" val="2662300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0AC7-4B6F-471A-88B1-E7644368C68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0DFCA0B-9421-4FAA-BDC9-0F7F7BAEB0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2D74DA0-4E6D-4862-98EB-0371F0A3A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CA49509-9425-4DA0-9265-DE225772B02E}"/>
              </a:ext>
            </a:extLst>
          </p:cNvPr>
          <p:cNvSpPr>
            <a:spLocks noGrp="1"/>
          </p:cNvSpPr>
          <p:nvPr>
            <p:ph type="dt" sz="half" idx="10"/>
          </p:nvPr>
        </p:nvSpPr>
        <p:spPr/>
        <p:txBody>
          <a:bodyPr/>
          <a:lstStyle/>
          <a:p>
            <a:fld id="{06A5FE1D-1685-4692-9122-ECA004C7BA0C}" type="datetimeFigureOut">
              <a:rPr lang="en-IN" smtClean="0"/>
              <a:t>30-10-2024</a:t>
            </a:fld>
            <a:endParaRPr lang="en-IN"/>
          </a:p>
        </p:txBody>
      </p:sp>
      <p:sp>
        <p:nvSpPr>
          <p:cNvPr id="6" name="Footer Placeholder 5">
            <a:extLst>
              <a:ext uri="{FF2B5EF4-FFF2-40B4-BE49-F238E27FC236}">
                <a16:creationId xmlns:a16="http://schemas.microsoft.com/office/drawing/2014/main" id="{BA76C835-3B8B-49E6-AD2B-56B285C8797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F29CBC1-7A24-4ACD-AB22-DAF1FC6850C2}"/>
              </a:ext>
            </a:extLst>
          </p:cNvPr>
          <p:cNvSpPr>
            <a:spLocks noGrp="1"/>
          </p:cNvSpPr>
          <p:nvPr>
            <p:ph type="sldNum" sz="quarter" idx="12"/>
          </p:nvPr>
        </p:nvSpPr>
        <p:spPr/>
        <p:txBody>
          <a:bodyPr/>
          <a:lstStyle/>
          <a:p>
            <a:fld id="{25A879FA-14DD-4ED0-881C-66AE92808539}" type="slidenum">
              <a:rPr lang="en-IN" smtClean="0"/>
              <a:t>‹#›</a:t>
            </a:fld>
            <a:endParaRPr lang="en-IN"/>
          </a:p>
        </p:txBody>
      </p:sp>
    </p:spTree>
    <p:extLst>
      <p:ext uri="{BB962C8B-B14F-4D97-AF65-F5344CB8AC3E}">
        <p14:creationId xmlns:p14="http://schemas.microsoft.com/office/powerpoint/2010/main" val="2985364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74FEF-730A-45E0-96B0-88D5552C043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C083ED9-85CA-4F62-A19A-08064C532A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4CB03A-F163-4806-AB2B-FB6680E951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D81F876-2C92-4E14-8727-AD62AC8230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6A18B5-2501-4F4C-A324-8211EEE4D4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9DEB972-011C-4314-A4B5-8E2D329680BC}"/>
              </a:ext>
            </a:extLst>
          </p:cNvPr>
          <p:cNvSpPr>
            <a:spLocks noGrp="1"/>
          </p:cNvSpPr>
          <p:nvPr>
            <p:ph type="dt" sz="half" idx="10"/>
          </p:nvPr>
        </p:nvSpPr>
        <p:spPr/>
        <p:txBody>
          <a:bodyPr/>
          <a:lstStyle/>
          <a:p>
            <a:fld id="{06A5FE1D-1685-4692-9122-ECA004C7BA0C}" type="datetimeFigureOut">
              <a:rPr lang="en-IN" smtClean="0"/>
              <a:t>30-10-2024</a:t>
            </a:fld>
            <a:endParaRPr lang="en-IN"/>
          </a:p>
        </p:txBody>
      </p:sp>
      <p:sp>
        <p:nvSpPr>
          <p:cNvPr id="8" name="Footer Placeholder 7">
            <a:extLst>
              <a:ext uri="{FF2B5EF4-FFF2-40B4-BE49-F238E27FC236}">
                <a16:creationId xmlns:a16="http://schemas.microsoft.com/office/drawing/2014/main" id="{FC1E7760-3513-4BBB-875B-71F02351214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954701A-3907-4F56-8CD7-6D7D8A0E9396}"/>
              </a:ext>
            </a:extLst>
          </p:cNvPr>
          <p:cNvSpPr>
            <a:spLocks noGrp="1"/>
          </p:cNvSpPr>
          <p:nvPr>
            <p:ph type="sldNum" sz="quarter" idx="12"/>
          </p:nvPr>
        </p:nvSpPr>
        <p:spPr/>
        <p:txBody>
          <a:bodyPr/>
          <a:lstStyle/>
          <a:p>
            <a:fld id="{25A879FA-14DD-4ED0-881C-66AE92808539}" type="slidenum">
              <a:rPr lang="en-IN" smtClean="0"/>
              <a:t>‹#›</a:t>
            </a:fld>
            <a:endParaRPr lang="en-IN"/>
          </a:p>
        </p:txBody>
      </p:sp>
    </p:spTree>
    <p:extLst>
      <p:ext uri="{BB962C8B-B14F-4D97-AF65-F5344CB8AC3E}">
        <p14:creationId xmlns:p14="http://schemas.microsoft.com/office/powerpoint/2010/main" val="1865124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807F-CAEE-4DE3-B5F4-CFADE939EDC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923B5B9-9FD9-4A23-B40E-5AA12A4C7F2E}"/>
              </a:ext>
            </a:extLst>
          </p:cNvPr>
          <p:cNvSpPr>
            <a:spLocks noGrp="1"/>
          </p:cNvSpPr>
          <p:nvPr>
            <p:ph type="dt" sz="half" idx="10"/>
          </p:nvPr>
        </p:nvSpPr>
        <p:spPr/>
        <p:txBody>
          <a:bodyPr/>
          <a:lstStyle/>
          <a:p>
            <a:fld id="{06A5FE1D-1685-4692-9122-ECA004C7BA0C}" type="datetimeFigureOut">
              <a:rPr lang="en-IN" smtClean="0"/>
              <a:t>30-10-2024</a:t>
            </a:fld>
            <a:endParaRPr lang="en-IN"/>
          </a:p>
        </p:txBody>
      </p:sp>
      <p:sp>
        <p:nvSpPr>
          <p:cNvPr id="4" name="Footer Placeholder 3">
            <a:extLst>
              <a:ext uri="{FF2B5EF4-FFF2-40B4-BE49-F238E27FC236}">
                <a16:creationId xmlns:a16="http://schemas.microsoft.com/office/drawing/2014/main" id="{E48F7322-AD9A-4430-97CC-09DA4E2ECBC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432DF81-CC29-4B6F-B40F-794C9D27AB79}"/>
              </a:ext>
            </a:extLst>
          </p:cNvPr>
          <p:cNvSpPr>
            <a:spLocks noGrp="1"/>
          </p:cNvSpPr>
          <p:nvPr>
            <p:ph type="sldNum" sz="quarter" idx="12"/>
          </p:nvPr>
        </p:nvSpPr>
        <p:spPr/>
        <p:txBody>
          <a:bodyPr/>
          <a:lstStyle/>
          <a:p>
            <a:fld id="{25A879FA-14DD-4ED0-881C-66AE92808539}" type="slidenum">
              <a:rPr lang="en-IN" smtClean="0"/>
              <a:t>‹#›</a:t>
            </a:fld>
            <a:endParaRPr lang="en-IN"/>
          </a:p>
        </p:txBody>
      </p:sp>
    </p:spTree>
    <p:extLst>
      <p:ext uri="{BB962C8B-B14F-4D97-AF65-F5344CB8AC3E}">
        <p14:creationId xmlns:p14="http://schemas.microsoft.com/office/powerpoint/2010/main" val="2484507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8860C3-DDA9-4D6B-BBDB-34EEE29D783A}"/>
              </a:ext>
            </a:extLst>
          </p:cNvPr>
          <p:cNvSpPr>
            <a:spLocks noGrp="1"/>
          </p:cNvSpPr>
          <p:nvPr>
            <p:ph type="dt" sz="half" idx="10"/>
          </p:nvPr>
        </p:nvSpPr>
        <p:spPr/>
        <p:txBody>
          <a:bodyPr/>
          <a:lstStyle/>
          <a:p>
            <a:fld id="{06A5FE1D-1685-4692-9122-ECA004C7BA0C}" type="datetimeFigureOut">
              <a:rPr lang="en-IN" smtClean="0"/>
              <a:t>30-10-2024</a:t>
            </a:fld>
            <a:endParaRPr lang="en-IN"/>
          </a:p>
        </p:txBody>
      </p:sp>
      <p:sp>
        <p:nvSpPr>
          <p:cNvPr id="3" name="Footer Placeholder 2">
            <a:extLst>
              <a:ext uri="{FF2B5EF4-FFF2-40B4-BE49-F238E27FC236}">
                <a16:creationId xmlns:a16="http://schemas.microsoft.com/office/drawing/2014/main" id="{3BECB455-D657-45C0-8DA6-F2F272EA658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29E7796-1171-4D60-BED6-E9D998A0B8BF}"/>
              </a:ext>
            </a:extLst>
          </p:cNvPr>
          <p:cNvSpPr>
            <a:spLocks noGrp="1"/>
          </p:cNvSpPr>
          <p:nvPr>
            <p:ph type="sldNum" sz="quarter" idx="12"/>
          </p:nvPr>
        </p:nvSpPr>
        <p:spPr/>
        <p:txBody>
          <a:bodyPr/>
          <a:lstStyle/>
          <a:p>
            <a:fld id="{25A879FA-14DD-4ED0-881C-66AE92808539}" type="slidenum">
              <a:rPr lang="en-IN" smtClean="0"/>
              <a:t>‹#›</a:t>
            </a:fld>
            <a:endParaRPr lang="en-IN"/>
          </a:p>
        </p:txBody>
      </p:sp>
    </p:spTree>
    <p:extLst>
      <p:ext uri="{BB962C8B-B14F-4D97-AF65-F5344CB8AC3E}">
        <p14:creationId xmlns:p14="http://schemas.microsoft.com/office/powerpoint/2010/main" val="3118592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CEDE-5284-47AF-9157-2B6359FBB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89C9D54-ECA3-4587-853B-AFC44EF3A3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1DC744A-223B-4125-A834-C1760C1B8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3EF7BC-9303-4697-99D1-66CE49635519}"/>
              </a:ext>
            </a:extLst>
          </p:cNvPr>
          <p:cNvSpPr>
            <a:spLocks noGrp="1"/>
          </p:cNvSpPr>
          <p:nvPr>
            <p:ph type="dt" sz="half" idx="10"/>
          </p:nvPr>
        </p:nvSpPr>
        <p:spPr/>
        <p:txBody>
          <a:bodyPr/>
          <a:lstStyle/>
          <a:p>
            <a:fld id="{06A5FE1D-1685-4692-9122-ECA004C7BA0C}" type="datetimeFigureOut">
              <a:rPr lang="en-IN" smtClean="0"/>
              <a:t>30-10-2024</a:t>
            </a:fld>
            <a:endParaRPr lang="en-IN"/>
          </a:p>
        </p:txBody>
      </p:sp>
      <p:sp>
        <p:nvSpPr>
          <p:cNvPr id="6" name="Footer Placeholder 5">
            <a:extLst>
              <a:ext uri="{FF2B5EF4-FFF2-40B4-BE49-F238E27FC236}">
                <a16:creationId xmlns:a16="http://schemas.microsoft.com/office/drawing/2014/main" id="{25070939-3D59-422E-BF49-03A4316FA0E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5DED806-A637-4B80-9D86-3E33C2E750FE}"/>
              </a:ext>
            </a:extLst>
          </p:cNvPr>
          <p:cNvSpPr>
            <a:spLocks noGrp="1"/>
          </p:cNvSpPr>
          <p:nvPr>
            <p:ph type="sldNum" sz="quarter" idx="12"/>
          </p:nvPr>
        </p:nvSpPr>
        <p:spPr/>
        <p:txBody>
          <a:bodyPr/>
          <a:lstStyle/>
          <a:p>
            <a:fld id="{25A879FA-14DD-4ED0-881C-66AE92808539}" type="slidenum">
              <a:rPr lang="en-IN" smtClean="0"/>
              <a:t>‹#›</a:t>
            </a:fld>
            <a:endParaRPr lang="en-IN"/>
          </a:p>
        </p:txBody>
      </p:sp>
    </p:spTree>
    <p:extLst>
      <p:ext uri="{BB962C8B-B14F-4D97-AF65-F5344CB8AC3E}">
        <p14:creationId xmlns:p14="http://schemas.microsoft.com/office/powerpoint/2010/main" val="211536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30D8A-0AE3-4338-8B56-D346D4FAE1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87F9E84-9203-4DE6-9263-50C0FC23C3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7EDAFE7-DE11-4DF8-9E02-D28BDAC63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E67237-9147-49F9-847C-FA89E5254DDC}"/>
              </a:ext>
            </a:extLst>
          </p:cNvPr>
          <p:cNvSpPr>
            <a:spLocks noGrp="1"/>
          </p:cNvSpPr>
          <p:nvPr>
            <p:ph type="dt" sz="half" idx="10"/>
          </p:nvPr>
        </p:nvSpPr>
        <p:spPr/>
        <p:txBody>
          <a:bodyPr/>
          <a:lstStyle/>
          <a:p>
            <a:fld id="{06A5FE1D-1685-4692-9122-ECA004C7BA0C}" type="datetimeFigureOut">
              <a:rPr lang="en-IN" smtClean="0"/>
              <a:t>30-10-2024</a:t>
            </a:fld>
            <a:endParaRPr lang="en-IN"/>
          </a:p>
        </p:txBody>
      </p:sp>
      <p:sp>
        <p:nvSpPr>
          <p:cNvPr id="6" name="Footer Placeholder 5">
            <a:extLst>
              <a:ext uri="{FF2B5EF4-FFF2-40B4-BE49-F238E27FC236}">
                <a16:creationId xmlns:a16="http://schemas.microsoft.com/office/drawing/2014/main" id="{B2461C26-F15B-4AD3-A1FF-6508FB3F7BC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317AEC1-F986-410D-9770-4B45B92CD8F6}"/>
              </a:ext>
            </a:extLst>
          </p:cNvPr>
          <p:cNvSpPr>
            <a:spLocks noGrp="1"/>
          </p:cNvSpPr>
          <p:nvPr>
            <p:ph type="sldNum" sz="quarter" idx="12"/>
          </p:nvPr>
        </p:nvSpPr>
        <p:spPr/>
        <p:txBody>
          <a:bodyPr/>
          <a:lstStyle/>
          <a:p>
            <a:fld id="{25A879FA-14DD-4ED0-881C-66AE92808539}" type="slidenum">
              <a:rPr lang="en-IN" smtClean="0"/>
              <a:t>‹#›</a:t>
            </a:fld>
            <a:endParaRPr lang="en-IN"/>
          </a:p>
        </p:txBody>
      </p:sp>
    </p:spTree>
    <p:extLst>
      <p:ext uri="{BB962C8B-B14F-4D97-AF65-F5344CB8AC3E}">
        <p14:creationId xmlns:p14="http://schemas.microsoft.com/office/powerpoint/2010/main" val="3387300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425E-7418-4EFA-8540-486B000F9A2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80F8B57-4DB7-4F1D-9EEF-8E395694EC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1ACA682-7A9F-4B39-A13D-6247DAB267BC}"/>
              </a:ext>
            </a:extLst>
          </p:cNvPr>
          <p:cNvSpPr>
            <a:spLocks noGrp="1"/>
          </p:cNvSpPr>
          <p:nvPr>
            <p:ph type="dt" sz="half" idx="10"/>
          </p:nvPr>
        </p:nvSpPr>
        <p:spPr/>
        <p:txBody>
          <a:bodyPr/>
          <a:lstStyle/>
          <a:p>
            <a:fld id="{06A5FE1D-1685-4692-9122-ECA004C7BA0C}" type="datetimeFigureOut">
              <a:rPr lang="en-IN" smtClean="0"/>
              <a:t>30-10-2024</a:t>
            </a:fld>
            <a:endParaRPr lang="en-IN"/>
          </a:p>
        </p:txBody>
      </p:sp>
      <p:sp>
        <p:nvSpPr>
          <p:cNvPr id="5" name="Footer Placeholder 4">
            <a:extLst>
              <a:ext uri="{FF2B5EF4-FFF2-40B4-BE49-F238E27FC236}">
                <a16:creationId xmlns:a16="http://schemas.microsoft.com/office/drawing/2014/main" id="{F8B46E7D-0350-412E-9086-5D52A6FFF4B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4080B0E-820B-402F-A397-F052F4C90ACA}"/>
              </a:ext>
            </a:extLst>
          </p:cNvPr>
          <p:cNvSpPr>
            <a:spLocks noGrp="1"/>
          </p:cNvSpPr>
          <p:nvPr>
            <p:ph type="sldNum" sz="quarter" idx="12"/>
          </p:nvPr>
        </p:nvSpPr>
        <p:spPr/>
        <p:txBody>
          <a:bodyPr/>
          <a:lstStyle/>
          <a:p>
            <a:fld id="{25A879FA-14DD-4ED0-881C-66AE92808539}" type="slidenum">
              <a:rPr lang="en-IN" smtClean="0"/>
              <a:t>‹#›</a:t>
            </a:fld>
            <a:endParaRPr lang="en-IN"/>
          </a:p>
        </p:txBody>
      </p:sp>
    </p:spTree>
    <p:extLst>
      <p:ext uri="{BB962C8B-B14F-4D97-AF65-F5344CB8AC3E}">
        <p14:creationId xmlns:p14="http://schemas.microsoft.com/office/powerpoint/2010/main" val="3253089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BAD5BE-4136-4C43-AB7A-C59B1D4D72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5D7B08A-DE95-4273-8BB9-430D8B2F8B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9B80F91-772D-4231-A640-BBC5ACABACED}"/>
              </a:ext>
            </a:extLst>
          </p:cNvPr>
          <p:cNvSpPr>
            <a:spLocks noGrp="1"/>
          </p:cNvSpPr>
          <p:nvPr>
            <p:ph type="dt" sz="half" idx="10"/>
          </p:nvPr>
        </p:nvSpPr>
        <p:spPr/>
        <p:txBody>
          <a:bodyPr/>
          <a:lstStyle/>
          <a:p>
            <a:fld id="{06A5FE1D-1685-4692-9122-ECA004C7BA0C}" type="datetimeFigureOut">
              <a:rPr lang="en-IN" smtClean="0"/>
              <a:t>30-10-2024</a:t>
            </a:fld>
            <a:endParaRPr lang="en-IN"/>
          </a:p>
        </p:txBody>
      </p:sp>
      <p:sp>
        <p:nvSpPr>
          <p:cNvPr id="5" name="Footer Placeholder 4">
            <a:extLst>
              <a:ext uri="{FF2B5EF4-FFF2-40B4-BE49-F238E27FC236}">
                <a16:creationId xmlns:a16="http://schemas.microsoft.com/office/drawing/2014/main" id="{04BE77DD-0587-4955-8881-6E8341C89F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EE25A2E-1A55-4A0F-909B-645F8FABC98A}"/>
              </a:ext>
            </a:extLst>
          </p:cNvPr>
          <p:cNvSpPr>
            <a:spLocks noGrp="1"/>
          </p:cNvSpPr>
          <p:nvPr>
            <p:ph type="sldNum" sz="quarter" idx="12"/>
          </p:nvPr>
        </p:nvSpPr>
        <p:spPr/>
        <p:txBody>
          <a:bodyPr/>
          <a:lstStyle/>
          <a:p>
            <a:fld id="{25A879FA-14DD-4ED0-881C-66AE92808539}" type="slidenum">
              <a:rPr lang="en-IN" smtClean="0"/>
              <a:t>‹#›</a:t>
            </a:fld>
            <a:endParaRPr lang="en-IN"/>
          </a:p>
        </p:txBody>
      </p:sp>
    </p:spTree>
    <p:extLst>
      <p:ext uri="{BB962C8B-B14F-4D97-AF65-F5344CB8AC3E}">
        <p14:creationId xmlns:p14="http://schemas.microsoft.com/office/powerpoint/2010/main" val="1454588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C912-D400-0CCD-6423-EACDDE79EF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A495D9F-8B5C-B1AD-F8B7-E103533A10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09A2E1C-45DE-1F47-C443-D35C1CFC073E}"/>
              </a:ext>
            </a:extLst>
          </p:cNvPr>
          <p:cNvSpPr>
            <a:spLocks noGrp="1"/>
          </p:cNvSpPr>
          <p:nvPr>
            <p:ph type="dt" sz="half" idx="10"/>
          </p:nvPr>
        </p:nvSpPr>
        <p:spPr/>
        <p:txBody>
          <a:bodyPr/>
          <a:lstStyle/>
          <a:p>
            <a:fld id="{B2C33BC9-1C8C-492B-A24D-5AEBB01B1359}" type="datetimeFigureOut">
              <a:rPr lang="en-IE" smtClean="0"/>
              <a:t>30/10/2024</a:t>
            </a:fld>
            <a:endParaRPr lang="en-IE"/>
          </a:p>
        </p:txBody>
      </p:sp>
      <p:sp>
        <p:nvSpPr>
          <p:cNvPr id="5" name="Footer Placeholder 4">
            <a:extLst>
              <a:ext uri="{FF2B5EF4-FFF2-40B4-BE49-F238E27FC236}">
                <a16:creationId xmlns:a16="http://schemas.microsoft.com/office/drawing/2014/main" id="{95F97F43-CB46-6485-AC4E-01F83AD225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B1AE25C-B269-AAA7-CB54-130D28A62D0F}"/>
              </a:ext>
            </a:extLst>
          </p:cNvPr>
          <p:cNvSpPr>
            <a:spLocks noGrp="1"/>
          </p:cNvSpPr>
          <p:nvPr>
            <p:ph type="sldNum" sz="quarter" idx="12"/>
          </p:nvPr>
        </p:nvSpPr>
        <p:spPr/>
        <p:txBody>
          <a:bodyPr/>
          <a:lstStyle/>
          <a:p>
            <a:fld id="{C560494C-958C-4BC0-941B-F0F81ECBB359}" type="slidenum">
              <a:rPr lang="en-IE" smtClean="0"/>
              <a:t>‹#›</a:t>
            </a:fld>
            <a:endParaRPr lang="en-IE"/>
          </a:p>
        </p:txBody>
      </p:sp>
    </p:spTree>
    <p:extLst>
      <p:ext uri="{BB962C8B-B14F-4D97-AF65-F5344CB8AC3E}">
        <p14:creationId xmlns:p14="http://schemas.microsoft.com/office/powerpoint/2010/main" val="260425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0F1C0-46A3-AD87-749E-00043011E9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C85096D-873B-677A-9C1F-AAB737E424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31A92D-8551-9DA3-E531-386DD2ECD35C}"/>
              </a:ext>
            </a:extLst>
          </p:cNvPr>
          <p:cNvSpPr>
            <a:spLocks noGrp="1"/>
          </p:cNvSpPr>
          <p:nvPr>
            <p:ph type="dt" sz="half" idx="10"/>
          </p:nvPr>
        </p:nvSpPr>
        <p:spPr/>
        <p:txBody>
          <a:bodyPr/>
          <a:lstStyle/>
          <a:p>
            <a:fld id="{76171F16-4D77-4F17-8D98-A3DDA329C7F7}" type="datetimeFigureOut">
              <a:rPr lang="en-IE" smtClean="0"/>
              <a:t>30/10/2024</a:t>
            </a:fld>
            <a:endParaRPr lang="en-IE"/>
          </a:p>
        </p:txBody>
      </p:sp>
      <p:sp>
        <p:nvSpPr>
          <p:cNvPr id="5" name="Footer Placeholder 4">
            <a:extLst>
              <a:ext uri="{FF2B5EF4-FFF2-40B4-BE49-F238E27FC236}">
                <a16:creationId xmlns:a16="http://schemas.microsoft.com/office/drawing/2014/main" id="{246C9EF0-8774-EC26-D71D-E08575BC671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FFCDC88-6574-6549-06AB-9AD671A5E3EC}"/>
              </a:ext>
            </a:extLst>
          </p:cNvPr>
          <p:cNvSpPr>
            <a:spLocks noGrp="1"/>
          </p:cNvSpPr>
          <p:nvPr>
            <p:ph type="sldNum" sz="quarter" idx="12"/>
          </p:nvPr>
        </p:nvSpPr>
        <p:spPr/>
        <p:txBody>
          <a:bodyPr/>
          <a:lstStyle/>
          <a:p>
            <a:fld id="{784E315E-9192-43D0-A96D-74083BF983B4}" type="slidenum">
              <a:rPr lang="en-IE" smtClean="0"/>
              <a:t>‹#›</a:t>
            </a:fld>
            <a:endParaRPr lang="en-IE"/>
          </a:p>
        </p:txBody>
      </p:sp>
    </p:spTree>
    <p:extLst>
      <p:ext uri="{BB962C8B-B14F-4D97-AF65-F5344CB8AC3E}">
        <p14:creationId xmlns:p14="http://schemas.microsoft.com/office/powerpoint/2010/main" val="1360254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30646-191C-F689-714B-8AC185026E4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57BBEBF-DC47-00FD-A6AA-4E275C447B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10514A0-7CC2-D999-A3CC-3258B183FC1C}"/>
              </a:ext>
            </a:extLst>
          </p:cNvPr>
          <p:cNvSpPr>
            <a:spLocks noGrp="1"/>
          </p:cNvSpPr>
          <p:nvPr>
            <p:ph type="dt" sz="half" idx="10"/>
          </p:nvPr>
        </p:nvSpPr>
        <p:spPr/>
        <p:txBody>
          <a:bodyPr/>
          <a:lstStyle/>
          <a:p>
            <a:fld id="{B2C33BC9-1C8C-492B-A24D-5AEBB01B1359}" type="datetimeFigureOut">
              <a:rPr lang="en-IE" smtClean="0"/>
              <a:t>30/10/2024</a:t>
            </a:fld>
            <a:endParaRPr lang="en-IE"/>
          </a:p>
        </p:txBody>
      </p:sp>
      <p:sp>
        <p:nvSpPr>
          <p:cNvPr id="5" name="Footer Placeholder 4">
            <a:extLst>
              <a:ext uri="{FF2B5EF4-FFF2-40B4-BE49-F238E27FC236}">
                <a16:creationId xmlns:a16="http://schemas.microsoft.com/office/drawing/2014/main" id="{192A1C0E-849D-D036-CBBD-E66A110A8DB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D858FFC-9273-A81E-9CEC-BB0357B2662B}"/>
              </a:ext>
            </a:extLst>
          </p:cNvPr>
          <p:cNvSpPr>
            <a:spLocks noGrp="1"/>
          </p:cNvSpPr>
          <p:nvPr>
            <p:ph type="sldNum" sz="quarter" idx="12"/>
          </p:nvPr>
        </p:nvSpPr>
        <p:spPr/>
        <p:txBody>
          <a:bodyPr/>
          <a:lstStyle/>
          <a:p>
            <a:fld id="{C560494C-958C-4BC0-941B-F0F81ECBB359}" type="slidenum">
              <a:rPr lang="en-IE" smtClean="0"/>
              <a:t>‹#›</a:t>
            </a:fld>
            <a:endParaRPr lang="en-IE"/>
          </a:p>
        </p:txBody>
      </p:sp>
    </p:spTree>
    <p:extLst>
      <p:ext uri="{BB962C8B-B14F-4D97-AF65-F5344CB8AC3E}">
        <p14:creationId xmlns:p14="http://schemas.microsoft.com/office/powerpoint/2010/main" val="3752315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76729-B66F-3C46-824C-420141D48E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2D0BB97-9F12-AF89-0FEC-00993379BE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23F942-3603-B371-084E-89E995C245C3}"/>
              </a:ext>
            </a:extLst>
          </p:cNvPr>
          <p:cNvSpPr>
            <a:spLocks noGrp="1"/>
          </p:cNvSpPr>
          <p:nvPr>
            <p:ph type="dt" sz="half" idx="10"/>
          </p:nvPr>
        </p:nvSpPr>
        <p:spPr/>
        <p:txBody>
          <a:bodyPr/>
          <a:lstStyle/>
          <a:p>
            <a:fld id="{B2C33BC9-1C8C-492B-A24D-5AEBB01B1359}" type="datetimeFigureOut">
              <a:rPr lang="en-IE" smtClean="0"/>
              <a:t>30/10/2024</a:t>
            </a:fld>
            <a:endParaRPr lang="en-IE"/>
          </a:p>
        </p:txBody>
      </p:sp>
      <p:sp>
        <p:nvSpPr>
          <p:cNvPr id="5" name="Footer Placeholder 4">
            <a:extLst>
              <a:ext uri="{FF2B5EF4-FFF2-40B4-BE49-F238E27FC236}">
                <a16:creationId xmlns:a16="http://schemas.microsoft.com/office/drawing/2014/main" id="{E5EA03B7-62ED-9C7E-AFC5-DDA1912175F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2890A85-9331-DBBE-3971-F3F83AA52043}"/>
              </a:ext>
            </a:extLst>
          </p:cNvPr>
          <p:cNvSpPr>
            <a:spLocks noGrp="1"/>
          </p:cNvSpPr>
          <p:nvPr>
            <p:ph type="sldNum" sz="quarter" idx="12"/>
          </p:nvPr>
        </p:nvSpPr>
        <p:spPr/>
        <p:txBody>
          <a:bodyPr/>
          <a:lstStyle/>
          <a:p>
            <a:fld id="{C560494C-958C-4BC0-941B-F0F81ECBB359}" type="slidenum">
              <a:rPr lang="en-IE" smtClean="0"/>
              <a:t>‹#›</a:t>
            </a:fld>
            <a:endParaRPr lang="en-IE"/>
          </a:p>
        </p:txBody>
      </p:sp>
    </p:spTree>
    <p:extLst>
      <p:ext uri="{BB962C8B-B14F-4D97-AF65-F5344CB8AC3E}">
        <p14:creationId xmlns:p14="http://schemas.microsoft.com/office/powerpoint/2010/main" val="3545835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0A4E-8AD9-C54E-8B74-5D5A30CC668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4211E5F-AF5D-9579-F4A4-04333908FC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1E6C5DA4-FF21-DFA0-0BFB-06786DECC1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6E8569F9-3E86-AAFB-9CF1-C283C214F9B8}"/>
              </a:ext>
            </a:extLst>
          </p:cNvPr>
          <p:cNvSpPr>
            <a:spLocks noGrp="1"/>
          </p:cNvSpPr>
          <p:nvPr>
            <p:ph type="dt" sz="half" idx="10"/>
          </p:nvPr>
        </p:nvSpPr>
        <p:spPr/>
        <p:txBody>
          <a:bodyPr/>
          <a:lstStyle/>
          <a:p>
            <a:fld id="{B2C33BC9-1C8C-492B-A24D-5AEBB01B1359}" type="datetimeFigureOut">
              <a:rPr lang="en-IE" smtClean="0"/>
              <a:t>30/10/2024</a:t>
            </a:fld>
            <a:endParaRPr lang="en-IE"/>
          </a:p>
        </p:txBody>
      </p:sp>
      <p:sp>
        <p:nvSpPr>
          <p:cNvPr id="6" name="Footer Placeholder 5">
            <a:extLst>
              <a:ext uri="{FF2B5EF4-FFF2-40B4-BE49-F238E27FC236}">
                <a16:creationId xmlns:a16="http://schemas.microsoft.com/office/drawing/2014/main" id="{7BAAC063-B1FD-F977-229A-95AA66EF57F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534AAD2-32EB-2B34-3A1E-40AFEE0D3F79}"/>
              </a:ext>
            </a:extLst>
          </p:cNvPr>
          <p:cNvSpPr>
            <a:spLocks noGrp="1"/>
          </p:cNvSpPr>
          <p:nvPr>
            <p:ph type="sldNum" sz="quarter" idx="12"/>
          </p:nvPr>
        </p:nvSpPr>
        <p:spPr/>
        <p:txBody>
          <a:bodyPr/>
          <a:lstStyle/>
          <a:p>
            <a:fld id="{C560494C-958C-4BC0-941B-F0F81ECBB359}" type="slidenum">
              <a:rPr lang="en-IE" smtClean="0"/>
              <a:t>‹#›</a:t>
            </a:fld>
            <a:endParaRPr lang="en-IE"/>
          </a:p>
        </p:txBody>
      </p:sp>
    </p:spTree>
    <p:extLst>
      <p:ext uri="{BB962C8B-B14F-4D97-AF65-F5344CB8AC3E}">
        <p14:creationId xmlns:p14="http://schemas.microsoft.com/office/powerpoint/2010/main" val="2717042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D96AB-54F4-E197-6838-3675A898BBD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6FAD472-D407-7164-2286-D87255E1FC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16C76C-61B4-D12C-1FB0-7F663AA7FA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67977B9-1060-A142-44C3-E1602C373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14089-11EC-765D-3A55-FDC35CB611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384C4D5-A0BA-C838-9D6E-B2F771AE8D68}"/>
              </a:ext>
            </a:extLst>
          </p:cNvPr>
          <p:cNvSpPr>
            <a:spLocks noGrp="1"/>
          </p:cNvSpPr>
          <p:nvPr>
            <p:ph type="dt" sz="half" idx="10"/>
          </p:nvPr>
        </p:nvSpPr>
        <p:spPr/>
        <p:txBody>
          <a:bodyPr/>
          <a:lstStyle/>
          <a:p>
            <a:fld id="{B2C33BC9-1C8C-492B-A24D-5AEBB01B1359}" type="datetimeFigureOut">
              <a:rPr lang="en-IE" smtClean="0"/>
              <a:t>30/10/2024</a:t>
            </a:fld>
            <a:endParaRPr lang="en-IE"/>
          </a:p>
        </p:txBody>
      </p:sp>
      <p:sp>
        <p:nvSpPr>
          <p:cNvPr id="8" name="Footer Placeholder 7">
            <a:extLst>
              <a:ext uri="{FF2B5EF4-FFF2-40B4-BE49-F238E27FC236}">
                <a16:creationId xmlns:a16="http://schemas.microsoft.com/office/drawing/2014/main" id="{47127648-0BE6-4D28-4CFD-39D78CEC783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4658CC7-C239-70FF-7F3E-C9093B8AF988}"/>
              </a:ext>
            </a:extLst>
          </p:cNvPr>
          <p:cNvSpPr>
            <a:spLocks noGrp="1"/>
          </p:cNvSpPr>
          <p:nvPr>
            <p:ph type="sldNum" sz="quarter" idx="12"/>
          </p:nvPr>
        </p:nvSpPr>
        <p:spPr/>
        <p:txBody>
          <a:bodyPr/>
          <a:lstStyle/>
          <a:p>
            <a:fld id="{C560494C-958C-4BC0-941B-F0F81ECBB359}" type="slidenum">
              <a:rPr lang="en-IE" smtClean="0"/>
              <a:t>‹#›</a:t>
            </a:fld>
            <a:endParaRPr lang="en-IE"/>
          </a:p>
        </p:txBody>
      </p:sp>
    </p:spTree>
    <p:extLst>
      <p:ext uri="{BB962C8B-B14F-4D97-AF65-F5344CB8AC3E}">
        <p14:creationId xmlns:p14="http://schemas.microsoft.com/office/powerpoint/2010/main" val="3476819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E82A-3813-DEE8-94D0-1FE98D1C4770}"/>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91015233-B634-E0D2-1574-E84D92E444B5}"/>
              </a:ext>
            </a:extLst>
          </p:cNvPr>
          <p:cNvSpPr>
            <a:spLocks noGrp="1"/>
          </p:cNvSpPr>
          <p:nvPr>
            <p:ph type="dt" sz="half" idx="10"/>
          </p:nvPr>
        </p:nvSpPr>
        <p:spPr/>
        <p:txBody>
          <a:bodyPr/>
          <a:lstStyle/>
          <a:p>
            <a:fld id="{B2C33BC9-1C8C-492B-A24D-5AEBB01B1359}" type="datetimeFigureOut">
              <a:rPr lang="en-IE" smtClean="0"/>
              <a:t>30/10/2024</a:t>
            </a:fld>
            <a:endParaRPr lang="en-IE"/>
          </a:p>
        </p:txBody>
      </p:sp>
      <p:sp>
        <p:nvSpPr>
          <p:cNvPr id="4" name="Footer Placeholder 3">
            <a:extLst>
              <a:ext uri="{FF2B5EF4-FFF2-40B4-BE49-F238E27FC236}">
                <a16:creationId xmlns:a16="http://schemas.microsoft.com/office/drawing/2014/main" id="{4EE996CE-88A1-D881-E3A7-F2F91C4A9F87}"/>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722C4F4-B983-856E-2959-7511A0690091}"/>
              </a:ext>
            </a:extLst>
          </p:cNvPr>
          <p:cNvSpPr>
            <a:spLocks noGrp="1"/>
          </p:cNvSpPr>
          <p:nvPr>
            <p:ph type="sldNum" sz="quarter" idx="12"/>
          </p:nvPr>
        </p:nvSpPr>
        <p:spPr/>
        <p:txBody>
          <a:bodyPr/>
          <a:lstStyle/>
          <a:p>
            <a:fld id="{C560494C-958C-4BC0-941B-F0F81ECBB359}" type="slidenum">
              <a:rPr lang="en-IE" smtClean="0"/>
              <a:t>‹#›</a:t>
            </a:fld>
            <a:endParaRPr lang="en-IE"/>
          </a:p>
        </p:txBody>
      </p:sp>
    </p:spTree>
    <p:extLst>
      <p:ext uri="{BB962C8B-B14F-4D97-AF65-F5344CB8AC3E}">
        <p14:creationId xmlns:p14="http://schemas.microsoft.com/office/powerpoint/2010/main" val="385721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829A09-3143-278B-7150-31F0EA4E53CC}"/>
              </a:ext>
            </a:extLst>
          </p:cNvPr>
          <p:cNvSpPr>
            <a:spLocks noGrp="1"/>
          </p:cNvSpPr>
          <p:nvPr>
            <p:ph type="dt" sz="half" idx="10"/>
          </p:nvPr>
        </p:nvSpPr>
        <p:spPr/>
        <p:txBody>
          <a:bodyPr/>
          <a:lstStyle/>
          <a:p>
            <a:fld id="{B2C33BC9-1C8C-492B-A24D-5AEBB01B1359}" type="datetimeFigureOut">
              <a:rPr lang="en-IE" smtClean="0"/>
              <a:t>30/10/2024</a:t>
            </a:fld>
            <a:endParaRPr lang="en-IE"/>
          </a:p>
        </p:txBody>
      </p:sp>
      <p:sp>
        <p:nvSpPr>
          <p:cNvPr id="3" name="Footer Placeholder 2">
            <a:extLst>
              <a:ext uri="{FF2B5EF4-FFF2-40B4-BE49-F238E27FC236}">
                <a16:creationId xmlns:a16="http://schemas.microsoft.com/office/drawing/2014/main" id="{EB164708-DC64-9E11-3174-6731253A3CFB}"/>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810E4CF-CBCC-33C2-1AC1-D3DD26743212}"/>
              </a:ext>
            </a:extLst>
          </p:cNvPr>
          <p:cNvSpPr>
            <a:spLocks noGrp="1"/>
          </p:cNvSpPr>
          <p:nvPr>
            <p:ph type="sldNum" sz="quarter" idx="12"/>
          </p:nvPr>
        </p:nvSpPr>
        <p:spPr/>
        <p:txBody>
          <a:bodyPr/>
          <a:lstStyle/>
          <a:p>
            <a:fld id="{C560494C-958C-4BC0-941B-F0F81ECBB359}" type="slidenum">
              <a:rPr lang="en-IE" smtClean="0"/>
              <a:t>‹#›</a:t>
            </a:fld>
            <a:endParaRPr lang="en-IE"/>
          </a:p>
        </p:txBody>
      </p:sp>
    </p:spTree>
    <p:extLst>
      <p:ext uri="{BB962C8B-B14F-4D97-AF65-F5344CB8AC3E}">
        <p14:creationId xmlns:p14="http://schemas.microsoft.com/office/powerpoint/2010/main" val="1149430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6075-13AE-C97E-F040-90DE6306F2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534EBCC5-ED51-7091-6FA3-752CDF7A5C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A860F1B7-E696-60FB-0F8C-EE23FB5D2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4D1E67-1C24-FBB6-E8DE-668F2112D48D}"/>
              </a:ext>
            </a:extLst>
          </p:cNvPr>
          <p:cNvSpPr>
            <a:spLocks noGrp="1"/>
          </p:cNvSpPr>
          <p:nvPr>
            <p:ph type="dt" sz="half" idx="10"/>
          </p:nvPr>
        </p:nvSpPr>
        <p:spPr/>
        <p:txBody>
          <a:bodyPr/>
          <a:lstStyle/>
          <a:p>
            <a:fld id="{B2C33BC9-1C8C-492B-A24D-5AEBB01B1359}" type="datetimeFigureOut">
              <a:rPr lang="en-IE" smtClean="0"/>
              <a:t>30/10/2024</a:t>
            </a:fld>
            <a:endParaRPr lang="en-IE"/>
          </a:p>
        </p:txBody>
      </p:sp>
      <p:sp>
        <p:nvSpPr>
          <p:cNvPr id="6" name="Footer Placeholder 5">
            <a:extLst>
              <a:ext uri="{FF2B5EF4-FFF2-40B4-BE49-F238E27FC236}">
                <a16:creationId xmlns:a16="http://schemas.microsoft.com/office/drawing/2014/main" id="{CFFA2DF6-8258-986F-F1FD-930C67EC186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D6F96EA-7D88-6EE0-63A3-06A5E3FACEB3}"/>
              </a:ext>
            </a:extLst>
          </p:cNvPr>
          <p:cNvSpPr>
            <a:spLocks noGrp="1"/>
          </p:cNvSpPr>
          <p:nvPr>
            <p:ph type="sldNum" sz="quarter" idx="12"/>
          </p:nvPr>
        </p:nvSpPr>
        <p:spPr/>
        <p:txBody>
          <a:bodyPr/>
          <a:lstStyle/>
          <a:p>
            <a:fld id="{C560494C-958C-4BC0-941B-F0F81ECBB359}" type="slidenum">
              <a:rPr lang="en-IE" smtClean="0"/>
              <a:t>‹#›</a:t>
            </a:fld>
            <a:endParaRPr lang="en-IE"/>
          </a:p>
        </p:txBody>
      </p:sp>
    </p:spTree>
    <p:extLst>
      <p:ext uri="{BB962C8B-B14F-4D97-AF65-F5344CB8AC3E}">
        <p14:creationId xmlns:p14="http://schemas.microsoft.com/office/powerpoint/2010/main" val="3267424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0EF9-1376-4483-54F0-954DC93B7E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6B9BC5E-D1BB-AA85-D3A4-31F0F2B9E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A3E69F2-CCE6-198B-3715-F65033121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8A4791-8376-DC4C-D213-EB8DE1D0F939}"/>
              </a:ext>
            </a:extLst>
          </p:cNvPr>
          <p:cNvSpPr>
            <a:spLocks noGrp="1"/>
          </p:cNvSpPr>
          <p:nvPr>
            <p:ph type="dt" sz="half" idx="10"/>
          </p:nvPr>
        </p:nvSpPr>
        <p:spPr/>
        <p:txBody>
          <a:bodyPr/>
          <a:lstStyle/>
          <a:p>
            <a:fld id="{B2C33BC9-1C8C-492B-A24D-5AEBB01B1359}" type="datetimeFigureOut">
              <a:rPr lang="en-IE" smtClean="0"/>
              <a:t>30/10/2024</a:t>
            </a:fld>
            <a:endParaRPr lang="en-IE"/>
          </a:p>
        </p:txBody>
      </p:sp>
      <p:sp>
        <p:nvSpPr>
          <p:cNvPr id="6" name="Footer Placeholder 5">
            <a:extLst>
              <a:ext uri="{FF2B5EF4-FFF2-40B4-BE49-F238E27FC236}">
                <a16:creationId xmlns:a16="http://schemas.microsoft.com/office/drawing/2014/main" id="{3C455B0C-C6BC-30CE-A085-29216AEF3B9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1A1E4AD-6238-6F11-CC74-0682DD62E7E2}"/>
              </a:ext>
            </a:extLst>
          </p:cNvPr>
          <p:cNvSpPr>
            <a:spLocks noGrp="1"/>
          </p:cNvSpPr>
          <p:nvPr>
            <p:ph type="sldNum" sz="quarter" idx="12"/>
          </p:nvPr>
        </p:nvSpPr>
        <p:spPr/>
        <p:txBody>
          <a:bodyPr/>
          <a:lstStyle/>
          <a:p>
            <a:fld id="{C560494C-958C-4BC0-941B-F0F81ECBB359}" type="slidenum">
              <a:rPr lang="en-IE" smtClean="0"/>
              <a:t>‹#›</a:t>
            </a:fld>
            <a:endParaRPr lang="en-IE"/>
          </a:p>
        </p:txBody>
      </p:sp>
    </p:spTree>
    <p:extLst>
      <p:ext uri="{BB962C8B-B14F-4D97-AF65-F5344CB8AC3E}">
        <p14:creationId xmlns:p14="http://schemas.microsoft.com/office/powerpoint/2010/main" val="31730728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8469A-8FCF-FFC8-3255-8C86B4D36DFC}"/>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4B84BB2-7026-2646-87A7-F9C7FE3F42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21C2661-4D39-806B-0138-A62F29D3371B}"/>
              </a:ext>
            </a:extLst>
          </p:cNvPr>
          <p:cNvSpPr>
            <a:spLocks noGrp="1"/>
          </p:cNvSpPr>
          <p:nvPr>
            <p:ph type="dt" sz="half" idx="10"/>
          </p:nvPr>
        </p:nvSpPr>
        <p:spPr/>
        <p:txBody>
          <a:bodyPr/>
          <a:lstStyle/>
          <a:p>
            <a:fld id="{B2C33BC9-1C8C-492B-A24D-5AEBB01B1359}" type="datetimeFigureOut">
              <a:rPr lang="en-IE" smtClean="0"/>
              <a:t>30/10/2024</a:t>
            </a:fld>
            <a:endParaRPr lang="en-IE"/>
          </a:p>
        </p:txBody>
      </p:sp>
      <p:sp>
        <p:nvSpPr>
          <p:cNvPr id="5" name="Footer Placeholder 4">
            <a:extLst>
              <a:ext uri="{FF2B5EF4-FFF2-40B4-BE49-F238E27FC236}">
                <a16:creationId xmlns:a16="http://schemas.microsoft.com/office/drawing/2014/main" id="{59CBCD43-7E40-9C7F-D672-3C22460638F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4F74E25-3D9C-4EEC-ADC9-E4524F2F3D3F}"/>
              </a:ext>
            </a:extLst>
          </p:cNvPr>
          <p:cNvSpPr>
            <a:spLocks noGrp="1"/>
          </p:cNvSpPr>
          <p:nvPr>
            <p:ph type="sldNum" sz="quarter" idx="12"/>
          </p:nvPr>
        </p:nvSpPr>
        <p:spPr/>
        <p:txBody>
          <a:bodyPr/>
          <a:lstStyle/>
          <a:p>
            <a:fld id="{C560494C-958C-4BC0-941B-F0F81ECBB359}" type="slidenum">
              <a:rPr lang="en-IE" smtClean="0"/>
              <a:t>‹#›</a:t>
            </a:fld>
            <a:endParaRPr lang="en-IE"/>
          </a:p>
        </p:txBody>
      </p:sp>
    </p:spTree>
    <p:extLst>
      <p:ext uri="{BB962C8B-B14F-4D97-AF65-F5344CB8AC3E}">
        <p14:creationId xmlns:p14="http://schemas.microsoft.com/office/powerpoint/2010/main" val="10022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69C64D-8DF1-381F-83D5-DB32FF2E06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E642C25-FB16-DACA-1D73-D20C52BA3B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9572915-CE97-EE81-C903-A6A4C70BE543}"/>
              </a:ext>
            </a:extLst>
          </p:cNvPr>
          <p:cNvSpPr>
            <a:spLocks noGrp="1"/>
          </p:cNvSpPr>
          <p:nvPr>
            <p:ph type="dt" sz="half" idx="10"/>
          </p:nvPr>
        </p:nvSpPr>
        <p:spPr/>
        <p:txBody>
          <a:bodyPr/>
          <a:lstStyle/>
          <a:p>
            <a:fld id="{B2C33BC9-1C8C-492B-A24D-5AEBB01B1359}" type="datetimeFigureOut">
              <a:rPr lang="en-IE" smtClean="0"/>
              <a:t>30/10/2024</a:t>
            </a:fld>
            <a:endParaRPr lang="en-IE"/>
          </a:p>
        </p:txBody>
      </p:sp>
      <p:sp>
        <p:nvSpPr>
          <p:cNvPr id="5" name="Footer Placeholder 4">
            <a:extLst>
              <a:ext uri="{FF2B5EF4-FFF2-40B4-BE49-F238E27FC236}">
                <a16:creationId xmlns:a16="http://schemas.microsoft.com/office/drawing/2014/main" id="{A3AF5393-C5C0-19E0-19F9-AAD2FCD3468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FD9C828-F9E1-FDBC-6A03-FE195F737755}"/>
              </a:ext>
            </a:extLst>
          </p:cNvPr>
          <p:cNvSpPr>
            <a:spLocks noGrp="1"/>
          </p:cNvSpPr>
          <p:nvPr>
            <p:ph type="sldNum" sz="quarter" idx="12"/>
          </p:nvPr>
        </p:nvSpPr>
        <p:spPr/>
        <p:txBody>
          <a:bodyPr/>
          <a:lstStyle/>
          <a:p>
            <a:fld id="{C560494C-958C-4BC0-941B-F0F81ECBB359}" type="slidenum">
              <a:rPr lang="en-IE" smtClean="0"/>
              <a:t>‹#›</a:t>
            </a:fld>
            <a:endParaRPr lang="en-IE"/>
          </a:p>
        </p:txBody>
      </p:sp>
    </p:spTree>
    <p:extLst>
      <p:ext uri="{BB962C8B-B14F-4D97-AF65-F5344CB8AC3E}">
        <p14:creationId xmlns:p14="http://schemas.microsoft.com/office/powerpoint/2010/main" val="197636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22A07-4E99-53F3-1263-A1CB5CA639F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2C180DD-87D7-85EF-73CB-9FB7D1FACB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415F20CB-E71F-B93D-6E72-B9FC72BFE3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4451A50-F5F4-457A-2A17-36A9FA0B83DE}"/>
              </a:ext>
            </a:extLst>
          </p:cNvPr>
          <p:cNvSpPr>
            <a:spLocks noGrp="1"/>
          </p:cNvSpPr>
          <p:nvPr>
            <p:ph type="dt" sz="half" idx="10"/>
          </p:nvPr>
        </p:nvSpPr>
        <p:spPr/>
        <p:txBody>
          <a:bodyPr/>
          <a:lstStyle/>
          <a:p>
            <a:fld id="{76171F16-4D77-4F17-8D98-A3DDA329C7F7}" type="datetimeFigureOut">
              <a:rPr lang="en-IE" smtClean="0"/>
              <a:t>30/10/2024</a:t>
            </a:fld>
            <a:endParaRPr lang="en-IE"/>
          </a:p>
        </p:txBody>
      </p:sp>
      <p:sp>
        <p:nvSpPr>
          <p:cNvPr id="6" name="Footer Placeholder 5">
            <a:extLst>
              <a:ext uri="{FF2B5EF4-FFF2-40B4-BE49-F238E27FC236}">
                <a16:creationId xmlns:a16="http://schemas.microsoft.com/office/drawing/2014/main" id="{62D56889-7B05-E1C8-D74B-A04CCD3B024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9383970-EB3D-0652-9454-FEDBF8B05553}"/>
              </a:ext>
            </a:extLst>
          </p:cNvPr>
          <p:cNvSpPr>
            <a:spLocks noGrp="1"/>
          </p:cNvSpPr>
          <p:nvPr>
            <p:ph type="sldNum" sz="quarter" idx="12"/>
          </p:nvPr>
        </p:nvSpPr>
        <p:spPr/>
        <p:txBody>
          <a:bodyPr/>
          <a:lstStyle/>
          <a:p>
            <a:fld id="{784E315E-9192-43D0-A96D-74083BF983B4}" type="slidenum">
              <a:rPr lang="en-IE" smtClean="0"/>
              <a:t>‹#›</a:t>
            </a:fld>
            <a:endParaRPr lang="en-IE"/>
          </a:p>
        </p:txBody>
      </p:sp>
    </p:spTree>
    <p:extLst>
      <p:ext uri="{BB962C8B-B14F-4D97-AF65-F5344CB8AC3E}">
        <p14:creationId xmlns:p14="http://schemas.microsoft.com/office/powerpoint/2010/main" val="343837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Text &amp; Image (Alt)">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720725" y="1078556"/>
            <a:ext cx="4938670" cy="1450621"/>
          </a:xfrm>
          <a:prstGeom prst="rect">
            <a:avLst/>
          </a:prstGeom>
        </p:spPr>
        <p:txBody>
          <a:bodyPr anchor="t">
            <a:normAutofit/>
          </a:bodyPr>
          <a:lstStyle>
            <a:lvl1pPr algn="l">
              <a:lnSpc>
                <a:spcPct val="80000"/>
              </a:lnSpc>
              <a:defRPr sz="3500" b="1" cap="none" spc="0">
                <a:solidFill>
                  <a:srgbClr val="004E46"/>
                </a:solidFill>
                <a:latin typeface="+mn-lt"/>
                <a:ea typeface="Calibri" charset="0"/>
                <a:cs typeface="Calibri" charset="0"/>
              </a:defRPr>
            </a:lvl1pPr>
          </a:lstStyle>
          <a:p>
            <a:r>
              <a:rPr lang="en-US" dirty="0"/>
              <a:t>Title Text</a:t>
            </a:r>
            <a:endParaRPr dirty="0"/>
          </a:p>
        </p:txBody>
      </p:sp>
      <p:sp>
        <p:nvSpPr>
          <p:cNvPr id="6" name="Picture Placeholder 5"/>
          <p:cNvSpPr>
            <a:spLocks noGrp="1"/>
          </p:cNvSpPr>
          <p:nvPr>
            <p:ph type="pic" sz="quarter" idx="10"/>
          </p:nvPr>
        </p:nvSpPr>
        <p:spPr>
          <a:xfrm>
            <a:off x="6003925" y="417689"/>
            <a:ext cx="5821491" cy="5698949"/>
          </a:xfrm>
          <a:prstGeom prst="rect">
            <a:avLst/>
          </a:prstGeom>
        </p:spPr>
        <p:txBody>
          <a:bodyPr/>
          <a:lstStyle>
            <a:lvl1pPr>
              <a:defRPr sz="3000">
                <a:latin typeface="+mn-lt"/>
              </a:defRPr>
            </a:lvl1pPr>
          </a:lstStyle>
          <a:p>
            <a:r>
              <a:rPr lang="en-US"/>
              <a:t>Click icon to add picture</a:t>
            </a:r>
            <a:endParaRPr lang="en-US" dirty="0"/>
          </a:p>
        </p:txBody>
      </p:sp>
      <p:sp>
        <p:nvSpPr>
          <p:cNvPr id="3" name="Text Placeholder 2"/>
          <p:cNvSpPr>
            <a:spLocks noGrp="1"/>
          </p:cNvSpPr>
          <p:nvPr>
            <p:ph type="body" sz="quarter" idx="11"/>
          </p:nvPr>
        </p:nvSpPr>
        <p:spPr>
          <a:xfrm>
            <a:off x="720725" y="473075"/>
            <a:ext cx="4938629" cy="404255"/>
          </a:xfrm>
          <a:prstGeom prst="rect">
            <a:avLst/>
          </a:prstGeom>
        </p:spPr>
        <p:txBody>
          <a:bodyPr/>
          <a:lstStyle>
            <a:lvl1pPr algn="l">
              <a:defRPr sz="1750" b="1">
                <a:solidFill>
                  <a:srgbClr val="B3B6A7"/>
                </a:solidFill>
                <a:latin typeface="+mn-lt"/>
              </a:defRPr>
            </a:lvl1pPr>
            <a:lvl2pPr algn="l">
              <a:defRPr sz="1750" b="1">
                <a:latin typeface="+mn-lt"/>
              </a:defRPr>
            </a:lvl2pPr>
            <a:lvl3pPr algn="l">
              <a:defRPr sz="1750" b="1">
                <a:latin typeface="+mn-lt"/>
              </a:defRPr>
            </a:lvl3pPr>
            <a:lvl4pPr algn="l">
              <a:defRPr sz="1750" b="1">
                <a:latin typeface="+mn-lt"/>
              </a:defRPr>
            </a:lvl4pPr>
            <a:lvl5pPr algn="l">
              <a:defRPr sz="1750" b="1">
                <a:latin typeface="+mn-lt"/>
              </a:defRPr>
            </a:lvl5pPr>
          </a:lstStyle>
          <a:p>
            <a:pPr lvl="0"/>
            <a:r>
              <a:rPr lang="en-US"/>
              <a:t>Edit Master text styles</a:t>
            </a:r>
          </a:p>
        </p:txBody>
      </p:sp>
      <p:sp>
        <p:nvSpPr>
          <p:cNvPr id="5" name="Text Placeholder 4"/>
          <p:cNvSpPr>
            <a:spLocks noGrp="1"/>
          </p:cNvSpPr>
          <p:nvPr>
            <p:ph type="body" sz="quarter" idx="12"/>
          </p:nvPr>
        </p:nvSpPr>
        <p:spPr>
          <a:xfrm>
            <a:off x="731044" y="2681288"/>
            <a:ext cx="4928394" cy="3435350"/>
          </a:xfrm>
          <a:prstGeom prst="rect">
            <a:avLst/>
          </a:prstGeom>
        </p:spPr>
        <p:txBody>
          <a:bodyPr/>
          <a:lstStyle>
            <a:lvl1pPr algn="l">
              <a:defRPr sz="3000" spc="-80" baseline="0">
                <a:solidFill>
                  <a:srgbClr val="5E5E5E"/>
                </a:solidFill>
                <a:latin typeface="+mn-lt"/>
              </a:defRPr>
            </a:lvl1pPr>
            <a:lvl2pPr marL="0" indent="-428625" algn="l">
              <a:buClr>
                <a:srgbClr val="83BE41"/>
              </a:buClr>
              <a:buFont typeface=".AppleSystemUIFont" charset="-120"/>
              <a:buChar char="—"/>
              <a:defRPr sz="3000" spc="-80" baseline="0">
                <a:solidFill>
                  <a:srgbClr val="5E5E5E"/>
                </a:solidFill>
                <a:latin typeface="+mn-lt"/>
              </a:defRPr>
            </a:lvl2pPr>
            <a:lvl3pPr marL="720000" indent="-428625" algn="l">
              <a:buClr>
                <a:srgbClr val="83BE41"/>
              </a:buClr>
              <a:buFont typeface=".AppleSystemUIFont" charset="-120"/>
              <a:buChar char="—"/>
              <a:defRPr sz="3000" i="1" spc="-80" baseline="0">
                <a:solidFill>
                  <a:srgbClr val="5E5E5E"/>
                </a:solidFill>
                <a:latin typeface="+mn-lt"/>
              </a:defRPr>
            </a:lvl3pPr>
            <a:lvl4pPr marL="1080000" indent="-342900" algn="l">
              <a:buClr>
                <a:srgbClr val="83BE41"/>
              </a:buClr>
              <a:buFont typeface=".AppleSystemUIFont" charset="-120"/>
              <a:buChar char="—"/>
              <a:defRPr sz="2400" spc="-80" baseline="0">
                <a:solidFill>
                  <a:srgbClr val="5E5E5E"/>
                </a:solidFill>
                <a:latin typeface="+mn-lt"/>
              </a:defRPr>
            </a:lvl4pPr>
            <a:lvl5pPr marL="1530000" indent="-342900" algn="l">
              <a:buClr>
                <a:srgbClr val="83BE41"/>
              </a:buClr>
              <a:buFont typeface=".AppleSystemUIFont" charset="-120"/>
              <a:buChar char="–"/>
              <a:defRPr sz="2400" i="1" spc="-80" baseline="0">
                <a:solidFill>
                  <a:srgbClr val="5E5E5E"/>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ialtas na hÉireann | Government of Ireland"/>
          <p:cNvSpPr txBox="1"/>
          <p:nvPr userDrawn="1"/>
        </p:nvSpPr>
        <p:spPr>
          <a:xfrm>
            <a:off x="720725" y="6236654"/>
            <a:ext cx="5600892" cy="328295"/>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1800">
                <a:solidFill>
                  <a:srgbClr val="929292"/>
                </a:solidFill>
              </a:defRPr>
            </a:lvl1pPr>
          </a:lstStyle>
          <a:p>
            <a:fld id="{93D0CC9E-ED4E-524D-8BB9-8829151DFDE7}" type="slidenum">
              <a:rPr lang="uk-UA" sz="900" b="1" smtClean="0">
                <a:latin typeface="+mn-lt"/>
              </a:rPr>
              <a:t>‹#›</a:t>
            </a:fld>
            <a:r>
              <a:rPr lang="en-GB" sz="900" b="1" dirty="0">
                <a:latin typeface="+mn-lt"/>
              </a:rPr>
              <a:t>  </a:t>
            </a:r>
            <a:r>
              <a:rPr lang="en-IE" sz="900" b="1" dirty="0">
                <a:latin typeface="+mn-lt"/>
              </a:rPr>
              <a:t>An </a:t>
            </a:r>
            <a:r>
              <a:rPr lang="en-IE" sz="900" b="1" dirty="0" err="1">
                <a:latin typeface="+mn-lt"/>
              </a:rPr>
              <a:t>Roinn</a:t>
            </a:r>
            <a:r>
              <a:rPr lang="en-IE" sz="900" b="1" dirty="0">
                <a:latin typeface="+mn-lt"/>
              </a:rPr>
              <a:t> </a:t>
            </a:r>
            <a:r>
              <a:rPr lang="en-IE" sz="900" b="1" dirty="0" err="1">
                <a:latin typeface="+mn-lt"/>
              </a:rPr>
              <a:t>Comhshaoil</a:t>
            </a:r>
            <a:r>
              <a:rPr lang="en-IE" sz="900" b="1" dirty="0">
                <a:latin typeface="+mn-lt"/>
              </a:rPr>
              <a:t>, </a:t>
            </a:r>
            <a:r>
              <a:rPr lang="en-IE" sz="900" b="1" dirty="0" err="1">
                <a:latin typeface="+mn-lt"/>
              </a:rPr>
              <a:t>Aeráide</a:t>
            </a:r>
            <a:r>
              <a:rPr lang="en-IE" sz="900" b="1" dirty="0">
                <a:latin typeface="+mn-lt"/>
              </a:rPr>
              <a:t> </a:t>
            </a:r>
            <a:r>
              <a:rPr lang="en-IE" sz="900" b="1" dirty="0" err="1">
                <a:latin typeface="+mn-lt"/>
              </a:rPr>
              <a:t>agus</a:t>
            </a:r>
            <a:r>
              <a:rPr lang="en-IE" sz="900" b="1" dirty="0">
                <a:latin typeface="+mn-lt"/>
              </a:rPr>
              <a:t> </a:t>
            </a:r>
            <a:r>
              <a:rPr lang="en-IE" sz="900" b="1" dirty="0" err="1">
                <a:latin typeface="+mn-lt"/>
              </a:rPr>
              <a:t>Cumarsáide</a:t>
            </a:r>
            <a:r>
              <a:rPr lang="en-IE" sz="900" b="1" dirty="0">
                <a:latin typeface="+mn-lt"/>
              </a:rPr>
              <a:t> | </a:t>
            </a:r>
            <a:r>
              <a:rPr lang="en-IE" sz="900" b="0" dirty="0">
                <a:latin typeface="+mn-lt"/>
              </a:rPr>
              <a:t>Department of the Environment, Climate and Communications</a:t>
            </a:r>
          </a:p>
          <a:p>
            <a:endParaRPr sz="900" dirty="0">
              <a:latin typeface="+mn-lt"/>
            </a:endParaRPr>
          </a:p>
        </p:txBody>
      </p:sp>
    </p:spTree>
    <p:extLst>
      <p:ext uri="{BB962C8B-B14F-4D97-AF65-F5344CB8AC3E}">
        <p14:creationId xmlns:p14="http://schemas.microsoft.com/office/powerpoint/2010/main" val="138919223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hapter Slide 1">
    <p:bg>
      <p:bgPr>
        <a:solidFill>
          <a:srgbClr val="0B224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2C088-E91F-9B5F-6DCC-75DD7674684F}"/>
              </a:ext>
            </a:extLst>
          </p:cNvPr>
          <p:cNvPicPr>
            <a:picLocks noChangeAspect="1"/>
          </p:cNvPicPr>
          <p:nvPr userDrawn="1"/>
        </p:nvPicPr>
        <p:blipFill>
          <a:blip r:embed="rId2"/>
          <a:srcRect/>
          <a:stretch/>
        </p:blipFill>
        <p:spPr>
          <a:xfrm>
            <a:off x="0" y="3153735"/>
            <a:ext cx="12275106" cy="3670310"/>
          </a:xfrm>
          <a:prstGeom prst="rect">
            <a:avLst/>
          </a:prstGeom>
        </p:spPr>
      </p:pic>
      <p:sp>
        <p:nvSpPr>
          <p:cNvPr id="6" name="Slide Number Placeholder 5">
            <a:extLst>
              <a:ext uri="{FF2B5EF4-FFF2-40B4-BE49-F238E27FC236}">
                <a16:creationId xmlns:a16="http://schemas.microsoft.com/office/drawing/2014/main" id="{E900226F-C331-1DC9-EACD-671FA376D8C2}"/>
              </a:ext>
            </a:extLst>
          </p:cNvPr>
          <p:cNvSpPr>
            <a:spLocks noGrp="1"/>
          </p:cNvSpPr>
          <p:nvPr>
            <p:ph type="sldNum" sz="quarter" idx="12"/>
          </p:nvPr>
        </p:nvSpPr>
        <p:spPr>
          <a:xfrm>
            <a:off x="8610600" y="6356350"/>
            <a:ext cx="3216964" cy="365125"/>
          </a:xfrm>
        </p:spPr>
        <p:txBody>
          <a:bodyPr/>
          <a:lstStyle>
            <a:lvl1pPr>
              <a:defRPr>
                <a:solidFill>
                  <a:schemeClr val="bg1"/>
                </a:solidFill>
              </a:defRPr>
            </a:lvl1pPr>
          </a:lstStyle>
          <a:p>
            <a:fld id="{3AB0FA7D-6037-5843-8579-D79F2AB30C7F}" type="slidenum">
              <a:rPr lang="en-US" smtClean="0"/>
              <a:pPr/>
              <a:t>‹#›</a:t>
            </a:fld>
            <a:endParaRPr lang="en-US" dirty="0"/>
          </a:p>
        </p:txBody>
      </p:sp>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9918" y="5819716"/>
            <a:ext cx="4184161" cy="901759"/>
          </a:xfrm>
          <a:prstGeom prst="rect">
            <a:avLst/>
          </a:prstGeom>
        </p:spPr>
      </p:pic>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933733" y="676002"/>
            <a:ext cx="2150661"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C86FE89A-AAD8-0FC5-5E54-58A5F4886641}"/>
              </a:ext>
            </a:extLst>
          </p:cNvPr>
          <p:cNvSpPr>
            <a:spLocks noGrp="1"/>
          </p:cNvSpPr>
          <p:nvPr>
            <p:ph type="title"/>
          </p:nvPr>
        </p:nvSpPr>
        <p:spPr>
          <a:xfrm>
            <a:off x="933734" y="1042859"/>
            <a:ext cx="4784677" cy="1809360"/>
          </a:xfrm>
        </p:spPr>
        <p:txBody>
          <a:bodyPr lIns="0" tIns="0" rIns="0" bIns="0" anchor="t" anchorCtr="0">
            <a:noAutofit/>
          </a:bodyPr>
          <a:lstStyle>
            <a:lvl1pPr>
              <a:defRPr sz="4400">
                <a:solidFill>
                  <a:schemeClr val="bg1"/>
                </a:solidFill>
              </a:defRPr>
            </a:lvl1pPr>
          </a:lstStyle>
          <a:p>
            <a:r>
              <a:rPr lang="en-GB" dirty="0"/>
              <a:t>Click to edit Master title style</a:t>
            </a:r>
            <a:endParaRPr lang="en-US" dirty="0"/>
          </a:p>
        </p:txBody>
      </p:sp>
      <p:sp>
        <p:nvSpPr>
          <p:cNvPr id="4" name="Subtitle 2">
            <a:extLst>
              <a:ext uri="{FF2B5EF4-FFF2-40B4-BE49-F238E27FC236}">
                <a16:creationId xmlns:a16="http://schemas.microsoft.com/office/drawing/2014/main" id="{2C7D43FE-B445-6B32-30F9-C91C7CD4C4FB}"/>
              </a:ext>
            </a:extLst>
          </p:cNvPr>
          <p:cNvSpPr>
            <a:spLocks noGrp="1"/>
          </p:cNvSpPr>
          <p:nvPr>
            <p:ph type="subTitle" idx="13"/>
          </p:nvPr>
        </p:nvSpPr>
        <p:spPr>
          <a:xfrm>
            <a:off x="933734" y="2988743"/>
            <a:ext cx="4784677" cy="1655762"/>
          </a:xfrm>
        </p:spPr>
        <p:txBody>
          <a:bodyPr lIns="0" tIns="0" rIns="0" bIns="0">
            <a:normAutofit/>
          </a:bodyPr>
          <a:lstStyle>
            <a:lvl1pPr marL="0" indent="0" algn="l">
              <a:lnSpc>
                <a:spcPct val="100000"/>
              </a:lnSpc>
              <a:buNone/>
              <a:defRPr sz="3200" b="0" i="0">
                <a:solidFill>
                  <a:srgbClr val="0293C8"/>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Text Placeholder 7">
            <a:extLst>
              <a:ext uri="{FF2B5EF4-FFF2-40B4-BE49-F238E27FC236}">
                <a16:creationId xmlns:a16="http://schemas.microsoft.com/office/drawing/2014/main" id="{980FB282-E08B-18D3-E285-50EBB8843F26}"/>
              </a:ext>
            </a:extLst>
          </p:cNvPr>
          <p:cNvSpPr>
            <a:spLocks noGrp="1"/>
          </p:cNvSpPr>
          <p:nvPr>
            <p:ph type="body" sz="quarter" idx="14" hasCustomPrompt="1"/>
          </p:nvPr>
        </p:nvSpPr>
        <p:spPr>
          <a:xfrm>
            <a:off x="8509000" y="1068442"/>
            <a:ext cx="3683000" cy="5205412"/>
          </a:xfrm>
        </p:spPr>
        <p:txBody>
          <a:bodyPr anchor="b" anchorCtr="0">
            <a:noAutofit/>
          </a:bodyPr>
          <a:lstStyle>
            <a:lvl1pPr algn="r">
              <a:defRPr sz="30000" b="0" i="0">
                <a:solidFill>
                  <a:srgbClr val="0293C8"/>
                </a:solidFill>
                <a:latin typeface="Lato Hairline" panose="020F0502020204030203" pitchFamily="34" charset="0"/>
                <a:ea typeface="Lato Hairline" panose="020F0502020204030203" pitchFamily="34" charset="0"/>
                <a:cs typeface="Lato Hairline" panose="020F0502020204030203" pitchFamily="34" charset="0"/>
              </a:defRPr>
            </a:lvl1pPr>
          </a:lstStyle>
          <a:p>
            <a:pPr lvl="0"/>
            <a:r>
              <a:rPr lang="en-US" dirty="0"/>
              <a:t>1</a:t>
            </a:r>
          </a:p>
        </p:txBody>
      </p:sp>
    </p:spTree>
    <p:extLst>
      <p:ext uri="{BB962C8B-B14F-4D97-AF65-F5344CB8AC3E}">
        <p14:creationId xmlns:p14="http://schemas.microsoft.com/office/powerpoint/2010/main" val="69963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GO 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25CE7A7-2D19-0BEA-638A-19D08BC8949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972102" y="2025976"/>
            <a:ext cx="8247796" cy="3585998"/>
          </a:xfrm>
          <a:prstGeom prst="rect">
            <a:avLst/>
          </a:prstGeom>
        </p:spPr>
      </p:pic>
      <p:pic>
        <p:nvPicPr>
          <p:cNvPr id="6" name="Graphic 5">
            <a:extLst>
              <a:ext uri="{FF2B5EF4-FFF2-40B4-BE49-F238E27FC236}">
                <a16:creationId xmlns:a16="http://schemas.microsoft.com/office/drawing/2014/main" id="{1C61CD36-E956-5A3D-604B-ACC13B2F0EA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4985" y="368903"/>
            <a:ext cx="2376578" cy="1042359"/>
          </a:xfrm>
          <a:prstGeom prst="rect">
            <a:avLst/>
          </a:prstGeom>
        </p:spPr>
      </p:pic>
    </p:spTree>
    <p:extLst>
      <p:ext uri="{BB962C8B-B14F-4D97-AF65-F5344CB8AC3E}">
        <p14:creationId xmlns:p14="http://schemas.microsoft.com/office/powerpoint/2010/main" val="395736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2C088-E91F-9B5F-6DCC-75DD7674684F}"/>
              </a:ext>
            </a:extLst>
          </p:cNvPr>
          <p:cNvPicPr>
            <a:picLocks noChangeAspect="1"/>
          </p:cNvPicPr>
          <p:nvPr userDrawn="1"/>
        </p:nvPicPr>
        <p:blipFill>
          <a:blip r:embed="rId3"/>
          <a:srcRect/>
          <a:stretch/>
        </p:blipFill>
        <p:spPr>
          <a:xfrm>
            <a:off x="0" y="3429000"/>
            <a:ext cx="12275105" cy="3511460"/>
          </a:xfrm>
          <a:prstGeom prst="rect">
            <a:avLst/>
          </a:prstGeom>
        </p:spPr>
      </p:pic>
      <p:sp>
        <p:nvSpPr>
          <p:cNvPr id="2" name="Title 1">
            <a:extLst>
              <a:ext uri="{FF2B5EF4-FFF2-40B4-BE49-F238E27FC236}">
                <a16:creationId xmlns:a16="http://schemas.microsoft.com/office/drawing/2014/main" id="{559643D1-7BAC-690F-57F3-0BEEDF399A8F}"/>
              </a:ext>
            </a:extLst>
          </p:cNvPr>
          <p:cNvSpPr>
            <a:spLocks noGrp="1"/>
          </p:cNvSpPr>
          <p:nvPr>
            <p:ph type="title"/>
          </p:nvPr>
        </p:nvSpPr>
        <p:spPr>
          <a:xfrm>
            <a:off x="1666164" y="1486453"/>
            <a:ext cx="5958385" cy="1809360"/>
          </a:xfrm>
        </p:spPr>
        <p:txBody>
          <a:bodyPr lIns="0" tIns="0" rIns="0" bIns="0" anchor="t" anchorCtr="0">
            <a:noAutofit/>
          </a:bodyPr>
          <a:lstStyle>
            <a:lvl1pPr>
              <a:defRPr sz="4800">
                <a:solidFill>
                  <a:schemeClr val="bg1"/>
                </a:solidFill>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2E9F4B9A-9CEA-913C-5D1D-9A41650C5AE1}"/>
              </a:ext>
            </a:extLst>
          </p:cNvPr>
          <p:cNvSpPr>
            <a:spLocks noGrp="1"/>
          </p:cNvSpPr>
          <p:nvPr>
            <p:ph type="subTitle" idx="13"/>
          </p:nvPr>
        </p:nvSpPr>
        <p:spPr>
          <a:xfrm>
            <a:off x="1666164" y="3432337"/>
            <a:ext cx="4784677" cy="1655762"/>
          </a:xfrm>
        </p:spPr>
        <p:txBody>
          <a:bodyPr lIns="0" tIns="0" rIns="0" bIns="0">
            <a:normAutofit/>
          </a:bodyPr>
          <a:lstStyle>
            <a:lvl1pPr marL="0" indent="0" algn="l">
              <a:lnSpc>
                <a:spcPct val="100000"/>
              </a:lnSpc>
              <a:buNone/>
              <a:defRPr sz="3200" b="0" i="0">
                <a:solidFill>
                  <a:srgbClr val="0293C8"/>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4985" y="5377218"/>
            <a:ext cx="6237351" cy="1344257"/>
          </a:xfrm>
          <a:prstGeom prst="rect">
            <a:avLst/>
          </a:prstGeom>
        </p:spPr>
      </p:pic>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1288574" y="1486453"/>
            <a:ext cx="1" cy="3363735"/>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267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B224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2C088-E91F-9B5F-6DCC-75DD7674684F}"/>
              </a:ext>
            </a:extLst>
          </p:cNvPr>
          <p:cNvPicPr>
            <a:picLocks noChangeAspect="1"/>
          </p:cNvPicPr>
          <p:nvPr userDrawn="1"/>
        </p:nvPicPr>
        <p:blipFill>
          <a:blip r:embed="rId2"/>
          <a:srcRect/>
          <a:stretch/>
        </p:blipFill>
        <p:spPr>
          <a:xfrm>
            <a:off x="0" y="2893607"/>
            <a:ext cx="12275105" cy="3964393"/>
          </a:xfrm>
          <a:prstGeom prst="rect">
            <a:avLst/>
          </a:prstGeom>
        </p:spPr>
      </p:pic>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5721928" y="5377218"/>
            <a:ext cx="6237351" cy="1344257"/>
          </a:xfrm>
          <a:prstGeom prst="rect">
            <a:avLst/>
          </a:prstGeom>
        </p:spPr>
      </p:pic>
      <p:sp>
        <p:nvSpPr>
          <p:cNvPr id="10" name="Title 1">
            <a:extLst>
              <a:ext uri="{FF2B5EF4-FFF2-40B4-BE49-F238E27FC236}">
                <a16:creationId xmlns:a16="http://schemas.microsoft.com/office/drawing/2014/main" id="{3858027A-FBC8-8775-E2CF-A6B390500DD0}"/>
              </a:ext>
            </a:extLst>
          </p:cNvPr>
          <p:cNvSpPr>
            <a:spLocks noGrp="1"/>
          </p:cNvSpPr>
          <p:nvPr>
            <p:ph type="title"/>
          </p:nvPr>
        </p:nvSpPr>
        <p:spPr>
          <a:xfrm>
            <a:off x="1666164" y="1486453"/>
            <a:ext cx="5958385" cy="1809360"/>
          </a:xfrm>
        </p:spPr>
        <p:txBody>
          <a:bodyPr lIns="0" tIns="0" rIns="0" bIns="0" anchor="t" anchorCtr="0">
            <a:noAutofit/>
          </a:bodyPr>
          <a:lstStyle>
            <a:lvl1pPr>
              <a:defRPr sz="4800">
                <a:solidFill>
                  <a:schemeClr val="bg1"/>
                </a:solidFill>
              </a:defRPr>
            </a:lvl1pPr>
          </a:lstStyle>
          <a:p>
            <a:r>
              <a:rPr lang="en-GB" dirty="0"/>
              <a:t>Click to edit Master title style</a:t>
            </a:r>
            <a:endParaRPr lang="en-US" dirty="0"/>
          </a:p>
        </p:txBody>
      </p:sp>
      <p:sp>
        <p:nvSpPr>
          <p:cNvPr id="12" name="Subtitle 2">
            <a:extLst>
              <a:ext uri="{FF2B5EF4-FFF2-40B4-BE49-F238E27FC236}">
                <a16:creationId xmlns:a16="http://schemas.microsoft.com/office/drawing/2014/main" id="{E3DD7681-59EA-AE25-8188-CBE5E5768E5D}"/>
              </a:ext>
            </a:extLst>
          </p:cNvPr>
          <p:cNvSpPr>
            <a:spLocks noGrp="1"/>
          </p:cNvSpPr>
          <p:nvPr>
            <p:ph type="subTitle" idx="13"/>
          </p:nvPr>
        </p:nvSpPr>
        <p:spPr>
          <a:xfrm>
            <a:off x="1666164" y="3432337"/>
            <a:ext cx="4784677" cy="1655762"/>
          </a:xfrm>
        </p:spPr>
        <p:txBody>
          <a:bodyPr lIns="0" tIns="0" rIns="0" bIns="0">
            <a:normAutofit/>
          </a:bodyPr>
          <a:lstStyle>
            <a:lvl1pPr marL="0" indent="0" algn="l">
              <a:lnSpc>
                <a:spcPct val="100000"/>
              </a:lnSpc>
              <a:buNone/>
              <a:defRPr sz="3200" b="0" i="0">
                <a:solidFill>
                  <a:srgbClr val="0293C8"/>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cxnSp>
        <p:nvCxnSpPr>
          <p:cNvPr id="14" name="Straight Connector 13">
            <a:extLst>
              <a:ext uri="{FF2B5EF4-FFF2-40B4-BE49-F238E27FC236}">
                <a16:creationId xmlns:a16="http://schemas.microsoft.com/office/drawing/2014/main" id="{E20B5885-7EB4-23D1-22ED-DFD51704FF60}"/>
              </a:ext>
            </a:extLst>
          </p:cNvPr>
          <p:cNvCxnSpPr>
            <a:cxnSpLocks/>
          </p:cNvCxnSpPr>
          <p:nvPr userDrawn="1"/>
        </p:nvCxnSpPr>
        <p:spPr>
          <a:xfrm>
            <a:off x="1288574" y="1486453"/>
            <a:ext cx="1" cy="3363735"/>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459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43D1-7BAC-690F-57F3-0BEEDF399A8F}"/>
              </a:ext>
            </a:extLst>
          </p:cNvPr>
          <p:cNvSpPr>
            <a:spLocks noGrp="1"/>
          </p:cNvSpPr>
          <p:nvPr>
            <p:ph type="title"/>
          </p:nvPr>
        </p:nvSpPr>
        <p:spPr>
          <a:xfrm>
            <a:off x="1666165" y="2960312"/>
            <a:ext cx="3904902" cy="1739449"/>
          </a:xfrm>
        </p:spPr>
        <p:txBody>
          <a:bodyPr lIns="0" tIns="0" rIns="0" bIns="0" anchor="t" anchorCtr="0">
            <a:noAutofit/>
          </a:bodyPr>
          <a:lstStyle>
            <a:lvl1pPr>
              <a:defRPr sz="4000">
                <a:solidFill>
                  <a:schemeClr val="bg1"/>
                </a:solidFill>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2E9F4B9A-9CEA-913C-5D1D-9A41650C5AE1}"/>
              </a:ext>
            </a:extLst>
          </p:cNvPr>
          <p:cNvSpPr>
            <a:spLocks noGrp="1"/>
          </p:cNvSpPr>
          <p:nvPr>
            <p:ph type="subTitle" idx="13"/>
          </p:nvPr>
        </p:nvSpPr>
        <p:spPr>
          <a:xfrm>
            <a:off x="1666164" y="4755197"/>
            <a:ext cx="3904901" cy="596596"/>
          </a:xfrm>
        </p:spPr>
        <p:txBody>
          <a:bodyPr lIns="0" tIns="0" rIns="0" bIns="0">
            <a:normAutofit/>
          </a:bodyPr>
          <a:lstStyle>
            <a:lvl1pPr marL="0" indent="0" algn="l">
              <a:lnSpc>
                <a:spcPct val="100000"/>
              </a:lnSpc>
              <a:buNone/>
              <a:defRPr sz="2400" b="0" i="0">
                <a:solidFill>
                  <a:srgbClr val="0293C8"/>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1288574" y="2960312"/>
            <a:ext cx="0" cy="254248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225CE7A7-2D19-0BEA-638A-19D08BC8949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06534" y="2377364"/>
            <a:ext cx="5847704" cy="2542480"/>
          </a:xfrm>
          <a:prstGeom prst="rect">
            <a:avLst/>
          </a:prstGeom>
        </p:spPr>
      </p:pic>
      <p:pic>
        <p:nvPicPr>
          <p:cNvPr id="6" name="Graphic 5">
            <a:extLst>
              <a:ext uri="{FF2B5EF4-FFF2-40B4-BE49-F238E27FC236}">
                <a16:creationId xmlns:a16="http://schemas.microsoft.com/office/drawing/2014/main" id="{1C61CD36-E956-5A3D-604B-ACC13B2F0EA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4985" y="814666"/>
            <a:ext cx="3063349" cy="1343574"/>
          </a:xfrm>
          <a:prstGeom prst="rect">
            <a:avLst/>
          </a:prstGeom>
        </p:spPr>
      </p:pic>
    </p:spTree>
    <p:extLst>
      <p:ext uri="{BB962C8B-B14F-4D97-AF65-F5344CB8AC3E}">
        <p14:creationId xmlns:p14="http://schemas.microsoft.com/office/powerpoint/2010/main" val="294241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BF34997-F0EE-585A-5518-F58DAFA98C3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584985" y="395785"/>
            <a:ext cx="6237351" cy="1344257"/>
          </a:xfrm>
          <a:prstGeom prst="rect">
            <a:avLst/>
          </a:prstGeom>
        </p:spPr>
      </p:pic>
      <p:sp>
        <p:nvSpPr>
          <p:cNvPr id="8" name="Picture Placeholder 7">
            <a:extLst>
              <a:ext uri="{FF2B5EF4-FFF2-40B4-BE49-F238E27FC236}">
                <a16:creationId xmlns:a16="http://schemas.microsoft.com/office/drawing/2014/main" id="{71BFAF24-BC69-237A-360E-1400C6D127FF}"/>
              </a:ext>
            </a:extLst>
          </p:cNvPr>
          <p:cNvSpPr>
            <a:spLocks noGrp="1"/>
          </p:cNvSpPr>
          <p:nvPr>
            <p:ph type="pic" sz="quarter" idx="14"/>
          </p:nvPr>
        </p:nvSpPr>
        <p:spPr>
          <a:xfrm>
            <a:off x="7225515" y="0"/>
            <a:ext cx="4966486" cy="6858000"/>
          </a:xfrm>
          <a:pattFill prst="pct80">
            <a:fgClr>
              <a:srgbClr val="0B2240"/>
            </a:fgClr>
            <a:bgClr>
              <a:schemeClr val="bg1"/>
            </a:bgClr>
          </a:pattFill>
        </p:spPr>
        <p:txBody>
          <a:bodyPr/>
          <a:lstStyle>
            <a:lvl1pPr>
              <a:defRPr>
                <a:noFill/>
              </a:defRPr>
            </a:lvl1pPr>
          </a:lstStyle>
          <a:p>
            <a:endParaRPr lang="en-US" dirty="0"/>
          </a:p>
        </p:txBody>
      </p:sp>
      <p:sp>
        <p:nvSpPr>
          <p:cNvPr id="9" name="Title 1">
            <a:extLst>
              <a:ext uri="{FF2B5EF4-FFF2-40B4-BE49-F238E27FC236}">
                <a16:creationId xmlns:a16="http://schemas.microsoft.com/office/drawing/2014/main" id="{5A4DC774-400D-8429-A545-1C86370F27FE}"/>
              </a:ext>
            </a:extLst>
          </p:cNvPr>
          <p:cNvSpPr>
            <a:spLocks noGrp="1"/>
          </p:cNvSpPr>
          <p:nvPr>
            <p:ph type="title"/>
          </p:nvPr>
        </p:nvSpPr>
        <p:spPr>
          <a:xfrm>
            <a:off x="1666165" y="2559275"/>
            <a:ext cx="3904902" cy="1739449"/>
          </a:xfrm>
        </p:spPr>
        <p:txBody>
          <a:bodyPr lIns="0" tIns="0" rIns="0" bIns="0" anchor="t" anchorCtr="0">
            <a:noAutofit/>
          </a:bodyPr>
          <a:lstStyle>
            <a:lvl1pPr>
              <a:defRPr sz="4000">
                <a:solidFill>
                  <a:schemeClr val="bg1"/>
                </a:solidFill>
              </a:defRPr>
            </a:lvl1pPr>
          </a:lstStyle>
          <a:p>
            <a:r>
              <a:rPr lang="en-GB" dirty="0"/>
              <a:t>Click to edit Master title style</a:t>
            </a:r>
            <a:endParaRPr lang="en-US" dirty="0"/>
          </a:p>
        </p:txBody>
      </p:sp>
      <p:sp>
        <p:nvSpPr>
          <p:cNvPr id="10" name="Subtitle 2">
            <a:extLst>
              <a:ext uri="{FF2B5EF4-FFF2-40B4-BE49-F238E27FC236}">
                <a16:creationId xmlns:a16="http://schemas.microsoft.com/office/drawing/2014/main" id="{976EE55E-8430-9D39-D79C-403EB1922025}"/>
              </a:ext>
            </a:extLst>
          </p:cNvPr>
          <p:cNvSpPr>
            <a:spLocks noGrp="1"/>
          </p:cNvSpPr>
          <p:nvPr>
            <p:ph type="subTitle" idx="13"/>
          </p:nvPr>
        </p:nvSpPr>
        <p:spPr>
          <a:xfrm>
            <a:off x="1666164" y="4354160"/>
            <a:ext cx="3904901" cy="596596"/>
          </a:xfrm>
        </p:spPr>
        <p:txBody>
          <a:bodyPr lIns="0" tIns="0" rIns="0" bIns="0">
            <a:normAutofit/>
          </a:bodyPr>
          <a:lstStyle>
            <a:lvl1pPr marL="0" indent="0" algn="l">
              <a:lnSpc>
                <a:spcPct val="100000"/>
              </a:lnSpc>
              <a:buNone/>
              <a:defRPr sz="2400" b="0" i="0">
                <a:solidFill>
                  <a:srgbClr val="0293C8"/>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cxnSp>
        <p:nvCxnSpPr>
          <p:cNvPr id="11" name="Straight Connector 10">
            <a:extLst>
              <a:ext uri="{FF2B5EF4-FFF2-40B4-BE49-F238E27FC236}">
                <a16:creationId xmlns:a16="http://schemas.microsoft.com/office/drawing/2014/main" id="{AD01A93F-7BC9-6AB5-5681-F0A7707B796E}"/>
              </a:ext>
            </a:extLst>
          </p:cNvPr>
          <p:cNvCxnSpPr>
            <a:cxnSpLocks/>
          </p:cNvCxnSpPr>
          <p:nvPr userDrawn="1"/>
        </p:nvCxnSpPr>
        <p:spPr>
          <a:xfrm>
            <a:off x="1288574" y="2559275"/>
            <a:ext cx="0" cy="254248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83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5">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C6FB3B3-E475-A7A7-C10E-7AD77084DB2A}"/>
              </a:ext>
            </a:extLst>
          </p:cNvPr>
          <p:cNvSpPr>
            <a:spLocks noGrp="1"/>
          </p:cNvSpPr>
          <p:nvPr>
            <p:ph type="pic" sz="quarter" idx="14"/>
          </p:nvPr>
        </p:nvSpPr>
        <p:spPr>
          <a:xfrm>
            <a:off x="2331307" y="1657654"/>
            <a:ext cx="9860693" cy="4153281"/>
          </a:xfrm>
          <a:custGeom>
            <a:avLst/>
            <a:gdLst>
              <a:gd name="connsiteX0" fmla="*/ 9854356 w 9860693"/>
              <a:gd name="connsiteY0" fmla="*/ 0 h 4153281"/>
              <a:gd name="connsiteX1" fmla="*/ 9860693 w 9860693"/>
              <a:gd name="connsiteY1" fmla="*/ 2390212 h 4153281"/>
              <a:gd name="connsiteX2" fmla="*/ 4068214 w 9860693"/>
              <a:gd name="connsiteY2" fmla="*/ 4153281 h 4153281"/>
              <a:gd name="connsiteX3" fmla="*/ 0 w 9860693"/>
              <a:gd name="connsiteY3" fmla="*/ 2907720 h 4153281"/>
            </a:gdLst>
            <a:ahLst/>
            <a:cxnLst>
              <a:cxn ang="0">
                <a:pos x="connsiteX0" y="connsiteY0"/>
              </a:cxn>
              <a:cxn ang="0">
                <a:pos x="connsiteX1" y="connsiteY1"/>
              </a:cxn>
              <a:cxn ang="0">
                <a:pos x="connsiteX2" y="connsiteY2"/>
              </a:cxn>
              <a:cxn ang="0">
                <a:pos x="connsiteX3" y="connsiteY3"/>
              </a:cxn>
            </a:cxnLst>
            <a:rect l="l" t="t" r="r" b="b"/>
            <a:pathLst>
              <a:path w="9860693" h="4153281">
                <a:moveTo>
                  <a:pt x="9854356" y="0"/>
                </a:moveTo>
                <a:cubicBezTo>
                  <a:pt x="9856468" y="796737"/>
                  <a:pt x="9858581" y="1593475"/>
                  <a:pt x="9860693" y="2390212"/>
                </a:cubicBezTo>
                <a:lnTo>
                  <a:pt x="4068214" y="4153281"/>
                </a:lnTo>
                <a:lnTo>
                  <a:pt x="0" y="2907720"/>
                </a:lnTo>
                <a:close/>
              </a:path>
            </a:pathLst>
          </a:custGeom>
          <a:pattFill prst="pct90">
            <a:fgClr>
              <a:srgbClr val="0B2240"/>
            </a:fgClr>
            <a:bgClr>
              <a:schemeClr val="bg1"/>
            </a:bgClr>
          </a:pattFill>
        </p:spPr>
        <p:txBody>
          <a:bodyPr wrap="square">
            <a:noAutofit/>
          </a:bodyPr>
          <a:lstStyle>
            <a:lvl1pPr>
              <a:defRPr>
                <a:noFill/>
              </a:defRPr>
            </a:lvl1pPr>
          </a:lstStyle>
          <a:p>
            <a:endParaRPr lang="en-US" dirty="0"/>
          </a:p>
        </p:txBody>
      </p:sp>
      <p:pic>
        <p:nvPicPr>
          <p:cNvPr id="9" name="Picture 8">
            <a:extLst>
              <a:ext uri="{FF2B5EF4-FFF2-40B4-BE49-F238E27FC236}">
                <a16:creationId xmlns:a16="http://schemas.microsoft.com/office/drawing/2014/main" id="{49E2C088-E91F-9B5F-6DCC-75DD7674684F}"/>
              </a:ext>
            </a:extLst>
          </p:cNvPr>
          <p:cNvPicPr>
            <a:picLocks noChangeAspect="1"/>
          </p:cNvPicPr>
          <p:nvPr userDrawn="1"/>
        </p:nvPicPr>
        <p:blipFill>
          <a:blip r:embed="rId2"/>
          <a:srcRect/>
          <a:stretch/>
        </p:blipFill>
        <p:spPr>
          <a:xfrm>
            <a:off x="-83105" y="3409368"/>
            <a:ext cx="12275105" cy="3511460"/>
          </a:xfrm>
          <a:prstGeom prst="rect">
            <a:avLst/>
          </a:prstGeom>
        </p:spPr>
      </p:pic>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58358" y="5540992"/>
            <a:ext cx="5478335" cy="1180676"/>
          </a:xfrm>
          <a:prstGeom prst="rect">
            <a:avLst/>
          </a:prstGeom>
        </p:spPr>
      </p:pic>
      <p:sp>
        <p:nvSpPr>
          <p:cNvPr id="4" name="Title 1">
            <a:extLst>
              <a:ext uri="{FF2B5EF4-FFF2-40B4-BE49-F238E27FC236}">
                <a16:creationId xmlns:a16="http://schemas.microsoft.com/office/drawing/2014/main" id="{34323171-5EF4-57AC-DEE0-7979D90E5C4B}"/>
              </a:ext>
            </a:extLst>
          </p:cNvPr>
          <p:cNvSpPr>
            <a:spLocks noGrp="1"/>
          </p:cNvSpPr>
          <p:nvPr>
            <p:ph type="title"/>
          </p:nvPr>
        </p:nvSpPr>
        <p:spPr>
          <a:xfrm>
            <a:off x="1406857" y="940543"/>
            <a:ext cx="8992736" cy="929201"/>
          </a:xfrm>
        </p:spPr>
        <p:txBody>
          <a:bodyPr lIns="0" tIns="0" rIns="0" bIns="0" anchor="t" anchorCtr="0">
            <a:noAutofit/>
          </a:bodyPr>
          <a:lstStyle>
            <a:lvl1pPr>
              <a:defRPr sz="4800">
                <a:solidFill>
                  <a:srgbClr val="0B2240"/>
                </a:solidFill>
              </a:defRPr>
            </a:lvl1pPr>
          </a:lstStyle>
          <a:p>
            <a:r>
              <a:rPr lang="en-GB" dirty="0"/>
              <a:t>Click to edit Master title style</a:t>
            </a:r>
            <a:endParaRPr lang="en-US" dirty="0"/>
          </a:p>
        </p:txBody>
      </p:sp>
      <p:sp>
        <p:nvSpPr>
          <p:cNvPr id="5" name="Subtitle 2">
            <a:extLst>
              <a:ext uri="{FF2B5EF4-FFF2-40B4-BE49-F238E27FC236}">
                <a16:creationId xmlns:a16="http://schemas.microsoft.com/office/drawing/2014/main" id="{77D0D89E-4AAC-7E98-CABA-92FE9F4E573A}"/>
              </a:ext>
            </a:extLst>
          </p:cNvPr>
          <p:cNvSpPr>
            <a:spLocks noGrp="1"/>
          </p:cNvSpPr>
          <p:nvPr>
            <p:ph type="subTitle" idx="13"/>
          </p:nvPr>
        </p:nvSpPr>
        <p:spPr>
          <a:xfrm>
            <a:off x="1406857" y="1886804"/>
            <a:ext cx="6508840" cy="661991"/>
          </a:xfrm>
        </p:spPr>
        <p:txBody>
          <a:bodyPr lIns="0" tIns="0" rIns="0" bIns="0">
            <a:normAutofit/>
          </a:bodyPr>
          <a:lstStyle>
            <a:lvl1pPr marL="0" indent="0" algn="l">
              <a:lnSpc>
                <a:spcPct val="100000"/>
              </a:lnSpc>
              <a:buNone/>
              <a:defRPr sz="3200" b="0" i="0">
                <a:solidFill>
                  <a:srgbClr val="0293C8"/>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cxnSp>
        <p:nvCxnSpPr>
          <p:cNvPr id="8" name="Straight Connector 7">
            <a:extLst>
              <a:ext uri="{FF2B5EF4-FFF2-40B4-BE49-F238E27FC236}">
                <a16:creationId xmlns:a16="http://schemas.microsoft.com/office/drawing/2014/main" id="{BD6077DA-1EAE-B986-A601-6A4E85308558}"/>
              </a:ext>
            </a:extLst>
          </p:cNvPr>
          <p:cNvCxnSpPr>
            <a:cxnSpLocks/>
          </p:cNvCxnSpPr>
          <p:nvPr userDrawn="1"/>
        </p:nvCxnSpPr>
        <p:spPr>
          <a:xfrm>
            <a:off x="1029267" y="940543"/>
            <a:ext cx="0" cy="1775362"/>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773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ner 1">
    <p:bg>
      <p:bgPr>
        <a:solidFill>
          <a:schemeClr val="bg1"/>
        </a:solidFill>
        <a:effectLst/>
      </p:bgPr>
    </p:bg>
    <p:spTree>
      <p:nvGrpSpPr>
        <p:cNvPr id="1" name=""/>
        <p:cNvGrpSpPr/>
        <p:nvPr/>
      </p:nvGrpSpPr>
      <p:grpSpPr>
        <a:xfrm>
          <a:off x="0" y="0"/>
          <a:ext cx="0" cy="0"/>
          <a:chOff x="0" y="0"/>
          <a:chExt cx="0" cy="0"/>
        </a:xfrm>
      </p:grpSpPr>
      <p:pic>
        <p:nvPicPr>
          <p:cNvPr id="9" name="Picture 8" descr="A black background with a black border&#10;&#10;Description automatically generated">
            <a:extLst>
              <a:ext uri="{FF2B5EF4-FFF2-40B4-BE49-F238E27FC236}">
                <a16:creationId xmlns:a16="http://schemas.microsoft.com/office/drawing/2014/main" id="{49E2C088-E91F-9B5F-6DCC-75DD7674684F}"/>
              </a:ext>
            </a:extLst>
          </p:cNvPr>
          <p:cNvPicPr>
            <a:picLocks noChangeAspect="1"/>
          </p:cNvPicPr>
          <p:nvPr userDrawn="1"/>
        </p:nvPicPr>
        <p:blipFill>
          <a:blip r:embed="rId2"/>
          <a:stretch>
            <a:fillRect/>
          </a:stretch>
        </p:blipFill>
        <p:spPr>
          <a:xfrm>
            <a:off x="0" y="2893607"/>
            <a:ext cx="12275106" cy="3964393"/>
          </a:xfrm>
          <a:prstGeom prst="rect">
            <a:avLst/>
          </a:prstGeom>
        </p:spPr>
      </p:pic>
      <p:sp>
        <p:nvSpPr>
          <p:cNvPr id="2" name="Title 1">
            <a:extLst>
              <a:ext uri="{FF2B5EF4-FFF2-40B4-BE49-F238E27FC236}">
                <a16:creationId xmlns:a16="http://schemas.microsoft.com/office/drawing/2014/main" id="{559643D1-7BAC-690F-57F3-0BEEDF399A8F}"/>
              </a:ext>
            </a:extLst>
          </p:cNvPr>
          <p:cNvSpPr>
            <a:spLocks noGrp="1"/>
          </p:cNvSpPr>
          <p:nvPr>
            <p:ph type="title"/>
          </p:nvPr>
        </p:nvSpPr>
        <p:spPr>
          <a:xfrm>
            <a:off x="933735" y="676002"/>
            <a:ext cx="10893830" cy="777875"/>
          </a:xfrm>
        </p:spPr>
        <p:txBody>
          <a:bodyPr lIns="0" tIns="0" rIns="0" bIns="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F0BA1D9-B803-6224-D5FD-23E6B3C6E3BC}"/>
              </a:ext>
            </a:extLst>
          </p:cNvPr>
          <p:cNvSpPr>
            <a:spLocks noGrp="1"/>
          </p:cNvSpPr>
          <p:nvPr>
            <p:ph idx="1"/>
          </p:nvPr>
        </p:nvSpPr>
        <p:spPr>
          <a:xfrm>
            <a:off x="933733" y="2327276"/>
            <a:ext cx="10893831" cy="3492440"/>
          </a:xfrm>
        </p:spPr>
        <p:txBody>
          <a:bodyPr lIns="0" tIns="0" rIns="0" bIns="0">
            <a:normAutofit/>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E900226F-C331-1DC9-EACD-671FA376D8C2}"/>
              </a:ext>
            </a:extLst>
          </p:cNvPr>
          <p:cNvSpPr>
            <a:spLocks noGrp="1"/>
          </p:cNvSpPr>
          <p:nvPr>
            <p:ph type="sldNum" sz="quarter" idx="12"/>
          </p:nvPr>
        </p:nvSpPr>
        <p:spPr>
          <a:xfrm>
            <a:off x="8610600" y="6356350"/>
            <a:ext cx="3216964" cy="365125"/>
          </a:xfrm>
        </p:spPr>
        <p:txBody>
          <a:bodyPr/>
          <a:lstStyle>
            <a:lvl1pPr>
              <a:defRPr>
                <a:solidFill>
                  <a:srgbClr val="0B2240"/>
                </a:solidFill>
              </a:defRPr>
            </a:lvl1pPr>
          </a:lstStyle>
          <a:p>
            <a:fld id="{3AB0FA7D-6037-5843-8579-D79F2AB30C7F}" type="slidenum">
              <a:rPr lang="en-US" smtClean="0"/>
              <a:pPr/>
              <a:t>‹#›</a:t>
            </a:fld>
            <a:endParaRPr lang="en-US"/>
          </a:p>
        </p:txBody>
      </p:sp>
      <p:sp>
        <p:nvSpPr>
          <p:cNvPr id="7" name="Subtitle 2">
            <a:extLst>
              <a:ext uri="{FF2B5EF4-FFF2-40B4-BE49-F238E27FC236}">
                <a16:creationId xmlns:a16="http://schemas.microsoft.com/office/drawing/2014/main" id="{2E9F4B9A-9CEA-913C-5D1D-9A41650C5AE1}"/>
              </a:ext>
            </a:extLst>
          </p:cNvPr>
          <p:cNvSpPr>
            <a:spLocks noGrp="1"/>
          </p:cNvSpPr>
          <p:nvPr>
            <p:ph type="subTitle" idx="13"/>
          </p:nvPr>
        </p:nvSpPr>
        <p:spPr>
          <a:xfrm>
            <a:off x="933735" y="1453877"/>
            <a:ext cx="9555970" cy="736873"/>
          </a:xfrm>
        </p:spPr>
        <p:txBody>
          <a:bodyPr lIns="0" tIns="0" rIns="0" bIns="0">
            <a:normAutofit/>
          </a:bodyPr>
          <a:lstStyle>
            <a:lvl1pPr marL="0" indent="0" algn="l">
              <a:lnSpc>
                <a:spcPct val="100000"/>
              </a:lnSpc>
              <a:buNone/>
              <a:defRPr sz="2400" b="0" i="0">
                <a:solidFill>
                  <a:srgbClr val="0293C8"/>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9918" y="5819716"/>
            <a:ext cx="4184162" cy="901759"/>
          </a:xfrm>
          <a:prstGeom prst="rect">
            <a:avLst/>
          </a:prstGeom>
        </p:spPr>
      </p:pic>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933733" y="676002"/>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64DB4F7-DD0A-7F6F-6F85-0AD146E2223D}"/>
              </a:ext>
            </a:extLst>
          </p:cNvPr>
          <p:cNvCxnSpPr>
            <a:cxnSpLocks/>
          </p:cNvCxnSpPr>
          <p:nvPr userDrawn="1"/>
        </p:nvCxnSpPr>
        <p:spPr>
          <a:xfrm>
            <a:off x="933733" y="2204552"/>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729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ner 2">
    <p:bg>
      <p:bgPr>
        <a:solidFill>
          <a:schemeClr val="bg1"/>
        </a:solidFill>
        <a:effectLst/>
      </p:bgPr>
    </p:bg>
    <p:spTree>
      <p:nvGrpSpPr>
        <p:cNvPr id="1" name=""/>
        <p:cNvGrpSpPr/>
        <p:nvPr/>
      </p:nvGrpSpPr>
      <p:grpSpPr>
        <a:xfrm>
          <a:off x="0" y="0"/>
          <a:ext cx="0" cy="0"/>
          <a:chOff x="0" y="0"/>
          <a:chExt cx="0" cy="0"/>
        </a:xfrm>
      </p:grpSpPr>
      <p:pic>
        <p:nvPicPr>
          <p:cNvPr id="9" name="Picture 8" descr="A black background with a black border&#10;&#10;Description automatically generated">
            <a:extLst>
              <a:ext uri="{FF2B5EF4-FFF2-40B4-BE49-F238E27FC236}">
                <a16:creationId xmlns:a16="http://schemas.microsoft.com/office/drawing/2014/main" id="{49E2C088-E91F-9B5F-6DCC-75DD7674684F}"/>
              </a:ext>
            </a:extLst>
          </p:cNvPr>
          <p:cNvPicPr>
            <a:picLocks noChangeAspect="1"/>
          </p:cNvPicPr>
          <p:nvPr userDrawn="1"/>
        </p:nvPicPr>
        <p:blipFill>
          <a:blip r:embed="rId2"/>
          <a:stretch>
            <a:fillRect/>
          </a:stretch>
        </p:blipFill>
        <p:spPr>
          <a:xfrm flipH="1">
            <a:off x="0" y="2893607"/>
            <a:ext cx="12275106" cy="3964393"/>
          </a:xfrm>
          <a:prstGeom prst="rect">
            <a:avLst/>
          </a:prstGeom>
        </p:spPr>
      </p:pic>
      <p:sp>
        <p:nvSpPr>
          <p:cNvPr id="2" name="Title 1">
            <a:extLst>
              <a:ext uri="{FF2B5EF4-FFF2-40B4-BE49-F238E27FC236}">
                <a16:creationId xmlns:a16="http://schemas.microsoft.com/office/drawing/2014/main" id="{559643D1-7BAC-690F-57F3-0BEEDF399A8F}"/>
              </a:ext>
            </a:extLst>
          </p:cNvPr>
          <p:cNvSpPr>
            <a:spLocks noGrp="1"/>
          </p:cNvSpPr>
          <p:nvPr>
            <p:ph type="title"/>
          </p:nvPr>
        </p:nvSpPr>
        <p:spPr>
          <a:xfrm>
            <a:off x="933735" y="676002"/>
            <a:ext cx="10893830" cy="777875"/>
          </a:xfrm>
        </p:spPr>
        <p:txBody>
          <a:bodyPr lIns="0" tIns="0" rIns="0" bIns="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F0BA1D9-B803-6224-D5FD-23E6B3C6E3BC}"/>
              </a:ext>
            </a:extLst>
          </p:cNvPr>
          <p:cNvSpPr>
            <a:spLocks noGrp="1"/>
          </p:cNvSpPr>
          <p:nvPr>
            <p:ph idx="1"/>
          </p:nvPr>
        </p:nvSpPr>
        <p:spPr>
          <a:xfrm>
            <a:off x="933733" y="2327276"/>
            <a:ext cx="10893831" cy="3492440"/>
          </a:xfrm>
        </p:spPr>
        <p:txBody>
          <a:bodyPr lIns="0" tIns="0" rIns="0" bIns="0">
            <a:normAutofit/>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E900226F-C331-1DC9-EACD-671FA376D8C2}"/>
              </a:ext>
            </a:extLst>
          </p:cNvPr>
          <p:cNvSpPr>
            <a:spLocks noGrp="1"/>
          </p:cNvSpPr>
          <p:nvPr>
            <p:ph type="sldNum" sz="quarter" idx="12"/>
          </p:nvPr>
        </p:nvSpPr>
        <p:spPr>
          <a:xfrm>
            <a:off x="8610600" y="6356350"/>
            <a:ext cx="3216964" cy="365125"/>
          </a:xfrm>
        </p:spPr>
        <p:txBody>
          <a:bodyPr/>
          <a:lstStyle>
            <a:lvl1pPr>
              <a:defRPr>
                <a:solidFill>
                  <a:srgbClr val="0B2240"/>
                </a:solidFill>
              </a:defRPr>
            </a:lvl1pPr>
          </a:lstStyle>
          <a:p>
            <a:fld id="{3AB0FA7D-6037-5843-8579-D79F2AB30C7F}" type="slidenum">
              <a:rPr lang="en-US" smtClean="0"/>
              <a:pPr/>
              <a:t>‹#›</a:t>
            </a:fld>
            <a:endParaRPr lang="en-US" dirty="0"/>
          </a:p>
        </p:txBody>
      </p:sp>
      <p:sp>
        <p:nvSpPr>
          <p:cNvPr id="7" name="Subtitle 2">
            <a:extLst>
              <a:ext uri="{FF2B5EF4-FFF2-40B4-BE49-F238E27FC236}">
                <a16:creationId xmlns:a16="http://schemas.microsoft.com/office/drawing/2014/main" id="{2E9F4B9A-9CEA-913C-5D1D-9A41650C5AE1}"/>
              </a:ext>
            </a:extLst>
          </p:cNvPr>
          <p:cNvSpPr>
            <a:spLocks noGrp="1"/>
          </p:cNvSpPr>
          <p:nvPr>
            <p:ph type="subTitle" idx="13"/>
          </p:nvPr>
        </p:nvSpPr>
        <p:spPr>
          <a:xfrm>
            <a:off x="933735" y="1453877"/>
            <a:ext cx="9555970" cy="736873"/>
          </a:xfrm>
        </p:spPr>
        <p:txBody>
          <a:bodyPr lIns="0" tIns="0" rIns="0" bIns="0">
            <a:normAutofit/>
          </a:bodyPr>
          <a:lstStyle>
            <a:lvl1pPr marL="0" indent="0" algn="l">
              <a:lnSpc>
                <a:spcPct val="100000"/>
              </a:lnSpc>
              <a:buNone/>
              <a:defRPr sz="2400" b="0" i="0">
                <a:solidFill>
                  <a:srgbClr val="0293C8"/>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074105" y="5819716"/>
            <a:ext cx="4184162" cy="901759"/>
          </a:xfrm>
          <a:prstGeom prst="rect">
            <a:avLst/>
          </a:prstGeom>
        </p:spPr>
      </p:pic>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933733" y="676002"/>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64DB4F7-DD0A-7F6F-6F85-0AD146E2223D}"/>
              </a:ext>
            </a:extLst>
          </p:cNvPr>
          <p:cNvCxnSpPr>
            <a:cxnSpLocks/>
          </p:cNvCxnSpPr>
          <p:nvPr userDrawn="1"/>
        </p:nvCxnSpPr>
        <p:spPr>
          <a:xfrm>
            <a:off x="933733" y="2204552"/>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056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38BC-A8EA-5ACA-BFCD-32E6A34A34A5}"/>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BCB792F-AAA2-38A1-BA22-80022171A0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A4539B-F794-3446-555A-BD8D9B2624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391108AB-5B33-A7F6-A4E4-61C1A86E86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721D78-2A0B-2E5C-C769-5250175BCC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F8519B35-1FAA-1495-0FF9-81FE8AB6C9A9}"/>
              </a:ext>
            </a:extLst>
          </p:cNvPr>
          <p:cNvSpPr>
            <a:spLocks noGrp="1"/>
          </p:cNvSpPr>
          <p:nvPr>
            <p:ph type="dt" sz="half" idx="10"/>
          </p:nvPr>
        </p:nvSpPr>
        <p:spPr/>
        <p:txBody>
          <a:bodyPr/>
          <a:lstStyle/>
          <a:p>
            <a:fld id="{76171F16-4D77-4F17-8D98-A3DDA329C7F7}" type="datetimeFigureOut">
              <a:rPr lang="en-IE" smtClean="0"/>
              <a:t>30/10/2024</a:t>
            </a:fld>
            <a:endParaRPr lang="en-IE"/>
          </a:p>
        </p:txBody>
      </p:sp>
      <p:sp>
        <p:nvSpPr>
          <p:cNvPr id="8" name="Footer Placeholder 7">
            <a:extLst>
              <a:ext uri="{FF2B5EF4-FFF2-40B4-BE49-F238E27FC236}">
                <a16:creationId xmlns:a16="http://schemas.microsoft.com/office/drawing/2014/main" id="{040AE289-3294-86D7-C30D-EB7BA70B43AC}"/>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C445C85F-E532-68F1-E989-ADDB096BAF8E}"/>
              </a:ext>
            </a:extLst>
          </p:cNvPr>
          <p:cNvSpPr>
            <a:spLocks noGrp="1"/>
          </p:cNvSpPr>
          <p:nvPr>
            <p:ph type="sldNum" sz="quarter" idx="12"/>
          </p:nvPr>
        </p:nvSpPr>
        <p:spPr/>
        <p:txBody>
          <a:bodyPr/>
          <a:lstStyle/>
          <a:p>
            <a:fld id="{784E315E-9192-43D0-A96D-74083BF983B4}" type="slidenum">
              <a:rPr lang="en-IE" smtClean="0"/>
              <a:t>‹#›</a:t>
            </a:fld>
            <a:endParaRPr lang="en-IE"/>
          </a:p>
        </p:txBody>
      </p:sp>
    </p:spTree>
    <p:extLst>
      <p:ext uri="{BB962C8B-B14F-4D97-AF65-F5344CB8AC3E}">
        <p14:creationId xmlns:p14="http://schemas.microsoft.com/office/powerpoint/2010/main" val="5726828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ner 3">
    <p:bg>
      <p:bgPr>
        <a:solidFill>
          <a:schemeClr val="bg1"/>
        </a:solidFill>
        <a:effectLst/>
      </p:bgPr>
    </p:bg>
    <p:spTree>
      <p:nvGrpSpPr>
        <p:cNvPr id="1" name=""/>
        <p:cNvGrpSpPr/>
        <p:nvPr/>
      </p:nvGrpSpPr>
      <p:grpSpPr>
        <a:xfrm>
          <a:off x="0" y="0"/>
          <a:ext cx="0" cy="0"/>
          <a:chOff x="0" y="0"/>
          <a:chExt cx="0" cy="0"/>
        </a:xfrm>
      </p:grpSpPr>
      <p:pic>
        <p:nvPicPr>
          <p:cNvPr id="9" name="Picture 8" descr="A black background with a black border&#10;&#10;Description automatically generated">
            <a:extLst>
              <a:ext uri="{FF2B5EF4-FFF2-40B4-BE49-F238E27FC236}">
                <a16:creationId xmlns:a16="http://schemas.microsoft.com/office/drawing/2014/main" id="{49E2C088-E91F-9B5F-6DCC-75DD7674684F}"/>
              </a:ext>
            </a:extLst>
          </p:cNvPr>
          <p:cNvPicPr>
            <a:picLocks noChangeAspect="1"/>
          </p:cNvPicPr>
          <p:nvPr userDrawn="1"/>
        </p:nvPicPr>
        <p:blipFill>
          <a:blip r:embed="rId2"/>
          <a:stretch>
            <a:fillRect/>
          </a:stretch>
        </p:blipFill>
        <p:spPr>
          <a:xfrm>
            <a:off x="0" y="2893607"/>
            <a:ext cx="12275106" cy="3964393"/>
          </a:xfrm>
          <a:prstGeom prst="rect">
            <a:avLst/>
          </a:prstGeom>
        </p:spPr>
      </p:pic>
      <p:sp>
        <p:nvSpPr>
          <p:cNvPr id="2" name="Title 1">
            <a:extLst>
              <a:ext uri="{FF2B5EF4-FFF2-40B4-BE49-F238E27FC236}">
                <a16:creationId xmlns:a16="http://schemas.microsoft.com/office/drawing/2014/main" id="{559643D1-7BAC-690F-57F3-0BEEDF399A8F}"/>
              </a:ext>
            </a:extLst>
          </p:cNvPr>
          <p:cNvSpPr>
            <a:spLocks noGrp="1"/>
          </p:cNvSpPr>
          <p:nvPr>
            <p:ph type="title"/>
          </p:nvPr>
        </p:nvSpPr>
        <p:spPr>
          <a:xfrm>
            <a:off x="933735" y="1042859"/>
            <a:ext cx="2983172" cy="1809360"/>
          </a:xfrm>
        </p:spPr>
        <p:txBody>
          <a:bodyPr lIns="0" tIns="0" rIns="0" bIns="0" anchor="t" anchorCtr="0">
            <a:normAutofit/>
          </a:bodyPr>
          <a:lstStyle>
            <a:lvl1pPr>
              <a:defRPr sz="3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F0BA1D9-B803-6224-D5FD-23E6B3C6E3BC}"/>
              </a:ext>
            </a:extLst>
          </p:cNvPr>
          <p:cNvSpPr>
            <a:spLocks noGrp="1"/>
          </p:cNvSpPr>
          <p:nvPr>
            <p:ph idx="1"/>
          </p:nvPr>
        </p:nvSpPr>
        <p:spPr>
          <a:xfrm>
            <a:off x="4018129" y="1042859"/>
            <a:ext cx="7809435" cy="4776857"/>
          </a:xfrm>
        </p:spPr>
        <p:txBody>
          <a:bodyPr lIns="0" tIns="0" rIns="0" bIns="0">
            <a:normAutofit/>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E900226F-C331-1DC9-EACD-671FA376D8C2}"/>
              </a:ext>
            </a:extLst>
          </p:cNvPr>
          <p:cNvSpPr>
            <a:spLocks noGrp="1"/>
          </p:cNvSpPr>
          <p:nvPr>
            <p:ph type="sldNum" sz="quarter" idx="12"/>
          </p:nvPr>
        </p:nvSpPr>
        <p:spPr>
          <a:xfrm>
            <a:off x="8610600" y="6356350"/>
            <a:ext cx="3216964" cy="365125"/>
          </a:xfrm>
        </p:spPr>
        <p:txBody>
          <a:bodyPr/>
          <a:lstStyle>
            <a:lvl1pPr>
              <a:defRPr>
                <a:solidFill>
                  <a:srgbClr val="0B2240"/>
                </a:solidFill>
              </a:defRPr>
            </a:lvl1pPr>
          </a:lstStyle>
          <a:p>
            <a:fld id="{3AB0FA7D-6037-5843-8579-D79F2AB30C7F}" type="slidenum">
              <a:rPr lang="en-US" smtClean="0"/>
              <a:pPr/>
              <a:t>‹#›</a:t>
            </a:fld>
            <a:endParaRPr lang="en-US"/>
          </a:p>
        </p:txBody>
      </p:sp>
      <p:sp>
        <p:nvSpPr>
          <p:cNvPr id="7" name="Subtitle 2">
            <a:extLst>
              <a:ext uri="{FF2B5EF4-FFF2-40B4-BE49-F238E27FC236}">
                <a16:creationId xmlns:a16="http://schemas.microsoft.com/office/drawing/2014/main" id="{2E9F4B9A-9CEA-913C-5D1D-9A41650C5AE1}"/>
              </a:ext>
            </a:extLst>
          </p:cNvPr>
          <p:cNvSpPr>
            <a:spLocks noGrp="1"/>
          </p:cNvSpPr>
          <p:nvPr>
            <p:ph type="subTitle" idx="13"/>
          </p:nvPr>
        </p:nvSpPr>
        <p:spPr>
          <a:xfrm>
            <a:off x="933735" y="2988743"/>
            <a:ext cx="2983172" cy="1655762"/>
          </a:xfrm>
        </p:spPr>
        <p:txBody>
          <a:bodyPr lIns="0" tIns="0" rIns="0" bIns="0">
            <a:normAutofit/>
          </a:bodyPr>
          <a:lstStyle>
            <a:lvl1pPr marL="0" indent="0" algn="l">
              <a:lnSpc>
                <a:spcPct val="100000"/>
              </a:lnSpc>
              <a:buNone/>
              <a:defRPr sz="2400" b="0" i="0">
                <a:solidFill>
                  <a:srgbClr val="0293C8"/>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9918" y="5819716"/>
            <a:ext cx="4184162" cy="901759"/>
          </a:xfrm>
          <a:prstGeom prst="rect">
            <a:avLst/>
          </a:prstGeom>
        </p:spPr>
      </p:pic>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933733" y="676002"/>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58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ner 4">
    <p:bg>
      <p:bgPr>
        <a:solidFill>
          <a:schemeClr val="bg1"/>
        </a:solidFill>
        <a:effectLst/>
      </p:bgPr>
    </p:bg>
    <p:spTree>
      <p:nvGrpSpPr>
        <p:cNvPr id="1" name=""/>
        <p:cNvGrpSpPr/>
        <p:nvPr/>
      </p:nvGrpSpPr>
      <p:grpSpPr>
        <a:xfrm>
          <a:off x="0" y="0"/>
          <a:ext cx="0" cy="0"/>
          <a:chOff x="0" y="0"/>
          <a:chExt cx="0" cy="0"/>
        </a:xfrm>
      </p:grpSpPr>
      <p:pic>
        <p:nvPicPr>
          <p:cNvPr id="9" name="Picture 8" descr="A black background with a black border&#10;&#10;Description automatically generated">
            <a:extLst>
              <a:ext uri="{FF2B5EF4-FFF2-40B4-BE49-F238E27FC236}">
                <a16:creationId xmlns:a16="http://schemas.microsoft.com/office/drawing/2014/main" id="{49E2C088-E91F-9B5F-6DCC-75DD7674684F}"/>
              </a:ext>
            </a:extLst>
          </p:cNvPr>
          <p:cNvPicPr>
            <a:picLocks noChangeAspect="1"/>
          </p:cNvPicPr>
          <p:nvPr userDrawn="1"/>
        </p:nvPicPr>
        <p:blipFill>
          <a:blip r:embed="rId2"/>
          <a:stretch>
            <a:fillRect/>
          </a:stretch>
        </p:blipFill>
        <p:spPr>
          <a:xfrm flipH="1">
            <a:off x="0" y="2893607"/>
            <a:ext cx="12275106" cy="3964393"/>
          </a:xfrm>
          <a:prstGeom prst="rect">
            <a:avLst/>
          </a:prstGeom>
        </p:spPr>
      </p:pic>
      <p:sp>
        <p:nvSpPr>
          <p:cNvPr id="2" name="Title 1">
            <a:extLst>
              <a:ext uri="{FF2B5EF4-FFF2-40B4-BE49-F238E27FC236}">
                <a16:creationId xmlns:a16="http://schemas.microsoft.com/office/drawing/2014/main" id="{559643D1-7BAC-690F-57F3-0BEEDF399A8F}"/>
              </a:ext>
            </a:extLst>
          </p:cNvPr>
          <p:cNvSpPr>
            <a:spLocks noGrp="1"/>
          </p:cNvSpPr>
          <p:nvPr>
            <p:ph type="title"/>
          </p:nvPr>
        </p:nvSpPr>
        <p:spPr>
          <a:xfrm>
            <a:off x="933735" y="1042859"/>
            <a:ext cx="2983172" cy="1809360"/>
          </a:xfrm>
        </p:spPr>
        <p:txBody>
          <a:bodyPr lIns="0" tIns="0" rIns="0" bIns="0" anchor="t" anchorCtr="0">
            <a:normAutofit/>
          </a:bodyPr>
          <a:lstStyle>
            <a:lvl1pPr>
              <a:defRPr sz="3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F0BA1D9-B803-6224-D5FD-23E6B3C6E3BC}"/>
              </a:ext>
            </a:extLst>
          </p:cNvPr>
          <p:cNvSpPr>
            <a:spLocks noGrp="1"/>
          </p:cNvSpPr>
          <p:nvPr>
            <p:ph idx="1"/>
          </p:nvPr>
        </p:nvSpPr>
        <p:spPr>
          <a:xfrm>
            <a:off x="4018129" y="1042859"/>
            <a:ext cx="7809435" cy="4776857"/>
          </a:xfrm>
        </p:spPr>
        <p:txBody>
          <a:bodyPr lIns="0" tIns="0" rIns="0" bIns="0">
            <a:normAutofit/>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ubtitle 2">
            <a:extLst>
              <a:ext uri="{FF2B5EF4-FFF2-40B4-BE49-F238E27FC236}">
                <a16:creationId xmlns:a16="http://schemas.microsoft.com/office/drawing/2014/main" id="{2E9F4B9A-9CEA-913C-5D1D-9A41650C5AE1}"/>
              </a:ext>
            </a:extLst>
          </p:cNvPr>
          <p:cNvSpPr>
            <a:spLocks noGrp="1"/>
          </p:cNvSpPr>
          <p:nvPr>
            <p:ph type="subTitle" idx="13"/>
          </p:nvPr>
        </p:nvSpPr>
        <p:spPr>
          <a:xfrm>
            <a:off x="933735" y="2988743"/>
            <a:ext cx="2983172" cy="1655762"/>
          </a:xfrm>
        </p:spPr>
        <p:txBody>
          <a:bodyPr lIns="0" tIns="0" rIns="0" bIns="0">
            <a:normAutofit/>
          </a:bodyPr>
          <a:lstStyle>
            <a:lvl1pPr marL="0" indent="0" algn="l">
              <a:lnSpc>
                <a:spcPct val="100000"/>
              </a:lnSpc>
              <a:buNone/>
              <a:defRPr sz="2400" b="0" i="0">
                <a:solidFill>
                  <a:srgbClr val="0293C8"/>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933733" y="676002"/>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F34C1DE9-773B-6DE2-2F1D-5AA4675CC51F}"/>
              </a:ext>
            </a:extLst>
          </p:cNvPr>
          <p:cNvSpPr>
            <a:spLocks noGrp="1"/>
          </p:cNvSpPr>
          <p:nvPr>
            <p:ph type="sldNum" sz="quarter" idx="12"/>
          </p:nvPr>
        </p:nvSpPr>
        <p:spPr>
          <a:xfrm>
            <a:off x="8610600" y="6356350"/>
            <a:ext cx="3216964" cy="365125"/>
          </a:xfrm>
        </p:spPr>
        <p:txBody>
          <a:bodyPr/>
          <a:lstStyle>
            <a:lvl1pPr>
              <a:defRPr>
                <a:solidFill>
                  <a:srgbClr val="0B2240"/>
                </a:solidFill>
              </a:defRPr>
            </a:lvl1pPr>
          </a:lstStyle>
          <a:p>
            <a:fld id="{3AB0FA7D-6037-5843-8579-D79F2AB30C7F}" type="slidenum">
              <a:rPr lang="en-US" smtClean="0"/>
              <a:pPr/>
              <a:t>‹#›</a:t>
            </a:fld>
            <a:endParaRPr lang="en-US" dirty="0"/>
          </a:p>
        </p:txBody>
      </p:sp>
      <p:pic>
        <p:nvPicPr>
          <p:cNvPr id="5" name="Graphic 4">
            <a:extLst>
              <a:ext uri="{FF2B5EF4-FFF2-40B4-BE49-F238E27FC236}">
                <a16:creationId xmlns:a16="http://schemas.microsoft.com/office/drawing/2014/main" id="{D61858B3-045C-9349-2D74-928F148BAEB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074105" y="5819716"/>
            <a:ext cx="4184162" cy="901759"/>
          </a:xfrm>
          <a:prstGeom prst="rect">
            <a:avLst/>
          </a:prstGeom>
        </p:spPr>
      </p:pic>
    </p:spTree>
    <p:extLst>
      <p:ext uri="{BB962C8B-B14F-4D97-AF65-F5344CB8AC3E}">
        <p14:creationId xmlns:p14="http://schemas.microsoft.com/office/powerpoint/2010/main" val="165083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 1">
    <p:bg>
      <p:bgPr>
        <a:solidFill>
          <a:schemeClr val="bg1"/>
        </a:solidFill>
        <a:effectLst/>
      </p:bgPr>
    </p:bg>
    <p:spTree>
      <p:nvGrpSpPr>
        <p:cNvPr id="1" name=""/>
        <p:cNvGrpSpPr/>
        <p:nvPr/>
      </p:nvGrpSpPr>
      <p:grpSpPr>
        <a:xfrm>
          <a:off x="0" y="0"/>
          <a:ext cx="0" cy="0"/>
          <a:chOff x="0" y="0"/>
          <a:chExt cx="0" cy="0"/>
        </a:xfrm>
      </p:grpSpPr>
      <p:pic>
        <p:nvPicPr>
          <p:cNvPr id="9" name="Picture 8" descr="A black background with a black border&#10;&#10;Description automatically generated">
            <a:extLst>
              <a:ext uri="{FF2B5EF4-FFF2-40B4-BE49-F238E27FC236}">
                <a16:creationId xmlns:a16="http://schemas.microsoft.com/office/drawing/2014/main" id="{49E2C088-E91F-9B5F-6DCC-75DD7674684F}"/>
              </a:ext>
            </a:extLst>
          </p:cNvPr>
          <p:cNvPicPr>
            <a:picLocks noChangeAspect="1"/>
          </p:cNvPicPr>
          <p:nvPr userDrawn="1"/>
        </p:nvPicPr>
        <p:blipFill>
          <a:blip r:embed="rId2"/>
          <a:stretch>
            <a:fillRect/>
          </a:stretch>
        </p:blipFill>
        <p:spPr>
          <a:xfrm>
            <a:off x="0" y="2893607"/>
            <a:ext cx="12275106" cy="3964393"/>
          </a:xfrm>
          <a:prstGeom prst="rect">
            <a:avLst/>
          </a:prstGeom>
        </p:spPr>
      </p:pic>
      <p:sp>
        <p:nvSpPr>
          <p:cNvPr id="2" name="Title 1">
            <a:extLst>
              <a:ext uri="{FF2B5EF4-FFF2-40B4-BE49-F238E27FC236}">
                <a16:creationId xmlns:a16="http://schemas.microsoft.com/office/drawing/2014/main" id="{559643D1-7BAC-690F-57F3-0BEEDF399A8F}"/>
              </a:ext>
            </a:extLst>
          </p:cNvPr>
          <p:cNvSpPr>
            <a:spLocks noGrp="1"/>
          </p:cNvSpPr>
          <p:nvPr>
            <p:ph type="title"/>
          </p:nvPr>
        </p:nvSpPr>
        <p:spPr>
          <a:xfrm>
            <a:off x="933735" y="1042859"/>
            <a:ext cx="2983172" cy="1809360"/>
          </a:xfrm>
        </p:spPr>
        <p:txBody>
          <a:bodyPr lIns="0" tIns="0" rIns="0" bIns="0" anchor="t" anchorCtr="0">
            <a:normAutofit/>
          </a:bodyPr>
          <a:lstStyle>
            <a:lvl1pPr>
              <a:defRPr sz="3200"/>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E900226F-C331-1DC9-EACD-671FA376D8C2}"/>
              </a:ext>
            </a:extLst>
          </p:cNvPr>
          <p:cNvSpPr>
            <a:spLocks noGrp="1"/>
          </p:cNvSpPr>
          <p:nvPr>
            <p:ph type="sldNum" sz="quarter" idx="12"/>
          </p:nvPr>
        </p:nvSpPr>
        <p:spPr>
          <a:xfrm>
            <a:off x="8610600" y="6356350"/>
            <a:ext cx="3216964" cy="365125"/>
          </a:xfrm>
        </p:spPr>
        <p:txBody>
          <a:bodyPr/>
          <a:lstStyle>
            <a:lvl1pPr>
              <a:defRPr>
                <a:solidFill>
                  <a:srgbClr val="0B2240"/>
                </a:solidFill>
              </a:defRPr>
            </a:lvl1pPr>
          </a:lstStyle>
          <a:p>
            <a:fld id="{3AB0FA7D-6037-5843-8579-D79F2AB30C7F}" type="slidenum">
              <a:rPr lang="en-US" smtClean="0"/>
              <a:pPr/>
              <a:t>‹#›</a:t>
            </a:fld>
            <a:endParaRPr lang="en-US"/>
          </a:p>
        </p:txBody>
      </p:sp>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9918" y="5819716"/>
            <a:ext cx="4184162" cy="901759"/>
          </a:xfrm>
          <a:prstGeom prst="rect">
            <a:avLst/>
          </a:prstGeom>
        </p:spPr>
      </p:pic>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933733" y="676002"/>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sp>
        <p:nvSpPr>
          <p:cNvPr id="5" name="Picture Placeholder 4">
            <a:extLst>
              <a:ext uri="{FF2B5EF4-FFF2-40B4-BE49-F238E27FC236}">
                <a16:creationId xmlns:a16="http://schemas.microsoft.com/office/drawing/2014/main" id="{FC98DA7B-AD54-27C7-4A93-A15937F8710B}"/>
              </a:ext>
            </a:extLst>
          </p:cNvPr>
          <p:cNvSpPr>
            <a:spLocks noGrp="1"/>
          </p:cNvSpPr>
          <p:nvPr>
            <p:ph type="pic" sz="quarter" idx="13"/>
          </p:nvPr>
        </p:nvSpPr>
        <p:spPr>
          <a:xfrm>
            <a:off x="4380932" y="676002"/>
            <a:ext cx="6517896" cy="3851593"/>
          </a:xfrm>
          <a:pattFill prst="pct20">
            <a:fgClr>
              <a:srgbClr val="0B2240"/>
            </a:fgClr>
            <a:bgClr>
              <a:schemeClr val="bg1"/>
            </a:bgClr>
          </a:pattFill>
        </p:spPr>
        <p:txBody>
          <a:bodyPr/>
          <a:lstStyle>
            <a:lvl1pPr>
              <a:defRPr>
                <a:noFill/>
              </a:defRPr>
            </a:lvl1pPr>
          </a:lstStyle>
          <a:p>
            <a:endParaRPr lang="en-US"/>
          </a:p>
        </p:txBody>
      </p:sp>
      <p:cxnSp>
        <p:nvCxnSpPr>
          <p:cNvPr id="8" name="Straight Connector 7">
            <a:extLst>
              <a:ext uri="{FF2B5EF4-FFF2-40B4-BE49-F238E27FC236}">
                <a16:creationId xmlns:a16="http://schemas.microsoft.com/office/drawing/2014/main" id="{6CC47265-3F37-8CE5-19F5-8AB3343FD7A9}"/>
              </a:ext>
            </a:extLst>
          </p:cNvPr>
          <p:cNvCxnSpPr>
            <a:cxnSpLocks/>
          </p:cNvCxnSpPr>
          <p:nvPr userDrawn="1"/>
        </p:nvCxnSpPr>
        <p:spPr>
          <a:xfrm>
            <a:off x="4372969" y="4852217"/>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sp>
        <p:nvSpPr>
          <p:cNvPr id="12" name="Text Placeholder 11">
            <a:extLst>
              <a:ext uri="{FF2B5EF4-FFF2-40B4-BE49-F238E27FC236}">
                <a16:creationId xmlns:a16="http://schemas.microsoft.com/office/drawing/2014/main" id="{8AD1C20F-9FEB-6400-507B-E7770A024D9C}"/>
              </a:ext>
            </a:extLst>
          </p:cNvPr>
          <p:cNvSpPr>
            <a:spLocks noGrp="1"/>
          </p:cNvSpPr>
          <p:nvPr>
            <p:ph type="body" sz="quarter" idx="14" hasCustomPrompt="1"/>
          </p:nvPr>
        </p:nvSpPr>
        <p:spPr>
          <a:xfrm>
            <a:off x="6988175" y="4852988"/>
            <a:ext cx="3916363" cy="606425"/>
          </a:xfrm>
        </p:spPr>
        <p:txBody>
          <a:bodyPr>
            <a:noAutofit/>
          </a:bodyPr>
          <a:lstStyle>
            <a:lvl1pPr>
              <a:lnSpc>
                <a:spcPct val="100000"/>
              </a:lnSpc>
              <a:defRPr sz="1600"/>
            </a:lvl1pPr>
            <a:lvl2pPr>
              <a:lnSpc>
                <a:spcPct val="100000"/>
              </a:lnSpc>
              <a:defRPr sz="1400"/>
            </a:lvl2pPr>
            <a:lvl3pPr>
              <a:lnSpc>
                <a:spcPct val="100000"/>
              </a:lnSpc>
              <a:defRPr sz="1200"/>
            </a:lvl3pPr>
            <a:lvl4pPr>
              <a:lnSpc>
                <a:spcPct val="100000"/>
              </a:lnSpc>
              <a:defRPr sz="1100"/>
            </a:lvl4pPr>
            <a:lvl5pPr>
              <a:lnSpc>
                <a:spcPct val="100000"/>
              </a:lnSpc>
              <a:defRPr sz="1100"/>
            </a:lvl5pPr>
          </a:lstStyle>
          <a:p>
            <a:pPr lvl="0"/>
            <a:r>
              <a:rPr lang="en-GB" dirty="0"/>
              <a:t>Text here regarding image</a:t>
            </a:r>
            <a:endParaRPr lang="en-US" dirty="0"/>
          </a:p>
        </p:txBody>
      </p:sp>
    </p:spTree>
    <p:extLst>
      <p:ext uri="{BB962C8B-B14F-4D97-AF65-F5344CB8AC3E}">
        <p14:creationId xmlns:p14="http://schemas.microsoft.com/office/powerpoint/2010/main" val="394525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 2">
    <p:bg>
      <p:bgPr>
        <a:solidFill>
          <a:schemeClr val="bg1"/>
        </a:solidFill>
        <a:effectLst/>
      </p:bgPr>
    </p:bg>
    <p:spTree>
      <p:nvGrpSpPr>
        <p:cNvPr id="1" name=""/>
        <p:cNvGrpSpPr/>
        <p:nvPr/>
      </p:nvGrpSpPr>
      <p:grpSpPr>
        <a:xfrm>
          <a:off x="0" y="0"/>
          <a:ext cx="0" cy="0"/>
          <a:chOff x="0" y="0"/>
          <a:chExt cx="0" cy="0"/>
        </a:xfrm>
      </p:grpSpPr>
      <p:pic>
        <p:nvPicPr>
          <p:cNvPr id="9" name="Picture 8" descr="A black background with a black border&#10;&#10;Description automatically generated">
            <a:extLst>
              <a:ext uri="{FF2B5EF4-FFF2-40B4-BE49-F238E27FC236}">
                <a16:creationId xmlns:a16="http://schemas.microsoft.com/office/drawing/2014/main" id="{49E2C088-E91F-9B5F-6DCC-75DD7674684F}"/>
              </a:ext>
            </a:extLst>
          </p:cNvPr>
          <p:cNvPicPr>
            <a:picLocks noChangeAspect="1"/>
          </p:cNvPicPr>
          <p:nvPr userDrawn="1"/>
        </p:nvPicPr>
        <p:blipFill>
          <a:blip r:embed="rId2"/>
          <a:stretch>
            <a:fillRect/>
          </a:stretch>
        </p:blipFill>
        <p:spPr>
          <a:xfrm>
            <a:off x="0" y="2893607"/>
            <a:ext cx="12275106" cy="3964393"/>
          </a:xfrm>
          <a:prstGeom prst="rect">
            <a:avLst/>
          </a:prstGeom>
        </p:spPr>
      </p:pic>
      <p:sp>
        <p:nvSpPr>
          <p:cNvPr id="2" name="Title 1">
            <a:extLst>
              <a:ext uri="{FF2B5EF4-FFF2-40B4-BE49-F238E27FC236}">
                <a16:creationId xmlns:a16="http://schemas.microsoft.com/office/drawing/2014/main" id="{559643D1-7BAC-690F-57F3-0BEEDF399A8F}"/>
              </a:ext>
            </a:extLst>
          </p:cNvPr>
          <p:cNvSpPr>
            <a:spLocks noGrp="1"/>
          </p:cNvSpPr>
          <p:nvPr>
            <p:ph type="title"/>
          </p:nvPr>
        </p:nvSpPr>
        <p:spPr>
          <a:xfrm>
            <a:off x="933735" y="1042859"/>
            <a:ext cx="2983172" cy="1809360"/>
          </a:xfrm>
        </p:spPr>
        <p:txBody>
          <a:bodyPr lIns="0" tIns="0" rIns="0" bIns="0" anchor="t" anchorCtr="0">
            <a:normAutofit/>
          </a:bodyPr>
          <a:lstStyle>
            <a:lvl1pPr>
              <a:defRPr sz="3200"/>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E900226F-C331-1DC9-EACD-671FA376D8C2}"/>
              </a:ext>
            </a:extLst>
          </p:cNvPr>
          <p:cNvSpPr>
            <a:spLocks noGrp="1"/>
          </p:cNvSpPr>
          <p:nvPr>
            <p:ph type="sldNum" sz="quarter" idx="12"/>
          </p:nvPr>
        </p:nvSpPr>
        <p:spPr>
          <a:xfrm>
            <a:off x="8610600" y="6356350"/>
            <a:ext cx="3216964" cy="365125"/>
          </a:xfrm>
        </p:spPr>
        <p:txBody>
          <a:bodyPr/>
          <a:lstStyle>
            <a:lvl1pPr>
              <a:defRPr>
                <a:solidFill>
                  <a:srgbClr val="0B2240"/>
                </a:solidFill>
              </a:defRPr>
            </a:lvl1pPr>
          </a:lstStyle>
          <a:p>
            <a:fld id="{3AB0FA7D-6037-5843-8579-D79F2AB30C7F}" type="slidenum">
              <a:rPr lang="en-US" smtClean="0"/>
              <a:pPr/>
              <a:t>‹#›</a:t>
            </a:fld>
            <a:endParaRPr lang="en-US"/>
          </a:p>
        </p:txBody>
      </p:sp>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9918" y="5819716"/>
            <a:ext cx="4184162" cy="901759"/>
          </a:xfrm>
          <a:prstGeom prst="rect">
            <a:avLst/>
          </a:prstGeom>
        </p:spPr>
      </p:pic>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933733" y="676002"/>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sp>
        <p:nvSpPr>
          <p:cNvPr id="5" name="Picture Placeholder 4">
            <a:extLst>
              <a:ext uri="{FF2B5EF4-FFF2-40B4-BE49-F238E27FC236}">
                <a16:creationId xmlns:a16="http://schemas.microsoft.com/office/drawing/2014/main" id="{FC98DA7B-AD54-27C7-4A93-A15937F8710B}"/>
              </a:ext>
            </a:extLst>
          </p:cNvPr>
          <p:cNvSpPr>
            <a:spLocks noGrp="1"/>
          </p:cNvSpPr>
          <p:nvPr>
            <p:ph type="pic" sz="quarter" idx="13"/>
          </p:nvPr>
        </p:nvSpPr>
        <p:spPr>
          <a:xfrm>
            <a:off x="6982464" y="676002"/>
            <a:ext cx="3916363" cy="5247122"/>
          </a:xfrm>
          <a:pattFill prst="pct20">
            <a:fgClr>
              <a:srgbClr val="0B2240"/>
            </a:fgClr>
            <a:bgClr>
              <a:schemeClr val="bg1"/>
            </a:bgClr>
          </a:pattFill>
        </p:spPr>
        <p:txBody>
          <a:bodyPr/>
          <a:lstStyle>
            <a:lvl1pPr>
              <a:defRPr>
                <a:noFill/>
              </a:defRPr>
            </a:lvl1pPr>
          </a:lstStyle>
          <a:p>
            <a:endParaRPr lang="en-US"/>
          </a:p>
        </p:txBody>
      </p:sp>
      <p:cxnSp>
        <p:nvCxnSpPr>
          <p:cNvPr id="8" name="Straight Connector 7">
            <a:extLst>
              <a:ext uri="{FF2B5EF4-FFF2-40B4-BE49-F238E27FC236}">
                <a16:creationId xmlns:a16="http://schemas.microsoft.com/office/drawing/2014/main" id="{6CC47265-3F37-8CE5-19F5-8AB3343FD7A9}"/>
              </a:ext>
            </a:extLst>
          </p:cNvPr>
          <p:cNvCxnSpPr>
            <a:cxnSpLocks/>
          </p:cNvCxnSpPr>
          <p:nvPr userDrawn="1"/>
        </p:nvCxnSpPr>
        <p:spPr>
          <a:xfrm>
            <a:off x="2685898" y="3429000"/>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sp>
        <p:nvSpPr>
          <p:cNvPr id="12" name="Text Placeholder 11">
            <a:extLst>
              <a:ext uri="{FF2B5EF4-FFF2-40B4-BE49-F238E27FC236}">
                <a16:creationId xmlns:a16="http://schemas.microsoft.com/office/drawing/2014/main" id="{8AD1C20F-9FEB-6400-507B-E7770A024D9C}"/>
              </a:ext>
            </a:extLst>
          </p:cNvPr>
          <p:cNvSpPr>
            <a:spLocks noGrp="1"/>
          </p:cNvSpPr>
          <p:nvPr>
            <p:ph type="body" sz="quarter" idx="14" hasCustomPrompt="1"/>
          </p:nvPr>
        </p:nvSpPr>
        <p:spPr>
          <a:xfrm>
            <a:off x="2685898" y="3769380"/>
            <a:ext cx="3916363" cy="606425"/>
          </a:xfrm>
        </p:spPr>
        <p:txBody>
          <a:bodyPr>
            <a:noAutofit/>
          </a:bodyPr>
          <a:lstStyle>
            <a:lvl1pPr>
              <a:lnSpc>
                <a:spcPct val="100000"/>
              </a:lnSpc>
              <a:defRPr sz="1600"/>
            </a:lvl1pPr>
            <a:lvl2pPr>
              <a:lnSpc>
                <a:spcPct val="100000"/>
              </a:lnSpc>
              <a:defRPr sz="1400"/>
            </a:lvl2pPr>
            <a:lvl3pPr>
              <a:lnSpc>
                <a:spcPct val="100000"/>
              </a:lnSpc>
              <a:defRPr sz="1200"/>
            </a:lvl3pPr>
            <a:lvl4pPr>
              <a:lnSpc>
                <a:spcPct val="100000"/>
              </a:lnSpc>
              <a:defRPr sz="1100"/>
            </a:lvl4pPr>
            <a:lvl5pPr>
              <a:lnSpc>
                <a:spcPct val="100000"/>
              </a:lnSpc>
              <a:defRPr sz="1100"/>
            </a:lvl5pPr>
          </a:lstStyle>
          <a:p>
            <a:pPr lvl="0"/>
            <a:r>
              <a:rPr lang="en-GB" dirty="0"/>
              <a:t>Text here regarding image</a:t>
            </a:r>
            <a:endParaRPr lang="en-US" dirty="0"/>
          </a:p>
        </p:txBody>
      </p:sp>
    </p:spTree>
    <p:extLst>
      <p:ext uri="{BB962C8B-B14F-4D97-AF65-F5344CB8AC3E}">
        <p14:creationId xmlns:p14="http://schemas.microsoft.com/office/powerpoint/2010/main" val="45313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pter Slide 1">
    <p:bg>
      <p:bgPr>
        <a:solidFill>
          <a:srgbClr val="0B224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2C088-E91F-9B5F-6DCC-75DD7674684F}"/>
              </a:ext>
            </a:extLst>
          </p:cNvPr>
          <p:cNvPicPr>
            <a:picLocks noChangeAspect="1"/>
          </p:cNvPicPr>
          <p:nvPr userDrawn="1"/>
        </p:nvPicPr>
        <p:blipFill>
          <a:blip r:embed="rId2"/>
          <a:srcRect/>
          <a:stretch/>
        </p:blipFill>
        <p:spPr>
          <a:xfrm>
            <a:off x="0" y="3153735"/>
            <a:ext cx="12275106" cy="3670310"/>
          </a:xfrm>
          <a:prstGeom prst="rect">
            <a:avLst/>
          </a:prstGeom>
        </p:spPr>
      </p:pic>
      <p:sp>
        <p:nvSpPr>
          <p:cNvPr id="6" name="Slide Number Placeholder 5">
            <a:extLst>
              <a:ext uri="{FF2B5EF4-FFF2-40B4-BE49-F238E27FC236}">
                <a16:creationId xmlns:a16="http://schemas.microsoft.com/office/drawing/2014/main" id="{E900226F-C331-1DC9-EACD-671FA376D8C2}"/>
              </a:ext>
            </a:extLst>
          </p:cNvPr>
          <p:cNvSpPr>
            <a:spLocks noGrp="1"/>
          </p:cNvSpPr>
          <p:nvPr>
            <p:ph type="sldNum" sz="quarter" idx="12"/>
          </p:nvPr>
        </p:nvSpPr>
        <p:spPr>
          <a:xfrm>
            <a:off x="8610600" y="6356350"/>
            <a:ext cx="3216964" cy="365125"/>
          </a:xfrm>
        </p:spPr>
        <p:txBody>
          <a:bodyPr/>
          <a:lstStyle>
            <a:lvl1pPr>
              <a:defRPr>
                <a:solidFill>
                  <a:schemeClr val="bg1"/>
                </a:solidFill>
              </a:defRPr>
            </a:lvl1pPr>
          </a:lstStyle>
          <a:p>
            <a:fld id="{3AB0FA7D-6037-5843-8579-D79F2AB30C7F}" type="slidenum">
              <a:rPr lang="en-US" smtClean="0"/>
              <a:pPr/>
              <a:t>‹#›</a:t>
            </a:fld>
            <a:endParaRPr lang="en-US" dirty="0"/>
          </a:p>
        </p:txBody>
      </p:sp>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9918" y="5819716"/>
            <a:ext cx="4184161" cy="901759"/>
          </a:xfrm>
          <a:prstGeom prst="rect">
            <a:avLst/>
          </a:prstGeom>
        </p:spPr>
      </p:pic>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933733" y="676002"/>
            <a:ext cx="2150661"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C86FE89A-AAD8-0FC5-5E54-58A5F4886641}"/>
              </a:ext>
            </a:extLst>
          </p:cNvPr>
          <p:cNvSpPr>
            <a:spLocks noGrp="1"/>
          </p:cNvSpPr>
          <p:nvPr>
            <p:ph type="title"/>
          </p:nvPr>
        </p:nvSpPr>
        <p:spPr>
          <a:xfrm>
            <a:off x="933734" y="1042859"/>
            <a:ext cx="4784677" cy="1809360"/>
          </a:xfrm>
        </p:spPr>
        <p:txBody>
          <a:bodyPr lIns="0" tIns="0" rIns="0" bIns="0" anchor="t" anchorCtr="0">
            <a:noAutofit/>
          </a:bodyPr>
          <a:lstStyle>
            <a:lvl1pPr>
              <a:defRPr sz="4400">
                <a:solidFill>
                  <a:schemeClr val="bg1"/>
                </a:solidFill>
              </a:defRPr>
            </a:lvl1pPr>
          </a:lstStyle>
          <a:p>
            <a:r>
              <a:rPr lang="en-GB" dirty="0"/>
              <a:t>Click to edit Master title style</a:t>
            </a:r>
            <a:endParaRPr lang="en-US" dirty="0"/>
          </a:p>
        </p:txBody>
      </p:sp>
      <p:sp>
        <p:nvSpPr>
          <p:cNvPr id="4" name="Subtitle 2">
            <a:extLst>
              <a:ext uri="{FF2B5EF4-FFF2-40B4-BE49-F238E27FC236}">
                <a16:creationId xmlns:a16="http://schemas.microsoft.com/office/drawing/2014/main" id="{2C7D43FE-B445-6B32-30F9-C91C7CD4C4FB}"/>
              </a:ext>
            </a:extLst>
          </p:cNvPr>
          <p:cNvSpPr>
            <a:spLocks noGrp="1"/>
          </p:cNvSpPr>
          <p:nvPr>
            <p:ph type="subTitle" idx="13"/>
          </p:nvPr>
        </p:nvSpPr>
        <p:spPr>
          <a:xfrm>
            <a:off x="933734" y="2988743"/>
            <a:ext cx="4784677" cy="1655762"/>
          </a:xfrm>
        </p:spPr>
        <p:txBody>
          <a:bodyPr lIns="0" tIns="0" rIns="0" bIns="0">
            <a:normAutofit/>
          </a:bodyPr>
          <a:lstStyle>
            <a:lvl1pPr marL="0" indent="0" algn="l">
              <a:lnSpc>
                <a:spcPct val="100000"/>
              </a:lnSpc>
              <a:buNone/>
              <a:defRPr sz="3200" b="0" i="0">
                <a:solidFill>
                  <a:srgbClr val="0293C8"/>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Text Placeholder 7">
            <a:extLst>
              <a:ext uri="{FF2B5EF4-FFF2-40B4-BE49-F238E27FC236}">
                <a16:creationId xmlns:a16="http://schemas.microsoft.com/office/drawing/2014/main" id="{980FB282-E08B-18D3-E285-50EBB8843F26}"/>
              </a:ext>
            </a:extLst>
          </p:cNvPr>
          <p:cNvSpPr>
            <a:spLocks noGrp="1"/>
          </p:cNvSpPr>
          <p:nvPr>
            <p:ph type="body" sz="quarter" idx="14" hasCustomPrompt="1"/>
          </p:nvPr>
        </p:nvSpPr>
        <p:spPr>
          <a:xfrm>
            <a:off x="8509000" y="1068442"/>
            <a:ext cx="3683000" cy="5205412"/>
          </a:xfrm>
        </p:spPr>
        <p:txBody>
          <a:bodyPr anchor="b" anchorCtr="0">
            <a:noAutofit/>
          </a:bodyPr>
          <a:lstStyle>
            <a:lvl1pPr algn="r">
              <a:defRPr sz="30000" b="0" i="0">
                <a:solidFill>
                  <a:srgbClr val="0293C8"/>
                </a:solidFill>
                <a:latin typeface="Lato Hairline" panose="020F0502020204030203" pitchFamily="34" charset="0"/>
                <a:ea typeface="Lato Hairline" panose="020F0502020204030203" pitchFamily="34" charset="0"/>
                <a:cs typeface="Lato Hairline" panose="020F0502020204030203" pitchFamily="34" charset="0"/>
              </a:defRPr>
            </a:lvl1pPr>
          </a:lstStyle>
          <a:p>
            <a:pPr lvl="0"/>
            <a:r>
              <a:rPr lang="en-US" dirty="0"/>
              <a:t>1</a:t>
            </a:r>
          </a:p>
        </p:txBody>
      </p:sp>
    </p:spTree>
    <p:extLst>
      <p:ext uri="{BB962C8B-B14F-4D97-AF65-F5344CB8AC3E}">
        <p14:creationId xmlns:p14="http://schemas.microsoft.com/office/powerpoint/2010/main" val="285725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pter Slide 2">
    <p:bg>
      <p:bgPr>
        <a:solidFill>
          <a:srgbClr val="515D74"/>
        </a:solidFill>
        <a:effectLst/>
      </p:bgPr>
    </p:bg>
    <p:spTree>
      <p:nvGrpSpPr>
        <p:cNvPr id="1" name=""/>
        <p:cNvGrpSpPr/>
        <p:nvPr/>
      </p:nvGrpSpPr>
      <p:grpSpPr>
        <a:xfrm>
          <a:off x="0" y="0"/>
          <a:ext cx="0" cy="0"/>
          <a:chOff x="0" y="0"/>
          <a:chExt cx="0" cy="0"/>
        </a:xfrm>
      </p:grpSpPr>
      <p:pic>
        <p:nvPicPr>
          <p:cNvPr id="9" name="Picture 8" descr="A black background with a black border&#10;&#10;Description automatically generated">
            <a:extLst>
              <a:ext uri="{FF2B5EF4-FFF2-40B4-BE49-F238E27FC236}">
                <a16:creationId xmlns:a16="http://schemas.microsoft.com/office/drawing/2014/main" id="{49E2C088-E91F-9B5F-6DCC-75DD7674684F}"/>
              </a:ext>
            </a:extLst>
          </p:cNvPr>
          <p:cNvPicPr>
            <a:picLocks noChangeAspect="1"/>
          </p:cNvPicPr>
          <p:nvPr userDrawn="1"/>
        </p:nvPicPr>
        <p:blipFill>
          <a:blip r:embed="rId2"/>
          <a:stretch>
            <a:fillRect/>
          </a:stretch>
        </p:blipFill>
        <p:spPr>
          <a:xfrm>
            <a:off x="0" y="2893607"/>
            <a:ext cx="12275106" cy="3964393"/>
          </a:xfrm>
          <a:prstGeom prst="rect">
            <a:avLst/>
          </a:prstGeom>
        </p:spPr>
      </p:pic>
      <p:sp>
        <p:nvSpPr>
          <p:cNvPr id="6" name="Slide Number Placeholder 5">
            <a:extLst>
              <a:ext uri="{FF2B5EF4-FFF2-40B4-BE49-F238E27FC236}">
                <a16:creationId xmlns:a16="http://schemas.microsoft.com/office/drawing/2014/main" id="{E900226F-C331-1DC9-EACD-671FA376D8C2}"/>
              </a:ext>
            </a:extLst>
          </p:cNvPr>
          <p:cNvSpPr>
            <a:spLocks noGrp="1"/>
          </p:cNvSpPr>
          <p:nvPr>
            <p:ph type="sldNum" sz="quarter" idx="12"/>
          </p:nvPr>
        </p:nvSpPr>
        <p:spPr>
          <a:xfrm>
            <a:off x="8610600" y="6356350"/>
            <a:ext cx="3216964" cy="365125"/>
          </a:xfrm>
        </p:spPr>
        <p:txBody>
          <a:bodyPr/>
          <a:lstStyle>
            <a:lvl1pPr>
              <a:defRPr>
                <a:solidFill>
                  <a:schemeClr val="bg1"/>
                </a:solidFill>
              </a:defRPr>
            </a:lvl1pPr>
          </a:lstStyle>
          <a:p>
            <a:fld id="{3AB0FA7D-6037-5843-8579-D79F2AB30C7F}" type="slidenum">
              <a:rPr lang="en-US" smtClean="0"/>
              <a:pPr/>
              <a:t>‹#›</a:t>
            </a:fld>
            <a:endParaRPr lang="en-US" dirty="0"/>
          </a:p>
        </p:txBody>
      </p:sp>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9918" y="5819716"/>
            <a:ext cx="4184161" cy="901759"/>
          </a:xfrm>
          <a:prstGeom prst="rect">
            <a:avLst/>
          </a:prstGeom>
        </p:spPr>
      </p:pic>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933733" y="676002"/>
            <a:ext cx="2150661"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DC5C5F09-EC16-37A1-83E6-E944C57727E6}"/>
              </a:ext>
            </a:extLst>
          </p:cNvPr>
          <p:cNvSpPr>
            <a:spLocks noGrp="1"/>
          </p:cNvSpPr>
          <p:nvPr>
            <p:ph type="title"/>
          </p:nvPr>
        </p:nvSpPr>
        <p:spPr>
          <a:xfrm>
            <a:off x="933734" y="1042859"/>
            <a:ext cx="4784677" cy="1809360"/>
          </a:xfrm>
        </p:spPr>
        <p:txBody>
          <a:bodyPr lIns="0" tIns="0" rIns="0" bIns="0" anchor="t" anchorCtr="0">
            <a:noAutofit/>
          </a:bodyPr>
          <a:lstStyle>
            <a:lvl1pPr>
              <a:defRPr sz="4400">
                <a:solidFill>
                  <a:schemeClr val="bg1"/>
                </a:solidFill>
              </a:defRPr>
            </a:lvl1pPr>
          </a:lstStyle>
          <a:p>
            <a:r>
              <a:rPr lang="en-GB" dirty="0"/>
              <a:t>Click to edit Master title style</a:t>
            </a:r>
            <a:endParaRPr lang="en-US" dirty="0"/>
          </a:p>
        </p:txBody>
      </p:sp>
      <p:sp>
        <p:nvSpPr>
          <p:cNvPr id="4" name="Subtitle 2">
            <a:extLst>
              <a:ext uri="{FF2B5EF4-FFF2-40B4-BE49-F238E27FC236}">
                <a16:creationId xmlns:a16="http://schemas.microsoft.com/office/drawing/2014/main" id="{F924A447-728A-789E-CF4C-D2582C55934D}"/>
              </a:ext>
            </a:extLst>
          </p:cNvPr>
          <p:cNvSpPr>
            <a:spLocks noGrp="1"/>
          </p:cNvSpPr>
          <p:nvPr>
            <p:ph type="subTitle" idx="13"/>
          </p:nvPr>
        </p:nvSpPr>
        <p:spPr>
          <a:xfrm>
            <a:off x="933734" y="2988743"/>
            <a:ext cx="4784677" cy="1655762"/>
          </a:xfrm>
        </p:spPr>
        <p:txBody>
          <a:bodyPr lIns="0" tIns="0" rIns="0" bIns="0">
            <a:normAutofit/>
          </a:bodyPr>
          <a:lstStyle>
            <a:lvl1pPr marL="0" indent="0" algn="l">
              <a:lnSpc>
                <a:spcPct val="100000"/>
              </a:lnSpc>
              <a:buNone/>
              <a:defRPr sz="3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5" name="Text Placeholder 7">
            <a:extLst>
              <a:ext uri="{FF2B5EF4-FFF2-40B4-BE49-F238E27FC236}">
                <a16:creationId xmlns:a16="http://schemas.microsoft.com/office/drawing/2014/main" id="{5361AAE2-C695-3E93-C261-83F2939C7387}"/>
              </a:ext>
            </a:extLst>
          </p:cNvPr>
          <p:cNvSpPr>
            <a:spLocks noGrp="1"/>
          </p:cNvSpPr>
          <p:nvPr>
            <p:ph type="body" sz="quarter" idx="14" hasCustomPrompt="1"/>
          </p:nvPr>
        </p:nvSpPr>
        <p:spPr>
          <a:xfrm>
            <a:off x="8509000" y="1068442"/>
            <a:ext cx="3683000" cy="5205412"/>
          </a:xfrm>
        </p:spPr>
        <p:txBody>
          <a:bodyPr anchor="b" anchorCtr="0">
            <a:noAutofit/>
          </a:bodyPr>
          <a:lstStyle>
            <a:lvl1pPr algn="r">
              <a:defRPr sz="30000" b="0" i="0">
                <a:solidFill>
                  <a:schemeClr val="bg1"/>
                </a:solidFill>
                <a:latin typeface="Lato Hairline" panose="020F0502020204030203" pitchFamily="34" charset="0"/>
                <a:ea typeface="Lato Hairline" panose="020F0502020204030203" pitchFamily="34" charset="0"/>
                <a:cs typeface="Lato Hairline" panose="020F0502020204030203" pitchFamily="34" charset="0"/>
              </a:defRPr>
            </a:lvl1pPr>
          </a:lstStyle>
          <a:p>
            <a:pPr lvl="0"/>
            <a:r>
              <a:rPr lang="en-US" dirty="0"/>
              <a:t>1</a:t>
            </a:r>
          </a:p>
        </p:txBody>
      </p:sp>
    </p:spTree>
    <p:extLst>
      <p:ext uri="{BB962C8B-B14F-4D97-AF65-F5344CB8AC3E}">
        <p14:creationId xmlns:p14="http://schemas.microsoft.com/office/powerpoint/2010/main" val="166934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pter Slide 3">
    <p:bg>
      <p:bgPr>
        <a:solidFill>
          <a:srgbClr val="0293C8"/>
        </a:solidFill>
        <a:effectLst/>
      </p:bgPr>
    </p:bg>
    <p:spTree>
      <p:nvGrpSpPr>
        <p:cNvPr id="1" name=""/>
        <p:cNvGrpSpPr/>
        <p:nvPr/>
      </p:nvGrpSpPr>
      <p:grpSpPr>
        <a:xfrm>
          <a:off x="0" y="0"/>
          <a:ext cx="0" cy="0"/>
          <a:chOff x="0" y="0"/>
          <a:chExt cx="0" cy="0"/>
        </a:xfrm>
      </p:grpSpPr>
      <p:pic>
        <p:nvPicPr>
          <p:cNvPr id="9" name="Picture 8" descr="A black background with a black border&#10;&#10;Description automatically generated">
            <a:extLst>
              <a:ext uri="{FF2B5EF4-FFF2-40B4-BE49-F238E27FC236}">
                <a16:creationId xmlns:a16="http://schemas.microsoft.com/office/drawing/2014/main" id="{49E2C088-E91F-9B5F-6DCC-75DD7674684F}"/>
              </a:ext>
            </a:extLst>
          </p:cNvPr>
          <p:cNvPicPr>
            <a:picLocks noChangeAspect="1"/>
          </p:cNvPicPr>
          <p:nvPr userDrawn="1"/>
        </p:nvPicPr>
        <p:blipFill>
          <a:blip r:embed="rId2"/>
          <a:stretch>
            <a:fillRect/>
          </a:stretch>
        </p:blipFill>
        <p:spPr>
          <a:xfrm>
            <a:off x="0" y="2893607"/>
            <a:ext cx="12275106" cy="3964393"/>
          </a:xfrm>
          <a:prstGeom prst="rect">
            <a:avLst/>
          </a:prstGeom>
        </p:spPr>
      </p:pic>
      <p:sp>
        <p:nvSpPr>
          <p:cNvPr id="6" name="Slide Number Placeholder 5">
            <a:extLst>
              <a:ext uri="{FF2B5EF4-FFF2-40B4-BE49-F238E27FC236}">
                <a16:creationId xmlns:a16="http://schemas.microsoft.com/office/drawing/2014/main" id="{E900226F-C331-1DC9-EACD-671FA376D8C2}"/>
              </a:ext>
            </a:extLst>
          </p:cNvPr>
          <p:cNvSpPr>
            <a:spLocks noGrp="1"/>
          </p:cNvSpPr>
          <p:nvPr>
            <p:ph type="sldNum" sz="quarter" idx="12"/>
          </p:nvPr>
        </p:nvSpPr>
        <p:spPr>
          <a:xfrm>
            <a:off x="8610600" y="6356350"/>
            <a:ext cx="3216964" cy="365125"/>
          </a:xfrm>
        </p:spPr>
        <p:txBody>
          <a:bodyPr/>
          <a:lstStyle>
            <a:lvl1pPr>
              <a:defRPr>
                <a:solidFill>
                  <a:schemeClr val="bg1"/>
                </a:solidFill>
              </a:defRPr>
            </a:lvl1pPr>
          </a:lstStyle>
          <a:p>
            <a:fld id="{3AB0FA7D-6037-5843-8579-D79F2AB30C7F}" type="slidenum">
              <a:rPr lang="en-US" smtClean="0"/>
              <a:pPr/>
              <a:t>‹#›</a:t>
            </a:fld>
            <a:endParaRPr lang="en-US" dirty="0"/>
          </a:p>
        </p:txBody>
      </p:sp>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9918" y="5819716"/>
            <a:ext cx="4184161" cy="901759"/>
          </a:xfrm>
          <a:prstGeom prst="rect">
            <a:avLst/>
          </a:prstGeom>
        </p:spPr>
      </p:pic>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933733" y="676002"/>
            <a:ext cx="2150661"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8EA7E949-83C3-CBC9-E12E-C928CD2A6286}"/>
              </a:ext>
            </a:extLst>
          </p:cNvPr>
          <p:cNvSpPr>
            <a:spLocks noGrp="1"/>
          </p:cNvSpPr>
          <p:nvPr>
            <p:ph type="title"/>
          </p:nvPr>
        </p:nvSpPr>
        <p:spPr>
          <a:xfrm>
            <a:off x="933734" y="1042859"/>
            <a:ext cx="4784677" cy="1809360"/>
          </a:xfrm>
        </p:spPr>
        <p:txBody>
          <a:bodyPr lIns="0" tIns="0" rIns="0" bIns="0" anchor="t" anchorCtr="0">
            <a:noAutofit/>
          </a:bodyPr>
          <a:lstStyle>
            <a:lvl1pPr>
              <a:defRPr sz="4400">
                <a:solidFill>
                  <a:schemeClr val="bg1"/>
                </a:solidFill>
              </a:defRPr>
            </a:lvl1pPr>
          </a:lstStyle>
          <a:p>
            <a:r>
              <a:rPr lang="en-GB" dirty="0"/>
              <a:t>Click to edit Master title style</a:t>
            </a:r>
            <a:endParaRPr lang="en-US" dirty="0"/>
          </a:p>
        </p:txBody>
      </p:sp>
      <p:sp>
        <p:nvSpPr>
          <p:cNvPr id="4" name="Subtitle 2">
            <a:extLst>
              <a:ext uri="{FF2B5EF4-FFF2-40B4-BE49-F238E27FC236}">
                <a16:creationId xmlns:a16="http://schemas.microsoft.com/office/drawing/2014/main" id="{2AC6884D-9A68-7F7A-5E99-D7708218C4AC}"/>
              </a:ext>
            </a:extLst>
          </p:cNvPr>
          <p:cNvSpPr>
            <a:spLocks noGrp="1"/>
          </p:cNvSpPr>
          <p:nvPr>
            <p:ph type="subTitle" idx="13"/>
          </p:nvPr>
        </p:nvSpPr>
        <p:spPr>
          <a:xfrm>
            <a:off x="933734" y="2988743"/>
            <a:ext cx="4784677" cy="1655762"/>
          </a:xfrm>
        </p:spPr>
        <p:txBody>
          <a:bodyPr lIns="0" tIns="0" rIns="0" bIns="0">
            <a:normAutofit/>
          </a:bodyPr>
          <a:lstStyle>
            <a:lvl1pPr marL="0" indent="0" algn="l">
              <a:lnSpc>
                <a:spcPct val="100000"/>
              </a:lnSpc>
              <a:buNone/>
              <a:defRPr sz="3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5" name="Text Placeholder 7">
            <a:extLst>
              <a:ext uri="{FF2B5EF4-FFF2-40B4-BE49-F238E27FC236}">
                <a16:creationId xmlns:a16="http://schemas.microsoft.com/office/drawing/2014/main" id="{3E2A6B42-896D-E118-5F8A-A7A816E22A08}"/>
              </a:ext>
            </a:extLst>
          </p:cNvPr>
          <p:cNvSpPr>
            <a:spLocks noGrp="1"/>
          </p:cNvSpPr>
          <p:nvPr>
            <p:ph type="body" sz="quarter" idx="14" hasCustomPrompt="1"/>
          </p:nvPr>
        </p:nvSpPr>
        <p:spPr>
          <a:xfrm>
            <a:off x="8509000" y="1068442"/>
            <a:ext cx="3683000" cy="5205412"/>
          </a:xfrm>
        </p:spPr>
        <p:txBody>
          <a:bodyPr anchor="b" anchorCtr="0">
            <a:noAutofit/>
          </a:bodyPr>
          <a:lstStyle>
            <a:lvl1pPr algn="r">
              <a:defRPr sz="30000" b="0" i="0">
                <a:solidFill>
                  <a:schemeClr val="bg1"/>
                </a:solidFill>
                <a:latin typeface="Lato Hairline" panose="020F0502020204030203" pitchFamily="34" charset="0"/>
                <a:ea typeface="Lato Hairline" panose="020F0502020204030203" pitchFamily="34" charset="0"/>
                <a:cs typeface="Lato Hairline" panose="020F0502020204030203" pitchFamily="34" charset="0"/>
              </a:defRPr>
            </a:lvl1pPr>
          </a:lstStyle>
          <a:p>
            <a:pPr lvl="0"/>
            <a:r>
              <a:rPr lang="en-US" dirty="0"/>
              <a:t>1</a:t>
            </a:r>
          </a:p>
        </p:txBody>
      </p:sp>
    </p:spTree>
    <p:extLst>
      <p:ext uri="{BB962C8B-B14F-4D97-AF65-F5344CB8AC3E}">
        <p14:creationId xmlns:p14="http://schemas.microsoft.com/office/powerpoint/2010/main" val="350154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pter Slide 4">
    <p:bg>
      <p:bgPr>
        <a:solidFill>
          <a:srgbClr val="6FC4E2"/>
        </a:solidFill>
        <a:effectLst/>
      </p:bgPr>
    </p:bg>
    <p:spTree>
      <p:nvGrpSpPr>
        <p:cNvPr id="1" name=""/>
        <p:cNvGrpSpPr/>
        <p:nvPr/>
      </p:nvGrpSpPr>
      <p:grpSpPr>
        <a:xfrm>
          <a:off x="0" y="0"/>
          <a:ext cx="0" cy="0"/>
          <a:chOff x="0" y="0"/>
          <a:chExt cx="0" cy="0"/>
        </a:xfrm>
      </p:grpSpPr>
      <p:pic>
        <p:nvPicPr>
          <p:cNvPr id="9" name="Picture 8" descr="A black background with a black border&#10;&#10;Description automatically generated">
            <a:extLst>
              <a:ext uri="{FF2B5EF4-FFF2-40B4-BE49-F238E27FC236}">
                <a16:creationId xmlns:a16="http://schemas.microsoft.com/office/drawing/2014/main" id="{49E2C088-E91F-9B5F-6DCC-75DD7674684F}"/>
              </a:ext>
            </a:extLst>
          </p:cNvPr>
          <p:cNvPicPr>
            <a:picLocks noChangeAspect="1"/>
          </p:cNvPicPr>
          <p:nvPr userDrawn="1"/>
        </p:nvPicPr>
        <p:blipFill>
          <a:blip r:embed="rId2"/>
          <a:stretch>
            <a:fillRect/>
          </a:stretch>
        </p:blipFill>
        <p:spPr>
          <a:xfrm>
            <a:off x="0" y="2893607"/>
            <a:ext cx="12275106" cy="3964393"/>
          </a:xfrm>
          <a:prstGeom prst="rect">
            <a:avLst/>
          </a:prstGeom>
        </p:spPr>
      </p:pic>
      <p:sp>
        <p:nvSpPr>
          <p:cNvPr id="6" name="Slide Number Placeholder 5">
            <a:extLst>
              <a:ext uri="{FF2B5EF4-FFF2-40B4-BE49-F238E27FC236}">
                <a16:creationId xmlns:a16="http://schemas.microsoft.com/office/drawing/2014/main" id="{E900226F-C331-1DC9-EACD-671FA376D8C2}"/>
              </a:ext>
            </a:extLst>
          </p:cNvPr>
          <p:cNvSpPr>
            <a:spLocks noGrp="1"/>
          </p:cNvSpPr>
          <p:nvPr>
            <p:ph type="sldNum" sz="quarter" idx="12"/>
          </p:nvPr>
        </p:nvSpPr>
        <p:spPr>
          <a:xfrm>
            <a:off x="8610600" y="6356350"/>
            <a:ext cx="3216964" cy="365125"/>
          </a:xfrm>
        </p:spPr>
        <p:txBody>
          <a:bodyPr/>
          <a:lstStyle>
            <a:lvl1pPr>
              <a:defRPr>
                <a:solidFill>
                  <a:srgbClr val="0B2240"/>
                </a:solidFill>
              </a:defRPr>
            </a:lvl1pPr>
          </a:lstStyle>
          <a:p>
            <a:fld id="{3AB0FA7D-6037-5843-8579-D79F2AB30C7F}" type="slidenum">
              <a:rPr lang="en-US" smtClean="0"/>
              <a:pPr/>
              <a:t>‹#›</a:t>
            </a:fld>
            <a:endParaRPr lang="en-US" dirty="0"/>
          </a:p>
        </p:txBody>
      </p:sp>
      <p:pic>
        <p:nvPicPr>
          <p:cNvPr id="3" name="Graphic 2">
            <a:extLst>
              <a:ext uri="{FF2B5EF4-FFF2-40B4-BE49-F238E27FC236}">
                <a16:creationId xmlns:a16="http://schemas.microsoft.com/office/drawing/2014/main" id="{5D5BFBCE-B7AE-4B47-AEA8-01FACAB0E70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9918" y="5819716"/>
            <a:ext cx="4184162" cy="901759"/>
          </a:xfrm>
          <a:prstGeom prst="rect">
            <a:avLst/>
          </a:prstGeom>
        </p:spPr>
      </p:pic>
      <p:cxnSp>
        <p:nvCxnSpPr>
          <p:cNvPr id="8" name="Straight Connector 7">
            <a:extLst>
              <a:ext uri="{FF2B5EF4-FFF2-40B4-BE49-F238E27FC236}">
                <a16:creationId xmlns:a16="http://schemas.microsoft.com/office/drawing/2014/main" id="{6078FAEF-7EBE-8D6B-8E95-D26780B6CD54}"/>
              </a:ext>
            </a:extLst>
          </p:cNvPr>
          <p:cNvCxnSpPr>
            <a:cxnSpLocks/>
          </p:cNvCxnSpPr>
          <p:nvPr userDrawn="1"/>
        </p:nvCxnSpPr>
        <p:spPr>
          <a:xfrm>
            <a:off x="933733" y="676002"/>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sp>
        <p:nvSpPr>
          <p:cNvPr id="10" name="Title 1">
            <a:extLst>
              <a:ext uri="{FF2B5EF4-FFF2-40B4-BE49-F238E27FC236}">
                <a16:creationId xmlns:a16="http://schemas.microsoft.com/office/drawing/2014/main" id="{33166434-1EE4-42AB-1C87-D4FCA29B0A8B}"/>
              </a:ext>
            </a:extLst>
          </p:cNvPr>
          <p:cNvSpPr>
            <a:spLocks noGrp="1"/>
          </p:cNvSpPr>
          <p:nvPr>
            <p:ph type="title"/>
          </p:nvPr>
        </p:nvSpPr>
        <p:spPr>
          <a:xfrm>
            <a:off x="933734" y="1042859"/>
            <a:ext cx="4784677" cy="1809360"/>
          </a:xfrm>
        </p:spPr>
        <p:txBody>
          <a:bodyPr lIns="0" tIns="0" rIns="0" bIns="0" anchor="t" anchorCtr="0">
            <a:noAutofit/>
          </a:bodyPr>
          <a:lstStyle>
            <a:lvl1pPr>
              <a:defRPr sz="4400">
                <a:solidFill>
                  <a:srgbClr val="0B2240"/>
                </a:solidFill>
              </a:defRPr>
            </a:lvl1pPr>
          </a:lstStyle>
          <a:p>
            <a:r>
              <a:rPr lang="en-GB" dirty="0"/>
              <a:t>Click to edit Master title style</a:t>
            </a:r>
            <a:endParaRPr lang="en-US" dirty="0"/>
          </a:p>
        </p:txBody>
      </p:sp>
      <p:sp>
        <p:nvSpPr>
          <p:cNvPr id="12" name="Subtitle 2">
            <a:extLst>
              <a:ext uri="{FF2B5EF4-FFF2-40B4-BE49-F238E27FC236}">
                <a16:creationId xmlns:a16="http://schemas.microsoft.com/office/drawing/2014/main" id="{A4833F01-C7A7-9418-4868-22519D3621F2}"/>
              </a:ext>
            </a:extLst>
          </p:cNvPr>
          <p:cNvSpPr>
            <a:spLocks noGrp="1"/>
          </p:cNvSpPr>
          <p:nvPr>
            <p:ph type="subTitle" idx="13"/>
          </p:nvPr>
        </p:nvSpPr>
        <p:spPr>
          <a:xfrm>
            <a:off x="933734" y="2988743"/>
            <a:ext cx="4784677" cy="1655762"/>
          </a:xfrm>
        </p:spPr>
        <p:txBody>
          <a:bodyPr lIns="0" tIns="0" rIns="0" bIns="0">
            <a:normAutofit/>
          </a:bodyPr>
          <a:lstStyle>
            <a:lvl1pPr marL="0" indent="0" algn="l">
              <a:lnSpc>
                <a:spcPct val="100000"/>
              </a:lnSpc>
              <a:buNone/>
              <a:defRPr sz="3200" b="0" i="0">
                <a:solidFill>
                  <a:srgbClr val="0B2240"/>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4" name="Text Placeholder 7">
            <a:extLst>
              <a:ext uri="{FF2B5EF4-FFF2-40B4-BE49-F238E27FC236}">
                <a16:creationId xmlns:a16="http://schemas.microsoft.com/office/drawing/2014/main" id="{FB8CC5C3-837F-097E-4378-75C41C3A25B8}"/>
              </a:ext>
            </a:extLst>
          </p:cNvPr>
          <p:cNvSpPr>
            <a:spLocks noGrp="1"/>
          </p:cNvSpPr>
          <p:nvPr>
            <p:ph type="body" sz="quarter" idx="14" hasCustomPrompt="1"/>
          </p:nvPr>
        </p:nvSpPr>
        <p:spPr>
          <a:xfrm>
            <a:off x="8509000" y="1068442"/>
            <a:ext cx="3683000" cy="5205412"/>
          </a:xfrm>
        </p:spPr>
        <p:txBody>
          <a:bodyPr anchor="b" anchorCtr="0">
            <a:noAutofit/>
          </a:bodyPr>
          <a:lstStyle>
            <a:lvl1pPr algn="r">
              <a:defRPr sz="30000" b="0" i="0">
                <a:solidFill>
                  <a:srgbClr val="0B2240"/>
                </a:solidFill>
                <a:latin typeface="Lato Hairline" panose="020F0502020204030203" pitchFamily="34" charset="0"/>
                <a:ea typeface="Lato Hairline" panose="020F0502020204030203" pitchFamily="34" charset="0"/>
                <a:cs typeface="Lato Hairline" panose="020F0502020204030203" pitchFamily="34" charset="0"/>
              </a:defRPr>
            </a:lvl1pPr>
          </a:lstStyle>
          <a:p>
            <a:pPr lvl="0"/>
            <a:r>
              <a:rPr lang="en-US" dirty="0"/>
              <a:t>1</a:t>
            </a:r>
          </a:p>
        </p:txBody>
      </p:sp>
    </p:spTree>
    <p:extLst>
      <p:ext uri="{BB962C8B-B14F-4D97-AF65-F5344CB8AC3E}">
        <p14:creationId xmlns:p14="http://schemas.microsoft.com/office/powerpoint/2010/main" val="183361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pter Slide 5">
    <p:bg>
      <p:bgPr>
        <a:solidFill>
          <a:srgbClr val="16098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2C088-E91F-9B5F-6DCC-75DD7674684F}"/>
              </a:ext>
            </a:extLst>
          </p:cNvPr>
          <p:cNvPicPr>
            <a:picLocks noChangeAspect="1"/>
          </p:cNvPicPr>
          <p:nvPr userDrawn="1"/>
        </p:nvPicPr>
        <p:blipFill>
          <a:blip r:embed="rId2"/>
          <a:srcRect/>
          <a:stretch/>
        </p:blipFill>
        <p:spPr>
          <a:xfrm>
            <a:off x="0" y="3219075"/>
            <a:ext cx="12275106" cy="3670310"/>
          </a:xfrm>
          <a:prstGeom prst="rect">
            <a:avLst/>
          </a:prstGeom>
        </p:spPr>
      </p:pic>
      <p:sp>
        <p:nvSpPr>
          <p:cNvPr id="2" name="Title 1">
            <a:extLst>
              <a:ext uri="{FF2B5EF4-FFF2-40B4-BE49-F238E27FC236}">
                <a16:creationId xmlns:a16="http://schemas.microsoft.com/office/drawing/2014/main" id="{559643D1-7BAC-690F-57F3-0BEEDF399A8F}"/>
              </a:ext>
            </a:extLst>
          </p:cNvPr>
          <p:cNvSpPr>
            <a:spLocks noGrp="1"/>
          </p:cNvSpPr>
          <p:nvPr>
            <p:ph type="title"/>
          </p:nvPr>
        </p:nvSpPr>
        <p:spPr>
          <a:xfrm>
            <a:off x="933734" y="1042859"/>
            <a:ext cx="4784677" cy="1809360"/>
          </a:xfrm>
        </p:spPr>
        <p:txBody>
          <a:bodyPr lIns="0" tIns="0" rIns="0" bIns="0" anchor="t" anchorCtr="0">
            <a:noAutofit/>
          </a:bodyPr>
          <a:lstStyle>
            <a:lvl1pPr>
              <a:defRPr sz="4400">
                <a:solidFill>
                  <a:schemeClr val="bg1"/>
                </a:solidFill>
              </a:defRPr>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E900226F-C331-1DC9-EACD-671FA376D8C2}"/>
              </a:ext>
            </a:extLst>
          </p:cNvPr>
          <p:cNvSpPr>
            <a:spLocks noGrp="1"/>
          </p:cNvSpPr>
          <p:nvPr>
            <p:ph type="sldNum" sz="quarter" idx="12"/>
          </p:nvPr>
        </p:nvSpPr>
        <p:spPr>
          <a:xfrm>
            <a:off x="8610600" y="6356350"/>
            <a:ext cx="3216964" cy="365125"/>
          </a:xfrm>
        </p:spPr>
        <p:txBody>
          <a:bodyPr/>
          <a:lstStyle>
            <a:lvl1pPr>
              <a:defRPr>
                <a:solidFill>
                  <a:schemeClr val="bg1"/>
                </a:solidFill>
              </a:defRPr>
            </a:lvl1pPr>
          </a:lstStyle>
          <a:p>
            <a:fld id="{3AB0FA7D-6037-5843-8579-D79F2AB30C7F}" type="slidenum">
              <a:rPr lang="en-US" smtClean="0"/>
              <a:pPr/>
              <a:t>‹#›</a:t>
            </a:fld>
            <a:endParaRPr lang="en-US" dirty="0"/>
          </a:p>
        </p:txBody>
      </p:sp>
      <p:sp>
        <p:nvSpPr>
          <p:cNvPr id="7" name="Subtitle 2">
            <a:extLst>
              <a:ext uri="{FF2B5EF4-FFF2-40B4-BE49-F238E27FC236}">
                <a16:creationId xmlns:a16="http://schemas.microsoft.com/office/drawing/2014/main" id="{2E9F4B9A-9CEA-913C-5D1D-9A41650C5AE1}"/>
              </a:ext>
            </a:extLst>
          </p:cNvPr>
          <p:cNvSpPr>
            <a:spLocks noGrp="1"/>
          </p:cNvSpPr>
          <p:nvPr>
            <p:ph type="subTitle" idx="13"/>
          </p:nvPr>
        </p:nvSpPr>
        <p:spPr>
          <a:xfrm>
            <a:off x="933734" y="2988743"/>
            <a:ext cx="4784677" cy="1655762"/>
          </a:xfrm>
        </p:spPr>
        <p:txBody>
          <a:bodyPr lIns="0" tIns="0" rIns="0" bIns="0">
            <a:normAutofit/>
          </a:bodyPr>
          <a:lstStyle>
            <a:lvl1pPr marL="0" indent="0" algn="l">
              <a:lnSpc>
                <a:spcPct val="100000"/>
              </a:lnSpc>
              <a:buNone/>
              <a:defRPr sz="3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9918" y="5819716"/>
            <a:ext cx="4184161" cy="901759"/>
          </a:xfrm>
          <a:prstGeom prst="rect">
            <a:avLst/>
          </a:prstGeom>
        </p:spPr>
      </p:pic>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933733" y="676002"/>
            <a:ext cx="2150661"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Text Placeholder 7">
            <a:extLst>
              <a:ext uri="{FF2B5EF4-FFF2-40B4-BE49-F238E27FC236}">
                <a16:creationId xmlns:a16="http://schemas.microsoft.com/office/drawing/2014/main" id="{5D2A72EC-F9D1-DEE1-868D-C3EC52D65577}"/>
              </a:ext>
            </a:extLst>
          </p:cNvPr>
          <p:cNvSpPr>
            <a:spLocks noGrp="1"/>
          </p:cNvSpPr>
          <p:nvPr>
            <p:ph type="body" sz="quarter" idx="14" hasCustomPrompt="1"/>
          </p:nvPr>
        </p:nvSpPr>
        <p:spPr>
          <a:xfrm>
            <a:off x="8509000" y="1068442"/>
            <a:ext cx="3683000" cy="5205412"/>
          </a:xfrm>
        </p:spPr>
        <p:txBody>
          <a:bodyPr anchor="b" anchorCtr="0">
            <a:noAutofit/>
          </a:bodyPr>
          <a:lstStyle>
            <a:lvl1pPr algn="r">
              <a:defRPr sz="30000" b="0" i="0">
                <a:solidFill>
                  <a:schemeClr val="bg1"/>
                </a:solidFill>
                <a:latin typeface="Lato Hairline" panose="020F0502020204030203" pitchFamily="34" charset="0"/>
                <a:ea typeface="Lato Hairline" panose="020F0502020204030203" pitchFamily="34" charset="0"/>
                <a:cs typeface="Lato Hairline" panose="020F0502020204030203" pitchFamily="34" charset="0"/>
              </a:defRPr>
            </a:lvl1pPr>
          </a:lstStyle>
          <a:p>
            <a:pPr lvl="0"/>
            <a:r>
              <a:rPr lang="en-US" dirty="0"/>
              <a:t>1</a:t>
            </a:r>
          </a:p>
        </p:txBody>
      </p:sp>
    </p:spTree>
    <p:extLst>
      <p:ext uri="{BB962C8B-B14F-4D97-AF65-F5344CB8AC3E}">
        <p14:creationId xmlns:p14="http://schemas.microsoft.com/office/powerpoint/2010/main" val="394522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pter Slide 6">
    <p:bg>
      <p:bgPr>
        <a:solidFill>
          <a:schemeClr val="bg1"/>
        </a:solidFill>
        <a:effectLst/>
      </p:bgPr>
    </p:bg>
    <p:spTree>
      <p:nvGrpSpPr>
        <p:cNvPr id="1" name=""/>
        <p:cNvGrpSpPr/>
        <p:nvPr/>
      </p:nvGrpSpPr>
      <p:grpSpPr>
        <a:xfrm>
          <a:off x="0" y="0"/>
          <a:ext cx="0" cy="0"/>
          <a:chOff x="0" y="0"/>
          <a:chExt cx="0" cy="0"/>
        </a:xfrm>
      </p:grpSpPr>
      <p:pic>
        <p:nvPicPr>
          <p:cNvPr id="9" name="Picture 8" descr="A black background with a black border&#10;&#10;Description automatically generated">
            <a:extLst>
              <a:ext uri="{FF2B5EF4-FFF2-40B4-BE49-F238E27FC236}">
                <a16:creationId xmlns:a16="http://schemas.microsoft.com/office/drawing/2014/main" id="{49E2C088-E91F-9B5F-6DCC-75DD7674684F}"/>
              </a:ext>
            </a:extLst>
          </p:cNvPr>
          <p:cNvPicPr>
            <a:picLocks noChangeAspect="1"/>
          </p:cNvPicPr>
          <p:nvPr userDrawn="1"/>
        </p:nvPicPr>
        <p:blipFill>
          <a:blip r:embed="rId2"/>
          <a:stretch>
            <a:fillRect/>
          </a:stretch>
        </p:blipFill>
        <p:spPr>
          <a:xfrm>
            <a:off x="0" y="2893607"/>
            <a:ext cx="12275106" cy="3964393"/>
          </a:xfrm>
          <a:prstGeom prst="rect">
            <a:avLst/>
          </a:prstGeom>
        </p:spPr>
      </p:pic>
      <p:sp>
        <p:nvSpPr>
          <p:cNvPr id="2" name="Title 1">
            <a:extLst>
              <a:ext uri="{FF2B5EF4-FFF2-40B4-BE49-F238E27FC236}">
                <a16:creationId xmlns:a16="http://schemas.microsoft.com/office/drawing/2014/main" id="{559643D1-7BAC-690F-57F3-0BEEDF399A8F}"/>
              </a:ext>
            </a:extLst>
          </p:cNvPr>
          <p:cNvSpPr>
            <a:spLocks noGrp="1"/>
          </p:cNvSpPr>
          <p:nvPr>
            <p:ph type="title"/>
          </p:nvPr>
        </p:nvSpPr>
        <p:spPr>
          <a:xfrm>
            <a:off x="933734" y="1042859"/>
            <a:ext cx="7063853" cy="1809360"/>
          </a:xfrm>
        </p:spPr>
        <p:txBody>
          <a:bodyPr lIns="0" tIns="0" rIns="0" bIns="0" anchor="t" anchorCtr="0">
            <a:noAutofit/>
          </a:bodyPr>
          <a:lstStyle>
            <a:lvl1pPr>
              <a:defRPr sz="6000"/>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E900226F-C331-1DC9-EACD-671FA376D8C2}"/>
              </a:ext>
            </a:extLst>
          </p:cNvPr>
          <p:cNvSpPr>
            <a:spLocks noGrp="1"/>
          </p:cNvSpPr>
          <p:nvPr>
            <p:ph type="sldNum" sz="quarter" idx="12"/>
          </p:nvPr>
        </p:nvSpPr>
        <p:spPr>
          <a:xfrm>
            <a:off x="8610600" y="6356350"/>
            <a:ext cx="3216964" cy="365125"/>
          </a:xfrm>
        </p:spPr>
        <p:txBody>
          <a:bodyPr/>
          <a:lstStyle>
            <a:lvl1pPr>
              <a:defRPr>
                <a:solidFill>
                  <a:srgbClr val="0B2240"/>
                </a:solidFill>
              </a:defRPr>
            </a:lvl1pPr>
          </a:lstStyle>
          <a:p>
            <a:fld id="{3AB0FA7D-6037-5843-8579-D79F2AB30C7F}" type="slidenum">
              <a:rPr lang="en-US" smtClean="0"/>
              <a:pPr/>
              <a:t>‹#›</a:t>
            </a:fld>
            <a:endParaRPr lang="en-US"/>
          </a:p>
        </p:txBody>
      </p:sp>
      <p:sp>
        <p:nvSpPr>
          <p:cNvPr id="7" name="Subtitle 2">
            <a:extLst>
              <a:ext uri="{FF2B5EF4-FFF2-40B4-BE49-F238E27FC236}">
                <a16:creationId xmlns:a16="http://schemas.microsoft.com/office/drawing/2014/main" id="{2E9F4B9A-9CEA-913C-5D1D-9A41650C5AE1}"/>
              </a:ext>
            </a:extLst>
          </p:cNvPr>
          <p:cNvSpPr>
            <a:spLocks noGrp="1"/>
          </p:cNvSpPr>
          <p:nvPr>
            <p:ph type="subTitle" idx="13"/>
          </p:nvPr>
        </p:nvSpPr>
        <p:spPr>
          <a:xfrm>
            <a:off x="933734" y="2988743"/>
            <a:ext cx="4784677" cy="1655762"/>
          </a:xfrm>
        </p:spPr>
        <p:txBody>
          <a:bodyPr lIns="0" tIns="0" rIns="0" bIns="0">
            <a:normAutofit/>
          </a:bodyPr>
          <a:lstStyle>
            <a:lvl1pPr marL="0" indent="0" algn="l">
              <a:lnSpc>
                <a:spcPct val="100000"/>
              </a:lnSpc>
              <a:buNone/>
              <a:defRPr sz="3200" b="0" i="0">
                <a:solidFill>
                  <a:srgbClr val="0293C8"/>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1" name="Graphic 10">
            <a:extLst>
              <a:ext uri="{FF2B5EF4-FFF2-40B4-BE49-F238E27FC236}">
                <a16:creationId xmlns:a16="http://schemas.microsoft.com/office/drawing/2014/main" id="{B0054E17-4E86-8BA3-91E1-50FEAAA1C4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9918" y="5819716"/>
            <a:ext cx="4184162" cy="901759"/>
          </a:xfrm>
          <a:prstGeom prst="rect">
            <a:avLst/>
          </a:prstGeom>
        </p:spPr>
      </p:pic>
      <p:cxnSp>
        <p:nvCxnSpPr>
          <p:cNvPr id="13" name="Straight Connector 12">
            <a:extLst>
              <a:ext uri="{FF2B5EF4-FFF2-40B4-BE49-F238E27FC236}">
                <a16:creationId xmlns:a16="http://schemas.microsoft.com/office/drawing/2014/main" id="{70A0C5C4-D776-B2C1-40A4-F86B8F747744}"/>
              </a:ext>
            </a:extLst>
          </p:cNvPr>
          <p:cNvCxnSpPr>
            <a:cxnSpLocks/>
          </p:cNvCxnSpPr>
          <p:nvPr userDrawn="1"/>
        </p:nvCxnSpPr>
        <p:spPr>
          <a:xfrm>
            <a:off x="933733" y="676002"/>
            <a:ext cx="2150661" cy="0"/>
          </a:xfrm>
          <a:prstGeom prst="line">
            <a:avLst/>
          </a:prstGeom>
          <a:ln w="6350">
            <a:solidFill>
              <a:srgbClr val="0B2240"/>
            </a:solidFill>
          </a:ln>
        </p:spPr>
        <p:style>
          <a:lnRef idx="2">
            <a:schemeClr val="accent1"/>
          </a:lnRef>
          <a:fillRef idx="0">
            <a:schemeClr val="accent1"/>
          </a:fillRef>
          <a:effectRef idx="1">
            <a:schemeClr val="accent1"/>
          </a:effectRef>
          <a:fontRef idx="minor">
            <a:schemeClr val="tx1"/>
          </a:fontRef>
        </p:style>
      </p:cxnSp>
      <p:sp>
        <p:nvSpPr>
          <p:cNvPr id="4" name="Text Placeholder 7">
            <a:extLst>
              <a:ext uri="{FF2B5EF4-FFF2-40B4-BE49-F238E27FC236}">
                <a16:creationId xmlns:a16="http://schemas.microsoft.com/office/drawing/2014/main" id="{8AADDF15-8166-BE8C-10F4-DCEA127BD02B}"/>
              </a:ext>
            </a:extLst>
          </p:cNvPr>
          <p:cNvSpPr>
            <a:spLocks noGrp="1"/>
          </p:cNvSpPr>
          <p:nvPr>
            <p:ph type="body" sz="quarter" idx="14" hasCustomPrompt="1"/>
          </p:nvPr>
        </p:nvSpPr>
        <p:spPr>
          <a:xfrm>
            <a:off x="8509000" y="1068442"/>
            <a:ext cx="3683000" cy="5205412"/>
          </a:xfrm>
        </p:spPr>
        <p:txBody>
          <a:bodyPr anchor="b" anchorCtr="0">
            <a:noAutofit/>
          </a:bodyPr>
          <a:lstStyle>
            <a:lvl1pPr algn="r">
              <a:defRPr sz="30000" b="0" i="0">
                <a:solidFill>
                  <a:srgbClr val="0293C8"/>
                </a:solidFill>
                <a:latin typeface="Lato Hairline" panose="020F0502020204030203" pitchFamily="34" charset="0"/>
                <a:ea typeface="Lato Hairline" panose="020F0502020204030203" pitchFamily="34" charset="0"/>
                <a:cs typeface="Lato Hairline" panose="020F0502020204030203" pitchFamily="34" charset="0"/>
              </a:defRPr>
            </a:lvl1pPr>
          </a:lstStyle>
          <a:p>
            <a:pPr lvl="0"/>
            <a:r>
              <a:rPr lang="en-US" dirty="0"/>
              <a:t>1</a:t>
            </a:r>
          </a:p>
        </p:txBody>
      </p:sp>
    </p:spTree>
    <p:extLst>
      <p:ext uri="{BB962C8B-B14F-4D97-AF65-F5344CB8AC3E}">
        <p14:creationId xmlns:p14="http://schemas.microsoft.com/office/powerpoint/2010/main" val="113217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CE95-E93C-A501-5762-251BC627E1A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A206353-4371-97A6-AD8A-1E4B7F193653}"/>
              </a:ext>
            </a:extLst>
          </p:cNvPr>
          <p:cNvSpPr>
            <a:spLocks noGrp="1"/>
          </p:cNvSpPr>
          <p:nvPr>
            <p:ph type="dt" sz="half" idx="10"/>
          </p:nvPr>
        </p:nvSpPr>
        <p:spPr/>
        <p:txBody>
          <a:bodyPr/>
          <a:lstStyle/>
          <a:p>
            <a:fld id="{76171F16-4D77-4F17-8D98-A3DDA329C7F7}" type="datetimeFigureOut">
              <a:rPr lang="en-IE" smtClean="0"/>
              <a:t>30/10/2024</a:t>
            </a:fld>
            <a:endParaRPr lang="en-IE"/>
          </a:p>
        </p:txBody>
      </p:sp>
      <p:sp>
        <p:nvSpPr>
          <p:cNvPr id="4" name="Footer Placeholder 3">
            <a:extLst>
              <a:ext uri="{FF2B5EF4-FFF2-40B4-BE49-F238E27FC236}">
                <a16:creationId xmlns:a16="http://schemas.microsoft.com/office/drawing/2014/main" id="{6FD0640B-1824-C173-44F2-7E4DA11B218C}"/>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EE3EB31D-DDE0-B114-193F-539EB8BF4F5B}"/>
              </a:ext>
            </a:extLst>
          </p:cNvPr>
          <p:cNvSpPr>
            <a:spLocks noGrp="1"/>
          </p:cNvSpPr>
          <p:nvPr>
            <p:ph type="sldNum" sz="quarter" idx="12"/>
          </p:nvPr>
        </p:nvSpPr>
        <p:spPr/>
        <p:txBody>
          <a:bodyPr/>
          <a:lstStyle/>
          <a:p>
            <a:fld id="{784E315E-9192-43D0-A96D-74083BF983B4}" type="slidenum">
              <a:rPr lang="en-IE" smtClean="0"/>
              <a:t>‹#›</a:t>
            </a:fld>
            <a:endParaRPr lang="en-IE"/>
          </a:p>
        </p:txBody>
      </p:sp>
    </p:spTree>
    <p:extLst>
      <p:ext uri="{BB962C8B-B14F-4D97-AF65-F5344CB8AC3E}">
        <p14:creationId xmlns:p14="http://schemas.microsoft.com/office/powerpoint/2010/main" val="180376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AB2F5-7137-7614-9120-AB5451687E1A}"/>
              </a:ext>
            </a:extLst>
          </p:cNvPr>
          <p:cNvSpPr>
            <a:spLocks noGrp="1"/>
          </p:cNvSpPr>
          <p:nvPr>
            <p:ph type="dt" sz="half" idx="10"/>
          </p:nvPr>
        </p:nvSpPr>
        <p:spPr/>
        <p:txBody>
          <a:bodyPr/>
          <a:lstStyle/>
          <a:p>
            <a:fld id="{76171F16-4D77-4F17-8D98-A3DDA329C7F7}" type="datetimeFigureOut">
              <a:rPr lang="en-IE" smtClean="0"/>
              <a:t>30/10/2024</a:t>
            </a:fld>
            <a:endParaRPr lang="en-IE"/>
          </a:p>
        </p:txBody>
      </p:sp>
      <p:sp>
        <p:nvSpPr>
          <p:cNvPr id="3" name="Footer Placeholder 2">
            <a:extLst>
              <a:ext uri="{FF2B5EF4-FFF2-40B4-BE49-F238E27FC236}">
                <a16:creationId xmlns:a16="http://schemas.microsoft.com/office/drawing/2014/main" id="{E343BE68-8312-5086-F527-8978F7C63C8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70B5554-BF28-3C55-987D-D33ABDF2ED2C}"/>
              </a:ext>
            </a:extLst>
          </p:cNvPr>
          <p:cNvSpPr>
            <a:spLocks noGrp="1"/>
          </p:cNvSpPr>
          <p:nvPr>
            <p:ph type="sldNum" sz="quarter" idx="12"/>
          </p:nvPr>
        </p:nvSpPr>
        <p:spPr/>
        <p:txBody>
          <a:bodyPr/>
          <a:lstStyle/>
          <a:p>
            <a:fld id="{784E315E-9192-43D0-A96D-74083BF983B4}" type="slidenum">
              <a:rPr lang="en-IE" smtClean="0"/>
              <a:t>‹#›</a:t>
            </a:fld>
            <a:endParaRPr lang="en-IE"/>
          </a:p>
        </p:txBody>
      </p:sp>
    </p:spTree>
    <p:extLst>
      <p:ext uri="{BB962C8B-B14F-4D97-AF65-F5344CB8AC3E}">
        <p14:creationId xmlns:p14="http://schemas.microsoft.com/office/powerpoint/2010/main" val="336548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C8D91-307B-4EBE-3339-4FC4E4BA7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E1945CE1-C0B7-1888-7478-3DE2F02463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03085C0-8432-179A-20F6-355B9220D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471C32-4E90-3DB4-A793-CBC2CD191FE5}"/>
              </a:ext>
            </a:extLst>
          </p:cNvPr>
          <p:cNvSpPr>
            <a:spLocks noGrp="1"/>
          </p:cNvSpPr>
          <p:nvPr>
            <p:ph type="dt" sz="half" idx="10"/>
          </p:nvPr>
        </p:nvSpPr>
        <p:spPr/>
        <p:txBody>
          <a:bodyPr/>
          <a:lstStyle/>
          <a:p>
            <a:fld id="{76171F16-4D77-4F17-8D98-A3DDA329C7F7}" type="datetimeFigureOut">
              <a:rPr lang="en-IE" smtClean="0"/>
              <a:t>30/10/2024</a:t>
            </a:fld>
            <a:endParaRPr lang="en-IE"/>
          </a:p>
        </p:txBody>
      </p:sp>
      <p:sp>
        <p:nvSpPr>
          <p:cNvPr id="6" name="Footer Placeholder 5">
            <a:extLst>
              <a:ext uri="{FF2B5EF4-FFF2-40B4-BE49-F238E27FC236}">
                <a16:creationId xmlns:a16="http://schemas.microsoft.com/office/drawing/2014/main" id="{C159D62B-A582-D8CB-A10F-1CA8CE83AFE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151A21-5505-5095-1709-C92F74FE51BD}"/>
              </a:ext>
            </a:extLst>
          </p:cNvPr>
          <p:cNvSpPr>
            <a:spLocks noGrp="1"/>
          </p:cNvSpPr>
          <p:nvPr>
            <p:ph type="sldNum" sz="quarter" idx="12"/>
          </p:nvPr>
        </p:nvSpPr>
        <p:spPr/>
        <p:txBody>
          <a:bodyPr/>
          <a:lstStyle/>
          <a:p>
            <a:fld id="{784E315E-9192-43D0-A96D-74083BF983B4}" type="slidenum">
              <a:rPr lang="en-IE" smtClean="0"/>
              <a:t>‹#›</a:t>
            </a:fld>
            <a:endParaRPr lang="en-IE"/>
          </a:p>
        </p:txBody>
      </p:sp>
    </p:spTree>
    <p:extLst>
      <p:ext uri="{BB962C8B-B14F-4D97-AF65-F5344CB8AC3E}">
        <p14:creationId xmlns:p14="http://schemas.microsoft.com/office/powerpoint/2010/main" val="208704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A973-CACF-91EA-1D9C-2377689FF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AC76ACC-4CEE-5CB8-4246-FDDBA23892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B3CD182-CEFD-BEFB-8EA8-F4EE7668C1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5F6F8E-6B74-4959-3CED-8E57D8FE67D9}"/>
              </a:ext>
            </a:extLst>
          </p:cNvPr>
          <p:cNvSpPr>
            <a:spLocks noGrp="1"/>
          </p:cNvSpPr>
          <p:nvPr>
            <p:ph type="dt" sz="half" idx="10"/>
          </p:nvPr>
        </p:nvSpPr>
        <p:spPr/>
        <p:txBody>
          <a:bodyPr/>
          <a:lstStyle/>
          <a:p>
            <a:fld id="{76171F16-4D77-4F17-8D98-A3DDA329C7F7}" type="datetimeFigureOut">
              <a:rPr lang="en-IE" smtClean="0"/>
              <a:t>30/10/2024</a:t>
            </a:fld>
            <a:endParaRPr lang="en-IE"/>
          </a:p>
        </p:txBody>
      </p:sp>
      <p:sp>
        <p:nvSpPr>
          <p:cNvPr id="6" name="Footer Placeholder 5">
            <a:extLst>
              <a:ext uri="{FF2B5EF4-FFF2-40B4-BE49-F238E27FC236}">
                <a16:creationId xmlns:a16="http://schemas.microsoft.com/office/drawing/2014/main" id="{0D943332-6878-2750-8633-879E9AF8439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92AF863-AE83-0F8F-16F6-9215DDE0AC12}"/>
              </a:ext>
            </a:extLst>
          </p:cNvPr>
          <p:cNvSpPr>
            <a:spLocks noGrp="1"/>
          </p:cNvSpPr>
          <p:nvPr>
            <p:ph type="sldNum" sz="quarter" idx="12"/>
          </p:nvPr>
        </p:nvSpPr>
        <p:spPr/>
        <p:txBody>
          <a:bodyPr/>
          <a:lstStyle/>
          <a:p>
            <a:fld id="{784E315E-9192-43D0-A96D-74083BF983B4}" type="slidenum">
              <a:rPr lang="en-IE" smtClean="0"/>
              <a:t>‹#›</a:t>
            </a:fld>
            <a:endParaRPr lang="en-IE"/>
          </a:p>
        </p:txBody>
      </p:sp>
    </p:spTree>
    <p:extLst>
      <p:ext uri="{BB962C8B-B14F-4D97-AF65-F5344CB8AC3E}">
        <p14:creationId xmlns:p14="http://schemas.microsoft.com/office/powerpoint/2010/main" val="339260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ED572-6C4E-5AFF-7C52-5072D76D17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BAE3573-BB8C-445B-AF3E-77AFB8B09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A57A8D7-3CC0-6CEA-178F-B89F8EE01D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71F16-4D77-4F17-8D98-A3DDA329C7F7}" type="datetimeFigureOut">
              <a:rPr lang="en-IE" smtClean="0"/>
              <a:t>30/10/2024</a:t>
            </a:fld>
            <a:endParaRPr lang="en-IE"/>
          </a:p>
        </p:txBody>
      </p:sp>
      <p:sp>
        <p:nvSpPr>
          <p:cNvPr id="5" name="Footer Placeholder 4">
            <a:extLst>
              <a:ext uri="{FF2B5EF4-FFF2-40B4-BE49-F238E27FC236}">
                <a16:creationId xmlns:a16="http://schemas.microsoft.com/office/drawing/2014/main" id="{B9F133F7-3747-2360-632E-1B64FEE29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8D1B1BAC-A1D9-7D15-EC50-092004810D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E315E-9192-43D0-A96D-74083BF983B4}" type="slidenum">
              <a:rPr lang="en-IE" smtClean="0"/>
              <a:t>‹#›</a:t>
            </a:fld>
            <a:endParaRPr lang="en-IE"/>
          </a:p>
        </p:txBody>
      </p:sp>
    </p:spTree>
    <p:extLst>
      <p:ext uri="{BB962C8B-B14F-4D97-AF65-F5344CB8AC3E}">
        <p14:creationId xmlns:p14="http://schemas.microsoft.com/office/powerpoint/2010/main" val="1469174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88" r:id="rId15"/>
    <p:sldLayoutId id="2147483690" r:id="rId16"/>
    <p:sldLayoutId id="214748371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6D37F-E2BD-4BB8-8409-2C46961ADE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D8131C1-3E5A-4903-B325-A7E52D35A3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5F79CE6-5427-4F73-9247-359E8CEB2A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5FE1D-1685-4692-9122-ECA004C7BA0C}" type="datetimeFigureOut">
              <a:rPr lang="en-IN" smtClean="0"/>
              <a:t>30-10-2024</a:t>
            </a:fld>
            <a:endParaRPr lang="en-IN"/>
          </a:p>
        </p:txBody>
      </p:sp>
      <p:sp>
        <p:nvSpPr>
          <p:cNvPr id="5" name="Footer Placeholder 4">
            <a:extLst>
              <a:ext uri="{FF2B5EF4-FFF2-40B4-BE49-F238E27FC236}">
                <a16:creationId xmlns:a16="http://schemas.microsoft.com/office/drawing/2014/main" id="{7B4F1EB0-CBB6-44B8-9316-5BCC6ADCC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4AA9A44-58BB-4AC1-A6D2-AFE4AC83DC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879FA-14DD-4ED0-881C-66AE92808539}" type="slidenum">
              <a:rPr lang="en-IN" smtClean="0"/>
              <a:t>‹#›</a:t>
            </a:fld>
            <a:endParaRPr lang="en-IN"/>
          </a:p>
        </p:txBody>
      </p:sp>
    </p:spTree>
    <p:extLst>
      <p:ext uri="{BB962C8B-B14F-4D97-AF65-F5344CB8AC3E}">
        <p14:creationId xmlns:p14="http://schemas.microsoft.com/office/powerpoint/2010/main" val="329056102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56F1DA-CBFB-25A2-31E4-AF5BFFC7E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6F9588B-47E0-C92F-AAA7-CBA0636564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429B78A-D2AD-9554-B10E-EB7376AEB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33BC9-1C8C-492B-A24D-5AEBB01B1359}" type="datetimeFigureOut">
              <a:rPr lang="en-IE" smtClean="0"/>
              <a:t>30/10/2024</a:t>
            </a:fld>
            <a:endParaRPr lang="en-IE"/>
          </a:p>
        </p:txBody>
      </p:sp>
      <p:sp>
        <p:nvSpPr>
          <p:cNvPr id="5" name="Footer Placeholder 4">
            <a:extLst>
              <a:ext uri="{FF2B5EF4-FFF2-40B4-BE49-F238E27FC236}">
                <a16:creationId xmlns:a16="http://schemas.microsoft.com/office/drawing/2014/main" id="{550D6F98-D5A8-644D-914D-5D7634B76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932D36D-ACE0-7FE7-1048-64EE04DE6A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0494C-958C-4BC0-941B-F0F81ECBB359}" type="slidenum">
              <a:rPr lang="en-IE" smtClean="0"/>
              <a:t>‹#›</a:t>
            </a:fld>
            <a:endParaRPr lang="en-IE"/>
          </a:p>
        </p:txBody>
      </p:sp>
    </p:spTree>
    <p:extLst>
      <p:ext uri="{BB962C8B-B14F-4D97-AF65-F5344CB8AC3E}">
        <p14:creationId xmlns:p14="http://schemas.microsoft.com/office/powerpoint/2010/main" val="3566003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71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6D49F6-3065-A40F-59C0-6584C46BDA5D}"/>
              </a:ext>
            </a:extLst>
          </p:cNvPr>
          <p:cNvSpPr>
            <a:spLocks noGrp="1"/>
          </p:cNvSpPr>
          <p:nvPr>
            <p:ph type="title"/>
          </p:nvPr>
        </p:nvSpPr>
        <p:spPr>
          <a:xfrm>
            <a:off x="838200" y="518615"/>
            <a:ext cx="11035352" cy="1172073"/>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E65FF36-BDFE-7DAA-0861-49F9B1FB2EF8}"/>
              </a:ext>
            </a:extLst>
          </p:cNvPr>
          <p:cNvSpPr>
            <a:spLocks noGrp="1"/>
          </p:cNvSpPr>
          <p:nvPr>
            <p:ph type="body" idx="1"/>
          </p:nvPr>
        </p:nvSpPr>
        <p:spPr>
          <a:xfrm>
            <a:off x="838200" y="1825625"/>
            <a:ext cx="11035352" cy="4351338"/>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182FF7DA-1DA0-648C-9596-38D577B188B3}"/>
              </a:ext>
            </a:extLst>
          </p:cNvPr>
          <p:cNvSpPr>
            <a:spLocks noGrp="1"/>
          </p:cNvSpPr>
          <p:nvPr>
            <p:ph type="dt" sz="half" idx="2"/>
          </p:nvPr>
        </p:nvSpPr>
        <p:spPr>
          <a:xfrm>
            <a:off x="838200" y="6356350"/>
            <a:ext cx="2743200" cy="365125"/>
          </a:xfrm>
          <a:prstGeom prst="rect">
            <a:avLst/>
          </a:prstGeom>
        </p:spPr>
        <p:txBody>
          <a:bodyPr vert="horz" lIns="0" tIns="0" rIns="0" bIns="0" rtlCol="0" anchor="t" anchorCtr="0"/>
          <a:lstStyle>
            <a:lvl1pPr algn="l">
              <a:lnSpc>
                <a:spcPct val="130000"/>
              </a:lnSpc>
              <a:defRPr sz="1200" b="0" i="0">
                <a:solidFill>
                  <a:srgbClr val="0B2240"/>
                </a:solidFill>
                <a:latin typeface="Lato" panose="020F0502020204030203" pitchFamily="34" charset="77"/>
              </a:defRPr>
            </a:lvl1pPr>
          </a:lstStyle>
          <a:p>
            <a:fld id="{8184BF5F-183D-C44F-9055-CD30306C7142}" type="datetimeFigureOut">
              <a:rPr lang="en-US" smtClean="0"/>
              <a:pPr/>
              <a:t>10/30/2024</a:t>
            </a:fld>
            <a:endParaRPr lang="en-US" dirty="0"/>
          </a:p>
        </p:txBody>
      </p:sp>
      <p:sp>
        <p:nvSpPr>
          <p:cNvPr id="5" name="Footer Placeholder 4">
            <a:extLst>
              <a:ext uri="{FF2B5EF4-FFF2-40B4-BE49-F238E27FC236}">
                <a16:creationId xmlns:a16="http://schemas.microsoft.com/office/drawing/2014/main" id="{4E7D3D0D-5593-5090-938C-05C8DBF55A3B}"/>
              </a:ext>
            </a:extLst>
          </p:cNvPr>
          <p:cNvSpPr>
            <a:spLocks noGrp="1"/>
          </p:cNvSpPr>
          <p:nvPr>
            <p:ph type="ftr" sz="quarter" idx="3"/>
          </p:nvPr>
        </p:nvSpPr>
        <p:spPr>
          <a:xfrm>
            <a:off x="4038600" y="6356350"/>
            <a:ext cx="4114800" cy="365125"/>
          </a:xfrm>
          <a:prstGeom prst="rect">
            <a:avLst/>
          </a:prstGeom>
        </p:spPr>
        <p:txBody>
          <a:bodyPr vert="horz" lIns="0" tIns="0" rIns="0" bIns="0" rtlCol="0" anchor="t" anchorCtr="0"/>
          <a:lstStyle>
            <a:lvl1pPr algn="ctr">
              <a:lnSpc>
                <a:spcPct val="130000"/>
              </a:lnSpc>
              <a:defRPr sz="1200" b="0" i="0">
                <a:solidFill>
                  <a:srgbClr val="0B2240"/>
                </a:solidFill>
                <a:latin typeface="Lato" panose="020F0502020204030203" pitchFamily="34" charset="77"/>
              </a:defRPr>
            </a:lvl1pPr>
          </a:lstStyle>
          <a:p>
            <a:endParaRPr lang="en-US"/>
          </a:p>
        </p:txBody>
      </p:sp>
      <p:sp>
        <p:nvSpPr>
          <p:cNvPr id="6" name="Slide Number Placeholder 5">
            <a:extLst>
              <a:ext uri="{FF2B5EF4-FFF2-40B4-BE49-F238E27FC236}">
                <a16:creationId xmlns:a16="http://schemas.microsoft.com/office/drawing/2014/main" id="{05310534-A6EC-0317-B663-ECD7865CFDA8}"/>
              </a:ext>
            </a:extLst>
          </p:cNvPr>
          <p:cNvSpPr>
            <a:spLocks noGrp="1"/>
          </p:cNvSpPr>
          <p:nvPr>
            <p:ph type="sldNum" sz="quarter" idx="4"/>
          </p:nvPr>
        </p:nvSpPr>
        <p:spPr>
          <a:xfrm>
            <a:off x="8610600" y="6356350"/>
            <a:ext cx="3262952" cy="365125"/>
          </a:xfrm>
          <a:prstGeom prst="rect">
            <a:avLst/>
          </a:prstGeom>
        </p:spPr>
        <p:txBody>
          <a:bodyPr vert="horz" lIns="0" tIns="0" rIns="0" bIns="0" rtlCol="0" anchor="t" anchorCtr="0"/>
          <a:lstStyle>
            <a:lvl1pPr algn="r">
              <a:lnSpc>
                <a:spcPct val="130000"/>
              </a:lnSpc>
              <a:defRPr sz="1200" b="0" i="0">
                <a:solidFill>
                  <a:srgbClr val="0B2240"/>
                </a:solidFill>
                <a:latin typeface="Lato" panose="020F0502020204030203" pitchFamily="34" charset="77"/>
              </a:defRPr>
            </a:lvl1pPr>
          </a:lstStyle>
          <a:p>
            <a:fld id="{3AB0FA7D-6037-5843-8579-D79F2AB30C7F}" type="slidenum">
              <a:rPr lang="en-US" smtClean="0"/>
              <a:pPr/>
              <a:t>‹#›</a:t>
            </a:fld>
            <a:endParaRPr lang="en-US" dirty="0"/>
          </a:p>
        </p:txBody>
      </p:sp>
    </p:spTree>
    <p:extLst>
      <p:ext uri="{BB962C8B-B14F-4D97-AF65-F5344CB8AC3E}">
        <p14:creationId xmlns:p14="http://schemas.microsoft.com/office/powerpoint/2010/main" val="38013761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txStyles>
    <p:titleStyle>
      <a:lvl1pPr algn="l" defTabSz="914400" rtl="0" eaLnBrk="1" latinLnBrk="0" hangingPunct="1">
        <a:lnSpc>
          <a:spcPct val="100000"/>
        </a:lnSpc>
        <a:spcBef>
          <a:spcPct val="0"/>
        </a:spcBef>
        <a:buNone/>
        <a:defRPr sz="4400" b="0" i="0" kern="1200">
          <a:solidFill>
            <a:srgbClr val="0B2240"/>
          </a:solidFill>
          <a:latin typeface="Lato" panose="020F0502020204030203" pitchFamily="34" charset="77"/>
          <a:ea typeface="+mj-ea"/>
          <a:cs typeface="+mj-cs"/>
        </a:defRPr>
      </a:lvl1pPr>
    </p:titleStyle>
    <p:bodyStyle>
      <a:lvl1pPr marL="0" indent="0" algn="l" defTabSz="914400" rtl="0" eaLnBrk="1" latinLnBrk="0" hangingPunct="1">
        <a:lnSpc>
          <a:spcPct val="130000"/>
        </a:lnSpc>
        <a:spcBef>
          <a:spcPts val="1000"/>
        </a:spcBef>
        <a:buFont typeface="Arial" panose="020B0604020202020204" pitchFamily="34" charset="0"/>
        <a:buNone/>
        <a:defRPr sz="2800" b="0" i="0" kern="1200">
          <a:solidFill>
            <a:srgbClr val="0B2240"/>
          </a:solidFill>
          <a:latin typeface="Lato" panose="020F0502020204030203" pitchFamily="34" charset="77"/>
          <a:ea typeface="+mn-ea"/>
          <a:cs typeface="+mn-cs"/>
        </a:defRPr>
      </a:lvl1pPr>
      <a:lvl2pPr marL="457200" indent="0" algn="l" defTabSz="914400" rtl="0" eaLnBrk="1" latinLnBrk="0" hangingPunct="1">
        <a:lnSpc>
          <a:spcPct val="130000"/>
        </a:lnSpc>
        <a:spcBef>
          <a:spcPts val="500"/>
        </a:spcBef>
        <a:buFont typeface="Arial" panose="020B0604020202020204" pitchFamily="34" charset="0"/>
        <a:buNone/>
        <a:defRPr sz="2400" b="0" i="0" kern="1200">
          <a:solidFill>
            <a:srgbClr val="0B2240"/>
          </a:solidFill>
          <a:latin typeface="Lato" panose="020F0502020204030203" pitchFamily="34" charset="77"/>
          <a:ea typeface="+mn-ea"/>
          <a:cs typeface="+mn-cs"/>
        </a:defRPr>
      </a:lvl2pPr>
      <a:lvl3pPr marL="914400" indent="0" algn="l" defTabSz="914400" rtl="0" eaLnBrk="1" latinLnBrk="0" hangingPunct="1">
        <a:lnSpc>
          <a:spcPct val="130000"/>
        </a:lnSpc>
        <a:spcBef>
          <a:spcPts val="500"/>
        </a:spcBef>
        <a:buFont typeface="Arial" panose="020B0604020202020204" pitchFamily="34" charset="0"/>
        <a:buNone/>
        <a:defRPr sz="2000" b="0" i="0" kern="1200">
          <a:solidFill>
            <a:srgbClr val="0B2240"/>
          </a:solidFill>
          <a:latin typeface="Lato" panose="020F0502020204030203" pitchFamily="34" charset="77"/>
          <a:ea typeface="+mn-ea"/>
          <a:cs typeface="+mn-cs"/>
        </a:defRPr>
      </a:lvl3pPr>
      <a:lvl4pPr marL="1371600" indent="0" algn="l" defTabSz="914400" rtl="0" eaLnBrk="1" latinLnBrk="0" hangingPunct="1">
        <a:lnSpc>
          <a:spcPct val="130000"/>
        </a:lnSpc>
        <a:spcBef>
          <a:spcPts val="500"/>
        </a:spcBef>
        <a:buFont typeface="Arial" panose="020B0604020202020204" pitchFamily="34" charset="0"/>
        <a:buNone/>
        <a:defRPr sz="1800" b="0" i="0" kern="1200">
          <a:solidFill>
            <a:srgbClr val="0B2240"/>
          </a:solidFill>
          <a:latin typeface="Lato" panose="020F0502020204030203" pitchFamily="34" charset="77"/>
          <a:ea typeface="+mn-ea"/>
          <a:cs typeface="+mn-cs"/>
        </a:defRPr>
      </a:lvl4pPr>
      <a:lvl5pPr marL="1828800" indent="0" algn="l" defTabSz="914400" rtl="0" eaLnBrk="1" latinLnBrk="0" hangingPunct="1">
        <a:lnSpc>
          <a:spcPct val="130000"/>
        </a:lnSpc>
        <a:spcBef>
          <a:spcPts val="500"/>
        </a:spcBef>
        <a:buFont typeface="Arial" panose="020B0604020202020204" pitchFamily="34" charset="0"/>
        <a:buNone/>
        <a:defRPr sz="1800" b="0" i="0" kern="1200">
          <a:solidFill>
            <a:srgbClr val="0B2240"/>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 Id="rId4" Type="http://schemas.openxmlformats.org/officeDocument/2006/relationships/image" Target="../media/image37.sv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Layout" Target="../diagrams/layout1.xml"/><Relationship Id="rId7" Type="http://schemas.openxmlformats.org/officeDocument/2006/relationships/image" Target="../media/image38.pn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43.png"/><Relationship Id="rId4" Type="http://schemas.openxmlformats.org/officeDocument/2006/relationships/image" Target="../media/image42.sv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2.sv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gov.ie/pdf/?file=https://assets.gov.ie/303962/aa59bc78-e82d-4e74-9e95-b05c0c5a83a1.pdf#page=null" TargetMode="Externa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ur-lex.europa.eu/legal-content/EN/TXT/HTML/?uri=OJ:L_202402690#d1e43-1-1" TargetMode="Externa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7E96E-AA2A-7CA5-1475-75EE44C5610A}"/>
              </a:ext>
            </a:extLst>
          </p:cNvPr>
          <p:cNvSpPr>
            <a:spLocks noGrp="1"/>
          </p:cNvSpPr>
          <p:nvPr>
            <p:ph type="title"/>
          </p:nvPr>
        </p:nvSpPr>
        <p:spPr/>
        <p:txBody>
          <a:bodyPr/>
          <a:lstStyle/>
          <a:p>
            <a:r>
              <a:rPr lang="en-US" dirty="0"/>
              <a:t>The NIS2 Directive</a:t>
            </a:r>
          </a:p>
        </p:txBody>
      </p:sp>
      <p:sp>
        <p:nvSpPr>
          <p:cNvPr id="3" name="Subtitle 2">
            <a:extLst>
              <a:ext uri="{FF2B5EF4-FFF2-40B4-BE49-F238E27FC236}">
                <a16:creationId xmlns:a16="http://schemas.microsoft.com/office/drawing/2014/main" id="{13633922-A4F1-35CD-5911-28C6C405E59E}"/>
              </a:ext>
            </a:extLst>
          </p:cNvPr>
          <p:cNvSpPr>
            <a:spLocks noGrp="1"/>
          </p:cNvSpPr>
          <p:nvPr>
            <p:ph type="subTitle" idx="13"/>
          </p:nvPr>
        </p:nvSpPr>
        <p:spPr>
          <a:xfrm>
            <a:off x="1764135" y="2910709"/>
            <a:ext cx="3417465" cy="770208"/>
          </a:xfrm>
        </p:spPr>
        <p:txBody>
          <a:bodyPr>
            <a:noAutofit/>
          </a:bodyPr>
          <a:lstStyle/>
          <a:p>
            <a:r>
              <a:rPr lang="en-US" sz="4000" b="1" dirty="0"/>
              <a:t>What do you need to know?</a:t>
            </a:r>
          </a:p>
        </p:txBody>
      </p:sp>
    </p:spTree>
    <p:extLst>
      <p:ext uri="{BB962C8B-B14F-4D97-AF65-F5344CB8AC3E}">
        <p14:creationId xmlns:p14="http://schemas.microsoft.com/office/powerpoint/2010/main" val="1991083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7877-DA95-B5E6-9EC3-4420DBF9AF04}"/>
              </a:ext>
            </a:extLst>
          </p:cNvPr>
          <p:cNvSpPr>
            <a:spLocks noGrp="1"/>
          </p:cNvSpPr>
          <p:nvPr>
            <p:ph type="title"/>
          </p:nvPr>
        </p:nvSpPr>
        <p:spPr/>
        <p:txBody>
          <a:bodyPr/>
          <a:lstStyle/>
          <a:p>
            <a:r>
              <a:rPr lang="en-US" dirty="0"/>
              <a:t>What size is my </a:t>
            </a:r>
            <a:r>
              <a:rPr lang="en-US" dirty="0" err="1"/>
              <a:t>organisation</a:t>
            </a:r>
            <a:r>
              <a:rPr lang="en-US" dirty="0"/>
              <a:t>?</a:t>
            </a:r>
          </a:p>
        </p:txBody>
      </p:sp>
      <p:pic>
        <p:nvPicPr>
          <p:cNvPr id="17" name="Picture 16">
            <a:extLst>
              <a:ext uri="{FF2B5EF4-FFF2-40B4-BE49-F238E27FC236}">
                <a16:creationId xmlns:a16="http://schemas.microsoft.com/office/drawing/2014/main" id="{E427D8B1-C850-B7A2-F08E-DB8C77E710FA}"/>
              </a:ext>
            </a:extLst>
          </p:cNvPr>
          <p:cNvPicPr>
            <a:picLocks noChangeAspect="1"/>
          </p:cNvPicPr>
          <p:nvPr/>
        </p:nvPicPr>
        <p:blipFill>
          <a:blip r:embed="rId2"/>
          <a:stretch>
            <a:fillRect/>
          </a:stretch>
        </p:blipFill>
        <p:spPr>
          <a:xfrm>
            <a:off x="7341642" y="2449603"/>
            <a:ext cx="1477237" cy="1477237"/>
          </a:xfrm>
          <a:prstGeom prst="rect">
            <a:avLst/>
          </a:prstGeom>
        </p:spPr>
      </p:pic>
      <p:pic>
        <p:nvPicPr>
          <p:cNvPr id="19" name="Picture 18">
            <a:extLst>
              <a:ext uri="{FF2B5EF4-FFF2-40B4-BE49-F238E27FC236}">
                <a16:creationId xmlns:a16="http://schemas.microsoft.com/office/drawing/2014/main" id="{281AD8E9-4A0B-8764-BFC9-D8584A7E6339}"/>
              </a:ext>
            </a:extLst>
          </p:cNvPr>
          <p:cNvPicPr>
            <a:picLocks noChangeAspect="1"/>
          </p:cNvPicPr>
          <p:nvPr/>
        </p:nvPicPr>
        <p:blipFill>
          <a:blip r:embed="rId3"/>
          <a:stretch>
            <a:fillRect/>
          </a:stretch>
        </p:blipFill>
        <p:spPr>
          <a:xfrm>
            <a:off x="5262994" y="2976880"/>
            <a:ext cx="949960" cy="949960"/>
          </a:xfrm>
          <a:prstGeom prst="rect">
            <a:avLst/>
          </a:prstGeom>
        </p:spPr>
      </p:pic>
      <p:pic>
        <p:nvPicPr>
          <p:cNvPr id="21" name="Picture 20">
            <a:extLst>
              <a:ext uri="{FF2B5EF4-FFF2-40B4-BE49-F238E27FC236}">
                <a16:creationId xmlns:a16="http://schemas.microsoft.com/office/drawing/2014/main" id="{7AD59CE8-41B2-1064-26EC-4D762BC88A41}"/>
              </a:ext>
            </a:extLst>
          </p:cNvPr>
          <p:cNvPicPr>
            <a:picLocks noChangeAspect="1"/>
          </p:cNvPicPr>
          <p:nvPr/>
        </p:nvPicPr>
        <p:blipFill>
          <a:blip r:embed="rId4"/>
          <a:stretch>
            <a:fillRect/>
          </a:stretch>
        </p:blipFill>
        <p:spPr>
          <a:xfrm>
            <a:off x="9458960" y="1305560"/>
            <a:ext cx="2621280" cy="2621280"/>
          </a:xfrm>
          <a:prstGeom prst="rect">
            <a:avLst/>
          </a:prstGeom>
        </p:spPr>
      </p:pic>
      <p:sp>
        <p:nvSpPr>
          <p:cNvPr id="22" name="TextBox 21">
            <a:extLst>
              <a:ext uri="{FF2B5EF4-FFF2-40B4-BE49-F238E27FC236}">
                <a16:creationId xmlns:a16="http://schemas.microsoft.com/office/drawing/2014/main" id="{6C4999C3-A20F-592D-9D1D-5CF963EB6041}"/>
              </a:ext>
            </a:extLst>
          </p:cNvPr>
          <p:cNvSpPr txBox="1"/>
          <p:nvPr/>
        </p:nvSpPr>
        <p:spPr>
          <a:xfrm>
            <a:off x="4569574" y="4064000"/>
            <a:ext cx="2336800" cy="1200329"/>
          </a:xfrm>
          <a:prstGeom prst="rect">
            <a:avLst/>
          </a:prstGeom>
          <a:noFill/>
        </p:spPr>
        <p:txBody>
          <a:bodyPr wrap="square" rtlCol="0">
            <a:spAutoFit/>
          </a:bodyPr>
          <a:lstStyle/>
          <a:p>
            <a:r>
              <a:rPr lang="en-IE" dirty="0"/>
              <a:t>&lt; 50 people employed</a:t>
            </a:r>
          </a:p>
          <a:p>
            <a:r>
              <a:rPr lang="en-IE" dirty="0"/>
              <a:t>&lt; €10m revenue or €10m balance sheet</a:t>
            </a:r>
          </a:p>
          <a:p>
            <a:endParaRPr lang="en-IE" dirty="0"/>
          </a:p>
        </p:txBody>
      </p:sp>
      <p:sp>
        <p:nvSpPr>
          <p:cNvPr id="23" name="TextBox 22">
            <a:extLst>
              <a:ext uri="{FF2B5EF4-FFF2-40B4-BE49-F238E27FC236}">
                <a16:creationId xmlns:a16="http://schemas.microsoft.com/office/drawing/2014/main" id="{BA260A87-E471-5E57-968E-0B185CB8A015}"/>
              </a:ext>
            </a:extLst>
          </p:cNvPr>
          <p:cNvSpPr txBox="1"/>
          <p:nvPr/>
        </p:nvSpPr>
        <p:spPr>
          <a:xfrm>
            <a:off x="7048614" y="4064000"/>
            <a:ext cx="2410346" cy="1200329"/>
          </a:xfrm>
          <a:prstGeom prst="rect">
            <a:avLst/>
          </a:prstGeom>
          <a:noFill/>
        </p:spPr>
        <p:txBody>
          <a:bodyPr wrap="square" rtlCol="0">
            <a:spAutoFit/>
          </a:bodyPr>
          <a:lstStyle/>
          <a:p>
            <a:r>
              <a:rPr lang="en-IE" dirty="0"/>
              <a:t>&lt; 250 people employed</a:t>
            </a:r>
          </a:p>
          <a:p>
            <a:r>
              <a:rPr lang="en-IE" dirty="0"/>
              <a:t>&lt; €50m revenue or  €43 balance sheet</a:t>
            </a:r>
          </a:p>
          <a:p>
            <a:endParaRPr lang="en-IE" dirty="0"/>
          </a:p>
        </p:txBody>
      </p:sp>
      <p:sp>
        <p:nvSpPr>
          <p:cNvPr id="24" name="TextBox 23">
            <a:extLst>
              <a:ext uri="{FF2B5EF4-FFF2-40B4-BE49-F238E27FC236}">
                <a16:creationId xmlns:a16="http://schemas.microsoft.com/office/drawing/2014/main" id="{F1007E82-8756-9B96-9A2C-0E7649097C03}"/>
              </a:ext>
            </a:extLst>
          </p:cNvPr>
          <p:cNvSpPr txBox="1"/>
          <p:nvPr/>
        </p:nvSpPr>
        <p:spPr>
          <a:xfrm>
            <a:off x="9601200" y="4063999"/>
            <a:ext cx="2410346" cy="1200329"/>
          </a:xfrm>
          <a:prstGeom prst="rect">
            <a:avLst/>
          </a:prstGeom>
          <a:noFill/>
        </p:spPr>
        <p:txBody>
          <a:bodyPr wrap="square" rtlCol="0">
            <a:spAutoFit/>
          </a:bodyPr>
          <a:lstStyle/>
          <a:p>
            <a:r>
              <a:rPr lang="en-IE" dirty="0"/>
              <a:t>250+ people employed</a:t>
            </a:r>
          </a:p>
          <a:p>
            <a:r>
              <a:rPr lang="en-IE" dirty="0"/>
              <a:t>€50m+ revenue or €43+ balance sheet</a:t>
            </a:r>
          </a:p>
          <a:p>
            <a:endParaRPr lang="en-IE" dirty="0"/>
          </a:p>
        </p:txBody>
      </p:sp>
      <p:sp>
        <p:nvSpPr>
          <p:cNvPr id="25" name="TextBox 24">
            <a:extLst>
              <a:ext uri="{FF2B5EF4-FFF2-40B4-BE49-F238E27FC236}">
                <a16:creationId xmlns:a16="http://schemas.microsoft.com/office/drawing/2014/main" id="{EE2088FC-F5A3-01E6-CAED-AB998766F1D1}"/>
              </a:ext>
            </a:extLst>
          </p:cNvPr>
          <p:cNvSpPr txBox="1"/>
          <p:nvPr/>
        </p:nvSpPr>
        <p:spPr>
          <a:xfrm>
            <a:off x="4937353" y="2482887"/>
            <a:ext cx="1601241" cy="369332"/>
          </a:xfrm>
          <a:prstGeom prst="rect">
            <a:avLst/>
          </a:prstGeom>
          <a:noFill/>
        </p:spPr>
        <p:txBody>
          <a:bodyPr wrap="square" rtlCol="0">
            <a:spAutoFit/>
          </a:bodyPr>
          <a:lstStyle/>
          <a:p>
            <a:r>
              <a:rPr lang="en-IE" dirty="0">
                <a:solidFill>
                  <a:schemeClr val="accent6"/>
                </a:solidFill>
              </a:rPr>
              <a:t>MICRO/SMALL</a:t>
            </a:r>
          </a:p>
        </p:txBody>
      </p:sp>
      <p:sp>
        <p:nvSpPr>
          <p:cNvPr id="26" name="TextBox 25">
            <a:extLst>
              <a:ext uri="{FF2B5EF4-FFF2-40B4-BE49-F238E27FC236}">
                <a16:creationId xmlns:a16="http://schemas.microsoft.com/office/drawing/2014/main" id="{B364230B-F6FF-A624-23AF-007DEEDB1E88}"/>
              </a:ext>
            </a:extLst>
          </p:cNvPr>
          <p:cNvSpPr txBox="1"/>
          <p:nvPr/>
        </p:nvSpPr>
        <p:spPr>
          <a:xfrm>
            <a:off x="7558550" y="1943111"/>
            <a:ext cx="1043420" cy="369332"/>
          </a:xfrm>
          <a:prstGeom prst="rect">
            <a:avLst/>
          </a:prstGeom>
          <a:noFill/>
        </p:spPr>
        <p:txBody>
          <a:bodyPr wrap="square" rtlCol="0">
            <a:spAutoFit/>
          </a:bodyPr>
          <a:lstStyle/>
          <a:p>
            <a:r>
              <a:rPr lang="en-IE" dirty="0">
                <a:solidFill>
                  <a:schemeClr val="accent2"/>
                </a:solidFill>
              </a:rPr>
              <a:t>MEDIUM</a:t>
            </a:r>
          </a:p>
        </p:txBody>
      </p:sp>
      <p:sp>
        <p:nvSpPr>
          <p:cNvPr id="27" name="TextBox 26">
            <a:extLst>
              <a:ext uri="{FF2B5EF4-FFF2-40B4-BE49-F238E27FC236}">
                <a16:creationId xmlns:a16="http://schemas.microsoft.com/office/drawing/2014/main" id="{D5E822CB-C963-8B03-4BDF-DB071017ECD4}"/>
              </a:ext>
            </a:extLst>
          </p:cNvPr>
          <p:cNvSpPr txBox="1"/>
          <p:nvPr/>
        </p:nvSpPr>
        <p:spPr>
          <a:xfrm>
            <a:off x="10363200" y="867649"/>
            <a:ext cx="812800" cy="369332"/>
          </a:xfrm>
          <a:prstGeom prst="rect">
            <a:avLst/>
          </a:prstGeom>
          <a:noFill/>
        </p:spPr>
        <p:txBody>
          <a:bodyPr wrap="square" rtlCol="0">
            <a:spAutoFit/>
          </a:bodyPr>
          <a:lstStyle/>
          <a:p>
            <a:r>
              <a:rPr lang="en-IE" dirty="0">
                <a:solidFill>
                  <a:srgbClr val="FF0000"/>
                </a:solidFill>
              </a:rPr>
              <a:t>LARGE</a:t>
            </a:r>
          </a:p>
        </p:txBody>
      </p:sp>
    </p:spTree>
    <p:extLst>
      <p:ext uri="{BB962C8B-B14F-4D97-AF65-F5344CB8AC3E}">
        <p14:creationId xmlns:p14="http://schemas.microsoft.com/office/powerpoint/2010/main" val="171218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par>
                                <p:cTn id="44" presetID="53"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7D7352-4075-B0CB-A0CB-5E169823D30E}"/>
              </a:ext>
            </a:extLst>
          </p:cNvPr>
          <p:cNvPicPr>
            <a:picLocks noChangeAspect="1"/>
          </p:cNvPicPr>
          <p:nvPr/>
        </p:nvPicPr>
        <p:blipFill>
          <a:blip r:embed="rId2"/>
          <a:stretch>
            <a:fillRect/>
          </a:stretch>
        </p:blipFill>
        <p:spPr>
          <a:xfrm>
            <a:off x="890196" y="0"/>
            <a:ext cx="10411607" cy="6858000"/>
          </a:xfrm>
          <a:prstGeom prst="rect">
            <a:avLst/>
          </a:prstGeom>
        </p:spPr>
      </p:pic>
    </p:spTree>
    <p:extLst>
      <p:ext uri="{BB962C8B-B14F-4D97-AF65-F5344CB8AC3E}">
        <p14:creationId xmlns:p14="http://schemas.microsoft.com/office/powerpoint/2010/main" val="1562997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37BAC7-C7FF-5CA2-8806-0E7B4122ACB1}"/>
              </a:ext>
            </a:extLst>
          </p:cNvPr>
          <p:cNvPicPr>
            <a:picLocks noChangeAspect="1"/>
          </p:cNvPicPr>
          <p:nvPr/>
        </p:nvPicPr>
        <p:blipFill>
          <a:blip r:embed="rId2"/>
          <a:stretch>
            <a:fillRect/>
          </a:stretch>
        </p:blipFill>
        <p:spPr>
          <a:xfrm>
            <a:off x="3365341" y="120084"/>
            <a:ext cx="5461318" cy="6617832"/>
          </a:xfrm>
          <a:prstGeom prst="rect">
            <a:avLst/>
          </a:prstGeom>
        </p:spPr>
      </p:pic>
    </p:spTree>
    <p:extLst>
      <p:ext uri="{BB962C8B-B14F-4D97-AF65-F5344CB8AC3E}">
        <p14:creationId xmlns:p14="http://schemas.microsoft.com/office/powerpoint/2010/main" val="2940040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9154-D424-C480-AA78-7FB05E9FFF70}"/>
              </a:ext>
            </a:extLst>
          </p:cNvPr>
          <p:cNvSpPr>
            <a:spLocks noGrp="1"/>
          </p:cNvSpPr>
          <p:nvPr>
            <p:ph type="title"/>
          </p:nvPr>
        </p:nvSpPr>
        <p:spPr>
          <a:xfrm>
            <a:off x="933734" y="1042859"/>
            <a:ext cx="3709385" cy="515008"/>
          </a:xfrm>
        </p:spPr>
        <p:txBody>
          <a:bodyPr/>
          <a:lstStyle/>
          <a:p>
            <a:r>
              <a:rPr lang="en-IE" b="1" dirty="0"/>
              <a:t>Essential vs Important</a:t>
            </a:r>
          </a:p>
        </p:txBody>
      </p:sp>
      <p:sp>
        <p:nvSpPr>
          <p:cNvPr id="4" name="Text Placeholder 3">
            <a:extLst>
              <a:ext uri="{FF2B5EF4-FFF2-40B4-BE49-F238E27FC236}">
                <a16:creationId xmlns:a16="http://schemas.microsoft.com/office/drawing/2014/main" id="{0BCCBF26-DD43-7DCB-783C-0310D2B3F41A}"/>
              </a:ext>
            </a:extLst>
          </p:cNvPr>
          <p:cNvSpPr>
            <a:spLocks noGrp="1"/>
          </p:cNvSpPr>
          <p:nvPr>
            <p:ph type="body" sz="quarter" idx="14"/>
          </p:nvPr>
        </p:nvSpPr>
        <p:spPr/>
        <p:txBody>
          <a:bodyPr/>
          <a:lstStyle/>
          <a:p>
            <a:r>
              <a:rPr lang="en-IE" dirty="0"/>
              <a:t>Same obligations – supervision requirements are different.</a:t>
            </a:r>
          </a:p>
        </p:txBody>
      </p:sp>
      <p:pic>
        <p:nvPicPr>
          <p:cNvPr id="5" name="Picture 4">
            <a:extLst>
              <a:ext uri="{FF2B5EF4-FFF2-40B4-BE49-F238E27FC236}">
                <a16:creationId xmlns:a16="http://schemas.microsoft.com/office/drawing/2014/main" id="{BC8E3621-99DA-C5D0-1217-D76495571C01}"/>
              </a:ext>
            </a:extLst>
          </p:cNvPr>
          <p:cNvPicPr>
            <a:picLocks noChangeAspect="1"/>
          </p:cNvPicPr>
          <p:nvPr/>
        </p:nvPicPr>
        <p:blipFill>
          <a:blip r:embed="rId2"/>
          <a:stretch>
            <a:fillRect/>
          </a:stretch>
        </p:blipFill>
        <p:spPr>
          <a:xfrm>
            <a:off x="6245013" y="219166"/>
            <a:ext cx="5478743" cy="5738907"/>
          </a:xfrm>
          <a:prstGeom prst="rect">
            <a:avLst/>
          </a:prstGeom>
        </p:spPr>
      </p:pic>
    </p:spTree>
    <p:extLst>
      <p:ext uri="{BB962C8B-B14F-4D97-AF65-F5344CB8AC3E}">
        <p14:creationId xmlns:p14="http://schemas.microsoft.com/office/powerpoint/2010/main" val="4083130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7E96E-AA2A-7CA5-1475-75EE44C5610A}"/>
              </a:ext>
            </a:extLst>
          </p:cNvPr>
          <p:cNvSpPr>
            <a:spLocks noGrp="1"/>
          </p:cNvSpPr>
          <p:nvPr>
            <p:ph type="title"/>
          </p:nvPr>
        </p:nvSpPr>
        <p:spPr>
          <a:xfrm>
            <a:off x="933734" y="1456032"/>
            <a:ext cx="5507706" cy="1002688"/>
          </a:xfrm>
        </p:spPr>
        <p:txBody>
          <a:bodyPr/>
          <a:lstStyle/>
          <a:p>
            <a:r>
              <a:rPr lang="en-US" dirty="0"/>
              <a:t>Okay, if we’re in scope …</a:t>
            </a:r>
          </a:p>
        </p:txBody>
      </p:sp>
      <p:sp>
        <p:nvSpPr>
          <p:cNvPr id="3" name="Subtitle 2">
            <a:extLst>
              <a:ext uri="{FF2B5EF4-FFF2-40B4-BE49-F238E27FC236}">
                <a16:creationId xmlns:a16="http://schemas.microsoft.com/office/drawing/2014/main" id="{13633922-A4F1-35CD-5911-28C6C405E59E}"/>
              </a:ext>
            </a:extLst>
          </p:cNvPr>
          <p:cNvSpPr>
            <a:spLocks noGrp="1"/>
          </p:cNvSpPr>
          <p:nvPr>
            <p:ph type="subTitle" idx="13"/>
          </p:nvPr>
        </p:nvSpPr>
        <p:spPr>
          <a:xfrm>
            <a:off x="933734" y="3289306"/>
            <a:ext cx="6110533" cy="763684"/>
          </a:xfrm>
        </p:spPr>
        <p:txBody>
          <a:bodyPr/>
          <a:lstStyle/>
          <a:p>
            <a:r>
              <a:rPr lang="en-US" dirty="0"/>
              <a:t>What do I need to do to comply?</a:t>
            </a:r>
          </a:p>
        </p:txBody>
      </p:sp>
      <p:sp>
        <p:nvSpPr>
          <p:cNvPr id="4" name="Text Placeholder 3">
            <a:extLst>
              <a:ext uri="{FF2B5EF4-FFF2-40B4-BE49-F238E27FC236}">
                <a16:creationId xmlns:a16="http://schemas.microsoft.com/office/drawing/2014/main" id="{015E1A0A-9CF2-0AB3-2DB5-4F82B1E61929}"/>
              </a:ext>
            </a:extLst>
          </p:cNvPr>
          <p:cNvSpPr>
            <a:spLocks noGrp="1"/>
          </p:cNvSpPr>
          <p:nvPr>
            <p:ph type="body" sz="quarter" idx="14"/>
          </p:nvPr>
        </p:nvSpPr>
        <p:spPr/>
        <p:txBody>
          <a:bodyPr/>
          <a:lstStyle/>
          <a:p>
            <a:r>
              <a:rPr lang="en-US" dirty="0"/>
              <a:t>2</a:t>
            </a:r>
          </a:p>
        </p:txBody>
      </p:sp>
    </p:spTree>
    <p:extLst>
      <p:ext uri="{BB962C8B-B14F-4D97-AF65-F5344CB8AC3E}">
        <p14:creationId xmlns:p14="http://schemas.microsoft.com/office/powerpoint/2010/main" val="570565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ECDC-29F3-174F-973B-8FE181A0159B}"/>
              </a:ext>
            </a:extLst>
          </p:cNvPr>
          <p:cNvSpPr>
            <a:spLocks noGrp="1"/>
          </p:cNvSpPr>
          <p:nvPr>
            <p:ph type="title"/>
          </p:nvPr>
        </p:nvSpPr>
        <p:spPr/>
        <p:txBody>
          <a:bodyPr/>
          <a:lstStyle/>
          <a:p>
            <a:r>
              <a:rPr lang="en-IE" dirty="0"/>
              <a:t>Evidence of compliance</a:t>
            </a:r>
          </a:p>
        </p:txBody>
      </p:sp>
      <p:sp>
        <p:nvSpPr>
          <p:cNvPr id="4" name="Subtitle 3">
            <a:extLst>
              <a:ext uri="{FF2B5EF4-FFF2-40B4-BE49-F238E27FC236}">
                <a16:creationId xmlns:a16="http://schemas.microsoft.com/office/drawing/2014/main" id="{55BD4A6F-1DE8-49F6-82AF-8D7A52404505}"/>
              </a:ext>
            </a:extLst>
          </p:cNvPr>
          <p:cNvSpPr>
            <a:spLocks noGrp="1"/>
          </p:cNvSpPr>
          <p:nvPr>
            <p:ph type="subTitle" idx="13"/>
          </p:nvPr>
        </p:nvSpPr>
        <p:spPr/>
        <p:txBody>
          <a:bodyPr/>
          <a:lstStyle/>
          <a:p>
            <a:pPr algn="l"/>
            <a:r>
              <a:rPr lang="en-IE" dirty="0"/>
              <a:t>Organisations need to meet the following requirements in order to comply with the NIS regulations:</a:t>
            </a:r>
          </a:p>
        </p:txBody>
      </p:sp>
      <p:sp>
        <p:nvSpPr>
          <p:cNvPr id="6" name="Content Placeholder 5">
            <a:extLst>
              <a:ext uri="{FF2B5EF4-FFF2-40B4-BE49-F238E27FC236}">
                <a16:creationId xmlns:a16="http://schemas.microsoft.com/office/drawing/2014/main" id="{4AC3E9D7-5667-B7BE-6795-3056D2D0EF24}"/>
              </a:ext>
            </a:extLst>
          </p:cNvPr>
          <p:cNvSpPr>
            <a:spLocks noGrp="1"/>
          </p:cNvSpPr>
          <p:nvPr>
            <p:ph idx="1"/>
          </p:nvPr>
        </p:nvSpPr>
        <p:spPr>
          <a:xfrm>
            <a:off x="933735" y="2835276"/>
            <a:ext cx="5588987" cy="3492440"/>
          </a:xfrm>
        </p:spPr>
        <p:txBody>
          <a:bodyPr>
            <a:normAutofit/>
          </a:bodyPr>
          <a:lstStyle/>
          <a:p>
            <a:r>
              <a:rPr lang="en-IE" b="0" i="0" dirty="0">
                <a:solidFill>
                  <a:srgbClr val="2D3748"/>
                </a:solidFill>
                <a:effectLst/>
                <a:latin typeface="PP Telegraf"/>
              </a:rPr>
              <a:t>Risk management</a:t>
            </a:r>
          </a:p>
          <a:p>
            <a:r>
              <a:rPr lang="en-IE" dirty="0">
                <a:solidFill>
                  <a:srgbClr val="2D3748"/>
                </a:solidFill>
                <a:latin typeface="PP Telegraf"/>
              </a:rPr>
              <a:t>Employee training on cybersecurity awareness, technical expertise, and reporting incidents efficiently</a:t>
            </a:r>
          </a:p>
          <a:p>
            <a:r>
              <a:rPr lang="en-IE" dirty="0">
                <a:solidFill>
                  <a:srgbClr val="2D3748"/>
                </a:solidFill>
                <a:latin typeface="PP Telegraf"/>
              </a:rPr>
              <a:t>Audits conducted regularly</a:t>
            </a:r>
          </a:p>
          <a:p>
            <a:r>
              <a:rPr lang="en-IE" b="0" i="0" dirty="0">
                <a:solidFill>
                  <a:srgbClr val="2D3748"/>
                </a:solidFill>
                <a:effectLst/>
                <a:latin typeface="PP Telegraf"/>
              </a:rPr>
              <a:t>Incident reporting to NCSC</a:t>
            </a:r>
          </a:p>
          <a:p>
            <a:r>
              <a:rPr lang="en-IE" dirty="0">
                <a:solidFill>
                  <a:srgbClr val="2D3748"/>
                </a:solidFill>
                <a:latin typeface="PP Telegraf"/>
              </a:rPr>
              <a:t>Cooperation and information sharing about cyber attacks</a:t>
            </a:r>
          </a:p>
          <a:p>
            <a:endParaRPr lang="en-IE" dirty="0"/>
          </a:p>
        </p:txBody>
      </p:sp>
    </p:spTree>
    <p:extLst>
      <p:ext uri="{BB962C8B-B14F-4D97-AF65-F5344CB8AC3E}">
        <p14:creationId xmlns:p14="http://schemas.microsoft.com/office/powerpoint/2010/main" val="3083596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7877-DA95-B5E6-9EC3-4420DBF9AF04}"/>
              </a:ext>
            </a:extLst>
          </p:cNvPr>
          <p:cNvSpPr>
            <a:spLocks noGrp="1"/>
          </p:cNvSpPr>
          <p:nvPr>
            <p:ph type="title"/>
          </p:nvPr>
        </p:nvSpPr>
        <p:spPr/>
        <p:txBody>
          <a:bodyPr/>
          <a:lstStyle/>
          <a:p>
            <a:r>
              <a:rPr lang="en-IE" dirty="0"/>
              <a:t>Oversight and Accountability</a:t>
            </a:r>
          </a:p>
        </p:txBody>
      </p:sp>
      <p:sp>
        <p:nvSpPr>
          <p:cNvPr id="4" name="Subtitle 3">
            <a:extLst>
              <a:ext uri="{FF2B5EF4-FFF2-40B4-BE49-F238E27FC236}">
                <a16:creationId xmlns:a16="http://schemas.microsoft.com/office/drawing/2014/main" id="{6AD6FCCD-1F02-5C74-B51E-4FF99C53CEB1}"/>
              </a:ext>
            </a:extLst>
          </p:cNvPr>
          <p:cNvSpPr>
            <a:spLocks noGrp="1"/>
          </p:cNvSpPr>
          <p:nvPr>
            <p:ph type="subTitle" idx="13"/>
          </p:nvPr>
        </p:nvSpPr>
        <p:spPr/>
        <p:txBody>
          <a:bodyPr/>
          <a:lstStyle/>
          <a:p>
            <a:r>
              <a:rPr lang="en-US" dirty="0"/>
              <a:t>Cybersecurity is the board’s responsibility</a:t>
            </a:r>
          </a:p>
        </p:txBody>
      </p:sp>
      <p:pic>
        <p:nvPicPr>
          <p:cNvPr id="3" name="Picture Placeholder 11">
            <a:extLst>
              <a:ext uri="{FF2B5EF4-FFF2-40B4-BE49-F238E27FC236}">
                <a16:creationId xmlns:a16="http://schemas.microsoft.com/office/drawing/2014/main" id="{D53467D1-8A08-2AB7-A3EA-9E3A91F1F111}"/>
              </a:ext>
            </a:extLst>
          </p:cNvPr>
          <p:cNvPicPr>
            <a:picLocks noChangeAspect="1"/>
          </p:cNvPicPr>
          <p:nvPr/>
        </p:nvPicPr>
        <p:blipFill>
          <a:blip r:embed="rId2"/>
          <a:srcRect l="15952" r="15952"/>
          <a:stretch>
            <a:fillRect/>
          </a:stretch>
        </p:blipFill>
        <p:spPr>
          <a:xfrm>
            <a:off x="7473795" y="1693599"/>
            <a:ext cx="4514086" cy="4419065"/>
          </a:xfrm>
          <a:prstGeom prst="rect">
            <a:avLst/>
          </a:prstGeom>
        </p:spPr>
      </p:pic>
      <p:sp>
        <p:nvSpPr>
          <p:cNvPr id="7" name="Text Placeholder 4">
            <a:extLst>
              <a:ext uri="{FF2B5EF4-FFF2-40B4-BE49-F238E27FC236}">
                <a16:creationId xmlns:a16="http://schemas.microsoft.com/office/drawing/2014/main" id="{E371BA8E-E43E-E5A0-8256-8993813B8876}"/>
              </a:ext>
            </a:extLst>
          </p:cNvPr>
          <p:cNvSpPr txBox="1">
            <a:spLocks/>
          </p:cNvSpPr>
          <p:nvPr/>
        </p:nvSpPr>
        <p:spPr>
          <a:xfrm>
            <a:off x="783326" y="2185457"/>
            <a:ext cx="4928394" cy="3435350"/>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rgbClr val="0B224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l">
              <a:buFont typeface="Arial" panose="020B0604020202020204" pitchFamily="34" charset="0"/>
              <a:buChar char="•"/>
            </a:pPr>
            <a:r>
              <a:rPr lang="en-IE" sz="1600" dirty="0"/>
              <a:t>Member States shall ensure that the management bodies of essential and important entities </a:t>
            </a:r>
            <a:r>
              <a:rPr lang="en-IE" sz="1600" b="1" dirty="0"/>
              <a:t>approve the cybersecurity risk-management measures</a:t>
            </a:r>
            <a:r>
              <a:rPr lang="en-IE" sz="1600" dirty="0"/>
              <a:t> taken by those entities in order to comply with Article 21, </a:t>
            </a:r>
            <a:r>
              <a:rPr lang="en-IE" sz="1600" b="1" dirty="0"/>
              <a:t>oversee its implementation</a:t>
            </a:r>
            <a:r>
              <a:rPr lang="en-IE" sz="1600" dirty="0"/>
              <a:t> and </a:t>
            </a:r>
            <a:r>
              <a:rPr lang="en-IE" sz="1600" b="1" dirty="0"/>
              <a:t>can be held liable for infringements by the entities</a:t>
            </a:r>
            <a:r>
              <a:rPr lang="en-IE" sz="1600" dirty="0"/>
              <a:t> of that Article.</a:t>
            </a:r>
          </a:p>
          <a:p>
            <a:pPr marL="228600" indent="-228600" algn="l">
              <a:buFont typeface="Arial" panose="020B0604020202020204" pitchFamily="34" charset="0"/>
              <a:buChar char="•"/>
            </a:pPr>
            <a:endParaRPr lang="en-IE" sz="1600" dirty="0"/>
          </a:p>
          <a:p>
            <a:pPr marL="228600" indent="-228600" algn="l">
              <a:buFont typeface="Arial" panose="020B0604020202020204" pitchFamily="34" charset="0"/>
              <a:buChar char="•"/>
            </a:pPr>
            <a:r>
              <a:rPr lang="en-IE" sz="1600" dirty="0"/>
              <a:t>Training to gain knowledge and skills to enable them to identify risks and assess cybersecurity risk-management practices.</a:t>
            </a:r>
          </a:p>
        </p:txBody>
      </p:sp>
      <p:sp>
        <p:nvSpPr>
          <p:cNvPr id="8" name="Rectangle 7" descr="Management with solid fill">
            <a:extLst>
              <a:ext uri="{FF2B5EF4-FFF2-40B4-BE49-F238E27FC236}">
                <a16:creationId xmlns:a16="http://schemas.microsoft.com/office/drawing/2014/main" id="{846FF07B-C372-07DF-5F74-696A294296A7}"/>
              </a:ext>
            </a:extLst>
          </p:cNvPr>
          <p:cNvSpPr/>
          <p:nvPr/>
        </p:nvSpPr>
        <p:spPr>
          <a:xfrm>
            <a:off x="11232400" y="259892"/>
            <a:ext cx="699709" cy="69970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10" name="Oval 9">
            <a:extLst>
              <a:ext uri="{FF2B5EF4-FFF2-40B4-BE49-F238E27FC236}">
                <a16:creationId xmlns:a16="http://schemas.microsoft.com/office/drawing/2014/main" id="{66A038F3-DADF-9C67-E929-8747D749CD32}"/>
              </a:ext>
            </a:extLst>
          </p:cNvPr>
          <p:cNvSpPr/>
          <p:nvPr/>
        </p:nvSpPr>
        <p:spPr>
          <a:xfrm>
            <a:off x="403004" y="2242744"/>
            <a:ext cx="5654211" cy="2211859"/>
          </a:xfrm>
          <a:prstGeom prst="ellipse">
            <a:avLst/>
          </a:prstGeom>
          <a:noFill/>
          <a:ln w="381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IE" sz="1600" kern="0">
              <a:solidFill>
                <a:srgbClr val="FFFFFF"/>
              </a:solidFill>
              <a:latin typeface="Arial" panose="020B0604020202020204"/>
              <a:ea typeface="Open Sans"/>
              <a:cs typeface="Open Sans"/>
              <a:sym typeface="Helvetica Neue Medium"/>
            </a:endParaRPr>
          </a:p>
        </p:txBody>
      </p:sp>
      <p:sp>
        <p:nvSpPr>
          <p:cNvPr id="11" name="TextBox 10">
            <a:extLst>
              <a:ext uri="{FF2B5EF4-FFF2-40B4-BE49-F238E27FC236}">
                <a16:creationId xmlns:a16="http://schemas.microsoft.com/office/drawing/2014/main" id="{BC749B00-3F48-F41E-4ACE-632AA3FCBBC6}"/>
              </a:ext>
            </a:extLst>
          </p:cNvPr>
          <p:cNvSpPr txBox="1"/>
          <p:nvPr/>
        </p:nvSpPr>
        <p:spPr>
          <a:xfrm rot="20272431">
            <a:off x="5427081" y="1487897"/>
            <a:ext cx="4436076" cy="9130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IE" sz="2800" kern="0" dirty="0">
                <a:solidFill>
                  <a:srgbClr val="FF0000"/>
                </a:solidFill>
                <a:latin typeface="Open Sans"/>
                <a:ea typeface="Open Sans"/>
                <a:cs typeface="Open Sans"/>
                <a:sym typeface="Open Sans"/>
              </a:rPr>
              <a:t>Most important sentence in the Directive</a:t>
            </a:r>
          </a:p>
        </p:txBody>
      </p:sp>
    </p:spTree>
    <p:extLst>
      <p:ext uri="{BB962C8B-B14F-4D97-AF65-F5344CB8AC3E}">
        <p14:creationId xmlns:p14="http://schemas.microsoft.com/office/powerpoint/2010/main" val="409423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7877-DA95-B5E6-9EC3-4420DBF9AF04}"/>
              </a:ext>
            </a:extLst>
          </p:cNvPr>
          <p:cNvSpPr>
            <a:spLocks noGrp="1"/>
          </p:cNvSpPr>
          <p:nvPr>
            <p:ph type="title"/>
          </p:nvPr>
        </p:nvSpPr>
        <p:spPr/>
        <p:txBody>
          <a:bodyPr/>
          <a:lstStyle/>
          <a:p>
            <a:r>
              <a:rPr lang="en-US" dirty="0"/>
              <a:t>Risk Management Measures</a:t>
            </a:r>
          </a:p>
        </p:txBody>
      </p:sp>
      <p:sp>
        <p:nvSpPr>
          <p:cNvPr id="3" name="Content Placeholder 2">
            <a:extLst>
              <a:ext uri="{FF2B5EF4-FFF2-40B4-BE49-F238E27FC236}">
                <a16:creationId xmlns:a16="http://schemas.microsoft.com/office/drawing/2014/main" id="{B70CA4AA-E15B-A1B7-D10A-3242EC025762}"/>
              </a:ext>
            </a:extLst>
          </p:cNvPr>
          <p:cNvSpPr>
            <a:spLocks noGrp="1"/>
          </p:cNvSpPr>
          <p:nvPr>
            <p:ph idx="1"/>
          </p:nvPr>
        </p:nvSpPr>
        <p:spPr/>
        <p:txBody>
          <a:bodyPr/>
          <a:lstStyle/>
          <a:p>
            <a:r>
              <a:rPr lang="en-IE" i="1" dirty="0"/>
              <a:t>Article 21 - “Cybersecurity risk-management measures” including at least the following..</a:t>
            </a:r>
            <a:r>
              <a:rPr lang="en-US" dirty="0"/>
              <a:t>. </a:t>
            </a:r>
          </a:p>
          <a:p>
            <a:pPr marL="457200" lvl="1" indent="0">
              <a:buNone/>
            </a:pPr>
            <a:endParaRPr lang="en-US" dirty="0"/>
          </a:p>
          <a:p>
            <a:pPr marL="457200" lvl="1" indent="0">
              <a:buNone/>
            </a:pPr>
            <a:endParaRPr lang="en-US" dirty="0"/>
          </a:p>
          <a:p>
            <a:pPr marL="800100" lvl="1" indent="-342900">
              <a:buFont typeface="Arial" panose="020B0604020202020204" pitchFamily="34" charset="0"/>
              <a:buChar char="•"/>
            </a:pPr>
            <a:endParaRPr lang="en-US" dirty="0"/>
          </a:p>
          <a:p>
            <a:endParaRPr lang="en-US" dirty="0"/>
          </a:p>
        </p:txBody>
      </p:sp>
      <p:sp>
        <p:nvSpPr>
          <p:cNvPr id="4" name="Subtitle 3">
            <a:extLst>
              <a:ext uri="{FF2B5EF4-FFF2-40B4-BE49-F238E27FC236}">
                <a16:creationId xmlns:a16="http://schemas.microsoft.com/office/drawing/2014/main" id="{6AD6FCCD-1F02-5C74-B51E-4FF99C53CEB1}"/>
              </a:ext>
            </a:extLst>
          </p:cNvPr>
          <p:cNvSpPr>
            <a:spLocks noGrp="1"/>
          </p:cNvSpPr>
          <p:nvPr>
            <p:ph type="subTitle" idx="13"/>
          </p:nvPr>
        </p:nvSpPr>
        <p:spPr/>
        <p:txBody>
          <a:bodyPr/>
          <a:lstStyle/>
          <a:p>
            <a:r>
              <a:rPr lang="en-US" dirty="0"/>
              <a:t>Assess your current cyber security posture and maturity</a:t>
            </a:r>
          </a:p>
        </p:txBody>
      </p:sp>
      <p:graphicFrame>
        <p:nvGraphicFramePr>
          <p:cNvPr id="5" name="Diagram 4">
            <a:extLst>
              <a:ext uri="{FF2B5EF4-FFF2-40B4-BE49-F238E27FC236}">
                <a16:creationId xmlns:a16="http://schemas.microsoft.com/office/drawing/2014/main" id="{BE2740A0-8F0F-160F-AD1A-B2CA66981172}"/>
              </a:ext>
            </a:extLst>
          </p:cNvPr>
          <p:cNvGraphicFramePr/>
          <p:nvPr>
            <p:extLst>
              <p:ext uri="{D42A27DB-BD31-4B8C-83A1-F6EECF244321}">
                <p14:modId xmlns:p14="http://schemas.microsoft.com/office/powerpoint/2010/main" val="1239712320"/>
              </p:ext>
            </p:extLst>
          </p:nvPr>
        </p:nvGraphicFramePr>
        <p:xfrm>
          <a:off x="4556431" y="1947539"/>
          <a:ext cx="6701834" cy="4455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593362D8-E74A-8257-9200-C27C82955D9D}"/>
              </a:ext>
            </a:extLst>
          </p:cNvPr>
          <p:cNvPicPr>
            <a:picLocks noChangeAspect="1"/>
          </p:cNvPicPr>
          <p:nvPr/>
        </p:nvPicPr>
        <p:blipFill>
          <a:blip r:embed="rId7"/>
          <a:stretch>
            <a:fillRect/>
          </a:stretch>
        </p:blipFill>
        <p:spPr>
          <a:xfrm>
            <a:off x="5132103" y="1873667"/>
            <a:ext cx="5959450" cy="452925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CA6119F-3434-04E1-DDA3-018F0E6CD342}"/>
              </a:ext>
            </a:extLst>
          </p:cNvPr>
          <p:cNvPicPr>
            <a:picLocks noChangeAspect="1"/>
          </p:cNvPicPr>
          <p:nvPr/>
        </p:nvPicPr>
        <p:blipFill>
          <a:blip r:embed="rId8"/>
          <a:stretch>
            <a:fillRect/>
          </a:stretch>
        </p:blipFill>
        <p:spPr>
          <a:xfrm>
            <a:off x="9637237" y="4948605"/>
            <a:ext cx="1454316" cy="1454316"/>
          </a:xfrm>
          <a:prstGeom prst="rect">
            <a:avLst/>
          </a:prstGeom>
        </p:spPr>
      </p:pic>
    </p:spTree>
    <p:extLst>
      <p:ext uri="{BB962C8B-B14F-4D97-AF65-F5344CB8AC3E}">
        <p14:creationId xmlns:p14="http://schemas.microsoft.com/office/powerpoint/2010/main" val="83879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ECDC-29F3-174F-973B-8FE181A0159B}"/>
              </a:ext>
            </a:extLst>
          </p:cNvPr>
          <p:cNvSpPr>
            <a:spLocks noGrp="1"/>
          </p:cNvSpPr>
          <p:nvPr>
            <p:ph type="title"/>
          </p:nvPr>
        </p:nvSpPr>
        <p:spPr/>
        <p:txBody>
          <a:bodyPr/>
          <a:lstStyle/>
          <a:p>
            <a:r>
              <a:rPr lang="en-IE" dirty="0"/>
              <a:t>National Competent Authorities (NCA)</a:t>
            </a:r>
          </a:p>
        </p:txBody>
      </p:sp>
      <p:graphicFrame>
        <p:nvGraphicFramePr>
          <p:cNvPr id="5" name="Content Placeholder 4">
            <a:extLst>
              <a:ext uri="{FF2B5EF4-FFF2-40B4-BE49-F238E27FC236}">
                <a16:creationId xmlns:a16="http://schemas.microsoft.com/office/drawing/2014/main" id="{0BE45FF5-510A-C227-99ED-5AFB351A89C4}"/>
              </a:ext>
            </a:extLst>
          </p:cNvPr>
          <p:cNvGraphicFramePr>
            <a:graphicFrameLocks noGrp="1"/>
          </p:cNvGraphicFramePr>
          <p:nvPr>
            <p:ph idx="1"/>
            <p:extLst>
              <p:ext uri="{D42A27DB-BD31-4B8C-83A1-F6EECF244321}">
                <p14:modId xmlns:p14="http://schemas.microsoft.com/office/powerpoint/2010/main" val="3817136140"/>
              </p:ext>
            </p:extLst>
          </p:nvPr>
        </p:nvGraphicFramePr>
        <p:xfrm>
          <a:off x="164858" y="2534009"/>
          <a:ext cx="5546862" cy="349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ubtitle 3">
            <a:extLst>
              <a:ext uri="{FF2B5EF4-FFF2-40B4-BE49-F238E27FC236}">
                <a16:creationId xmlns:a16="http://schemas.microsoft.com/office/drawing/2014/main" id="{55BD4A6F-1DE8-49F6-82AF-8D7A52404505}"/>
              </a:ext>
            </a:extLst>
          </p:cNvPr>
          <p:cNvSpPr>
            <a:spLocks noGrp="1"/>
          </p:cNvSpPr>
          <p:nvPr>
            <p:ph type="subTitle" idx="13"/>
          </p:nvPr>
        </p:nvSpPr>
        <p:spPr/>
        <p:txBody>
          <a:bodyPr/>
          <a:lstStyle/>
          <a:p>
            <a:r>
              <a:rPr lang="en-IE" dirty="0"/>
              <a:t>Federated Model</a:t>
            </a:r>
          </a:p>
        </p:txBody>
      </p:sp>
      <p:sp>
        <p:nvSpPr>
          <p:cNvPr id="7" name="Content Placeholder 2">
            <a:extLst>
              <a:ext uri="{FF2B5EF4-FFF2-40B4-BE49-F238E27FC236}">
                <a16:creationId xmlns:a16="http://schemas.microsoft.com/office/drawing/2014/main" id="{86958FBE-69E5-7D4B-56B8-3F5746AB780E}"/>
              </a:ext>
            </a:extLst>
          </p:cNvPr>
          <p:cNvSpPr txBox="1">
            <a:spLocks/>
          </p:cNvSpPr>
          <p:nvPr/>
        </p:nvSpPr>
        <p:spPr>
          <a:xfrm>
            <a:off x="5711720" y="2190750"/>
            <a:ext cx="6315422" cy="4667250"/>
          </a:xfrm>
          <a:prstGeom prst="rect">
            <a:avLst/>
          </a:prstGeom>
        </p:spPr>
        <p:txBody>
          <a:bodyPr vert="horz" lIns="0" tIns="0" rIns="0" bIns="0" rtlCol="0">
            <a:normAutofit/>
          </a:bodyPr>
          <a:lstStyle>
            <a:lvl1pPr marL="0" indent="0" algn="l" defTabSz="914400" rtl="0" eaLnBrk="1" latinLnBrk="0" hangingPunct="1">
              <a:lnSpc>
                <a:spcPct val="130000"/>
              </a:lnSpc>
              <a:spcBef>
                <a:spcPts val="1000"/>
              </a:spcBef>
              <a:buFont typeface="Arial" panose="020B0604020202020204" pitchFamily="34" charset="0"/>
              <a:buNone/>
              <a:defRPr sz="2400" b="0" i="0" kern="1200">
                <a:solidFill>
                  <a:srgbClr val="0B2240"/>
                </a:solidFill>
                <a:latin typeface="Lato" panose="020F0502020204030203" pitchFamily="34" charset="77"/>
                <a:ea typeface="+mn-ea"/>
                <a:cs typeface="+mn-cs"/>
              </a:defRPr>
            </a:lvl1pPr>
            <a:lvl2pPr marL="457200" indent="0" algn="l" defTabSz="914400" rtl="0" eaLnBrk="1" latinLnBrk="0" hangingPunct="1">
              <a:lnSpc>
                <a:spcPct val="130000"/>
              </a:lnSpc>
              <a:spcBef>
                <a:spcPts val="500"/>
              </a:spcBef>
              <a:buFont typeface="Arial" panose="020B0604020202020204" pitchFamily="34" charset="0"/>
              <a:buNone/>
              <a:defRPr sz="2000" b="0" i="0" kern="1200">
                <a:solidFill>
                  <a:srgbClr val="0B2240"/>
                </a:solidFill>
                <a:latin typeface="Lato" panose="020F0502020204030203" pitchFamily="34" charset="77"/>
                <a:ea typeface="+mn-ea"/>
                <a:cs typeface="+mn-cs"/>
              </a:defRPr>
            </a:lvl2pPr>
            <a:lvl3pPr marL="914400" indent="0" algn="l" defTabSz="914400" rtl="0" eaLnBrk="1" latinLnBrk="0" hangingPunct="1">
              <a:lnSpc>
                <a:spcPct val="130000"/>
              </a:lnSpc>
              <a:spcBef>
                <a:spcPts val="500"/>
              </a:spcBef>
              <a:buFont typeface="Arial" panose="020B0604020202020204" pitchFamily="34" charset="0"/>
              <a:buNone/>
              <a:defRPr sz="1800" b="0" i="0" kern="1200">
                <a:solidFill>
                  <a:srgbClr val="0B2240"/>
                </a:solidFill>
                <a:latin typeface="Lato" panose="020F0502020204030203" pitchFamily="34" charset="77"/>
                <a:ea typeface="+mn-ea"/>
                <a:cs typeface="+mn-cs"/>
              </a:defRPr>
            </a:lvl3pPr>
            <a:lvl4pPr marL="1371600" indent="0" algn="l" defTabSz="914400" rtl="0" eaLnBrk="1" latinLnBrk="0" hangingPunct="1">
              <a:lnSpc>
                <a:spcPct val="130000"/>
              </a:lnSpc>
              <a:spcBef>
                <a:spcPts val="500"/>
              </a:spcBef>
              <a:buFont typeface="Arial" panose="020B0604020202020204" pitchFamily="34" charset="0"/>
              <a:buNone/>
              <a:defRPr sz="1600" b="0" i="0" kern="1200">
                <a:solidFill>
                  <a:srgbClr val="0B2240"/>
                </a:solidFill>
                <a:latin typeface="Lato" panose="020F0502020204030203" pitchFamily="34" charset="77"/>
                <a:ea typeface="+mn-ea"/>
                <a:cs typeface="+mn-cs"/>
              </a:defRPr>
            </a:lvl4pPr>
            <a:lvl5pPr marL="1828800" indent="0" algn="l" defTabSz="914400" rtl="0" eaLnBrk="1" latinLnBrk="0" hangingPunct="1">
              <a:lnSpc>
                <a:spcPct val="130000"/>
              </a:lnSpc>
              <a:spcBef>
                <a:spcPts val="500"/>
              </a:spcBef>
              <a:buFont typeface="Arial" panose="020B0604020202020204" pitchFamily="34" charset="0"/>
              <a:buNone/>
              <a:defRPr sz="1600" b="0" i="0" kern="1200">
                <a:solidFill>
                  <a:srgbClr val="0B2240"/>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NCSC will be NCA Coordinator. </a:t>
            </a:r>
          </a:p>
          <a:p>
            <a:pPr marL="800100" lvl="1" indent="-342900">
              <a:buFont typeface="Arial" panose="020B0604020202020204" pitchFamily="34" charset="0"/>
              <a:buChar char="•"/>
            </a:pPr>
            <a:r>
              <a:rPr lang="en-US" dirty="0"/>
              <a:t>Act as National Single Point of Contact (SPOC)</a:t>
            </a:r>
          </a:p>
          <a:p>
            <a:pPr marL="800100" lvl="1" indent="-342900">
              <a:buFont typeface="Arial" panose="020B0604020202020204" pitchFamily="34" charset="0"/>
              <a:buChar char="•"/>
            </a:pPr>
            <a:r>
              <a:rPr lang="en-US" dirty="0"/>
              <a:t>Establish and chair an NCA Forum.</a:t>
            </a:r>
          </a:p>
          <a:p>
            <a:pPr marL="800100" lvl="1" indent="-342900">
              <a:buFont typeface="Arial" panose="020B0604020202020204" pitchFamily="34" charset="0"/>
              <a:buChar char="•"/>
            </a:pPr>
            <a:r>
              <a:rPr lang="en-US" dirty="0"/>
              <a:t>Assist new NCAs to build capacity.</a:t>
            </a:r>
          </a:p>
          <a:p>
            <a:pPr marL="800100" lvl="1" indent="-342900">
              <a:buFont typeface="Arial" panose="020B0604020202020204" pitchFamily="34" charset="0"/>
              <a:buChar char="•"/>
            </a:pPr>
            <a:r>
              <a:rPr lang="en-US" dirty="0" err="1"/>
              <a:t>Standardise</a:t>
            </a:r>
            <a:r>
              <a:rPr lang="en-US" dirty="0"/>
              <a:t> guidance on Security Measures, Audit Methodology and Incident Reporting. </a:t>
            </a:r>
          </a:p>
          <a:p>
            <a:pPr lvl="1"/>
            <a:endParaRPr lang="en-US" dirty="0"/>
          </a:p>
          <a:p>
            <a:pPr marL="800100" lvl="1"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964754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71BB9B-ED05-A126-656B-74E89611E1BB}"/>
              </a:ext>
            </a:extLst>
          </p:cNvPr>
          <p:cNvPicPr>
            <a:picLocks noChangeAspect="1"/>
          </p:cNvPicPr>
          <p:nvPr/>
        </p:nvPicPr>
        <p:blipFill>
          <a:blip r:embed="rId2"/>
          <a:stretch>
            <a:fillRect/>
          </a:stretch>
        </p:blipFill>
        <p:spPr>
          <a:xfrm>
            <a:off x="8528150" y="2327276"/>
            <a:ext cx="3548180" cy="3475021"/>
          </a:xfrm>
          <a:prstGeom prst="rect">
            <a:avLst/>
          </a:prstGeom>
        </p:spPr>
      </p:pic>
      <p:sp>
        <p:nvSpPr>
          <p:cNvPr id="2" name="Title 1">
            <a:extLst>
              <a:ext uri="{FF2B5EF4-FFF2-40B4-BE49-F238E27FC236}">
                <a16:creationId xmlns:a16="http://schemas.microsoft.com/office/drawing/2014/main" id="{11BD7877-DA95-B5E6-9EC3-4420DBF9AF04}"/>
              </a:ext>
            </a:extLst>
          </p:cNvPr>
          <p:cNvSpPr>
            <a:spLocks noGrp="1"/>
          </p:cNvSpPr>
          <p:nvPr>
            <p:ph type="title"/>
          </p:nvPr>
        </p:nvSpPr>
        <p:spPr/>
        <p:txBody>
          <a:bodyPr/>
          <a:lstStyle/>
          <a:p>
            <a:r>
              <a:rPr lang="en-US" dirty="0"/>
              <a:t>Supervision and Enforcement</a:t>
            </a:r>
          </a:p>
        </p:txBody>
      </p:sp>
      <p:sp>
        <p:nvSpPr>
          <p:cNvPr id="3" name="Content Placeholder 2">
            <a:extLst>
              <a:ext uri="{FF2B5EF4-FFF2-40B4-BE49-F238E27FC236}">
                <a16:creationId xmlns:a16="http://schemas.microsoft.com/office/drawing/2014/main" id="{B70CA4AA-E15B-A1B7-D10A-3242EC025762}"/>
              </a:ext>
            </a:extLst>
          </p:cNvPr>
          <p:cNvSpPr>
            <a:spLocks noGrp="1"/>
          </p:cNvSpPr>
          <p:nvPr>
            <p:ph idx="1"/>
          </p:nvPr>
        </p:nvSpPr>
        <p:spPr>
          <a:xfrm>
            <a:off x="933734" y="2327276"/>
            <a:ext cx="3622364" cy="3795228"/>
          </a:xfrm>
        </p:spPr>
        <p:txBody>
          <a:bodyPr>
            <a:normAutofit/>
          </a:bodyPr>
          <a:lstStyle/>
          <a:p>
            <a:r>
              <a:rPr lang="en-US" b="1" u="sng" dirty="0"/>
              <a:t>Supervision Measures. </a:t>
            </a:r>
          </a:p>
          <a:p>
            <a:pPr marL="285750" marR="0" lvl="0" indent="-285750" algn="l" defTabSz="41275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IE" sz="2000" b="0" i="0" u="none" strike="noStrike" kern="0" cap="none" spc="-80" normalizeH="0" baseline="0" noProof="0" dirty="0">
                <a:ln>
                  <a:noFill/>
                </a:ln>
                <a:solidFill>
                  <a:prstClr val="black"/>
                </a:solidFill>
                <a:effectLst/>
                <a:uLnTx/>
                <a:uFillTx/>
                <a:latin typeface="Calibri" panose="020F0502020204030204"/>
                <a:ea typeface="Open Sans"/>
                <a:cs typeface="Open Sans"/>
                <a:sym typeface="Open Sans"/>
              </a:rPr>
              <a:t>On site inspections, off-site supervision, random checks</a:t>
            </a:r>
          </a:p>
          <a:p>
            <a:pPr marL="285750" marR="0" lvl="0" indent="-285750" algn="l" defTabSz="41275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IE" sz="2000" b="0" i="0" u="none" strike="noStrike" kern="0" cap="none" spc="-80" normalizeH="0" baseline="0" noProof="0" dirty="0">
                <a:ln>
                  <a:noFill/>
                </a:ln>
                <a:solidFill>
                  <a:prstClr val="black"/>
                </a:solidFill>
                <a:effectLst/>
                <a:uLnTx/>
                <a:uFillTx/>
                <a:latin typeface="Calibri" panose="020F0502020204030204"/>
                <a:ea typeface="Open Sans"/>
                <a:cs typeface="Open Sans"/>
                <a:sym typeface="Open Sans"/>
              </a:rPr>
              <a:t>Regular &amp; targeted security audits, ad hoc audits </a:t>
            </a:r>
          </a:p>
          <a:p>
            <a:pPr marL="285750" marR="0" lvl="0" indent="-285750" algn="l" defTabSz="41275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IE" sz="2000" b="0" i="0" u="none" strike="noStrike" kern="0" cap="none" spc="-80" normalizeH="0" baseline="0" noProof="0" dirty="0">
                <a:ln>
                  <a:noFill/>
                </a:ln>
                <a:solidFill>
                  <a:prstClr val="black"/>
                </a:solidFill>
                <a:effectLst/>
                <a:uLnTx/>
                <a:uFillTx/>
                <a:latin typeface="Calibri" panose="020F0502020204030204"/>
                <a:ea typeface="Open Sans"/>
                <a:cs typeface="Open Sans"/>
                <a:sym typeface="Open Sans"/>
              </a:rPr>
              <a:t>Security scans, where necessary with the cooperation of the entity concerned</a:t>
            </a:r>
          </a:p>
          <a:p>
            <a:pPr marL="285750" marR="0" lvl="0" indent="-285750" algn="l" defTabSz="41275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IE" sz="2000" b="0" i="0" u="none" strike="noStrike" kern="0" cap="none" spc="-80" normalizeH="0" baseline="0" noProof="0" dirty="0">
                <a:ln>
                  <a:noFill/>
                </a:ln>
                <a:solidFill>
                  <a:prstClr val="black"/>
                </a:solidFill>
                <a:effectLst/>
                <a:uLnTx/>
                <a:uFillTx/>
                <a:latin typeface="Calibri" panose="020F0502020204030204"/>
                <a:ea typeface="Open Sans"/>
                <a:cs typeface="Open Sans"/>
                <a:sym typeface="Open Sans"/>
              </a:rPr>
              <a:t>Access to documentation, policies, data, security audit results.</a:t>
            </a:r>
            <a:r>
              <a:rPr lang="en-US" dirty="0"/>
              <a:t> </a:t>
            </a:r>
          </a:p>
          <a:p>
            <a:pPr lvl="1"/>
            <a:endParaRPr lang="en-US" dirty="0"/>
          </a:p>
          <a:p>
            <a:pPr marL="800100" lvl="1" indent="-342900">
              <a:buFont typeface="Arial" panose="020B0604020202020204" pitchFamily="34" charset="0"/>
              <a:buChar char="•"/>
            </a:pPr>
            <a:endParaRPr lang="en-US" dirty="0"/>
          </a:p>
          <a:p>
            <a:endParaRPr lang="en-US" dirty="0"/>
          </a:p>
        </p:txBody>
      </p:sp>
      <p:sp>
        <p:nvSpPr>
          <p:cNvPr id="4" name="Subtitle 3">
            <a:extLst>
              <a:ext uri="{FF2B5EF4-FFF2-40B4-BE49-F238E27FC236}">
                <a16:creationId xmlns:a16="http://schemas.microsoft.com/office/drawing/2014/main" id="{6AD6FCCD-1F02-5C74-B51E-4FF99C53CEB1}"/>
              </a:ext>
            </a:extLst>
          </p:cNvPr>
          <p:cNvSpPr>
            <a:spLocks noGrp="1"/>
          </p:cNvSpPr>
          <p:nvPr>
            <p:ph type="subTitle" idx="13"/>
          </p:nvPr>
        </p:nvSpPr>
        <p:spPr/>
        <p:txBody>
          <a:bodyPr/>
          <a:lstStyle/>
          <a:p>
            <a:r>
              <a:rPr lang="en-US" dirty="0"/>
              <a:t>More robust powers, larger fines.</a:t>
            </a:r>
          </a:p>
        </p:txBody>
      </p:sp>
      <p:sp>
        <p:nvSpPr>
          <p:cNvPr id="5" name="Content Placeholder 2">
            <a:extLst>
              <a:ext uri="{FF2B5EF4-FFF2-40B4-BE49-F238E27FC236}">
                <a16:creationId xmlns:a16="http://schemas.microsoft.com/office/drawing/2014/main" id="{F94F527C-1CBB-ECC6-835B-A00D516136C2}"/>
              </a:ext>
            </a:extLst>
          </p:cNvPr>
          <p:cNvSpPr txBox="1">
            <a:spLocks/>
          </p:cNvSpPr>
          <p:nvPr/>
        </p:nvSpPr>
        <p:spPr>
          <a:xfrm>
            <a:off x="4556098" y="2327276"/>
            <a:ext cx="3972052" cy="4121232"/>
          </a:xfrm>
          <a:prstGeom prst="rect">
            <a:avLst/>
          </a:prstGeom>
        </p:spPr>
        <p:txBody>
          <a:bodyPr vert="horz" lIns="0" tIns="0" rIns="0" bIns="0" rtlCol="0">
            <a:normAutofit fontScale="47500" lnSpcReduction="20000"/>
          </a:bodyPr>
          <a:lstStyle>
            <a:lvl1pPr marL="0" indent="0" algn="l" defTabSz="914400" rtl="0" eaLnBrk="1" latinLnBrk="0" hangingPunct="1">
              <a:lnSpc>
                <a:spcPct val="130000"/>
              </a:lnSpc>
              <a:spcBef>
                <a:spcPts val="1000"/>
              </a:spcBef>
              <a:buFont typeface="Arial" panose="020B0604020202020204" pitchFamily="34" charset="0"/>
              <a:buNone/>
              <a:defRPr sz="2400" b="0" i="0" kern="1200">
                <a:solidFill>
                  <a:srgbClr val="0B2240"/>
                </a:solidFill>
                <a:latin typeface="Lato" panose="020F0502020204030203" pitchFamily="34" charset="77"/>
                <a:ea typeface="+mn-ea"/>
                <a:cs typeface="+mn-cs"/>
              </a:defRPr>
            </a:lvl1pPr>
            <a:lvl2pPr marL="457200" indent="0" algn="l" defTabSz="914400" rtl="0" eaLnBrk="1" latinLnBrk="0" hangingPunct="1">
              <a:lnSpc>
                <a:spcPct val="130000"/>
              </a:lnSpc>
              <a:spcBef>
                <a:spcPts val="500"/>
              </a:spcBef>
              <a:buFont typeface="Arial" panose="020B0604020202020204" pitchFamily="34" charset="0"/>
              <a:buNone/>
              <a:defRPr sz="2000" b="0" i="0" kern="1200">
                <a:solidFill>
                  <a:srgbClr val="0B2240"/>
                </a:solidFill>
                <a:latin typeface="Lato" panose="020F0502020204030203" pitchFamily="34" charset="77"/>
                <a:ea typeface="+mn-ea"/>
                <a:cs typeface="+mn-cs"/>
              </a:defRPr>
            </a:lvl2pPr>
            <a:lvl3pPr marL="914400" indent="0" algn="l" defTabSz="914400" rtl="0" eaLnBrk="1" latinLnBrk="0" hangingPunct="1">
              <a:lnSpc>
                <a:spcPct val="130000"/>
              </a:lnSpc>
              <a:spcBef>
                <a:spcPts val="500"/>
              </a:spcBef>
              <a:buFont typeface="Arial" panose="020B0604020202020204" pitchFamily="34" charset="0"/>
              <a:buNone/>
              <a:defRPr sz="1800" b="0" i="0" kern="1200">
                <a:solidFill>
                  <a:srgbClr val="0B2240"/>
                </a:solidFill>
                <a:latin typeface="Lato" panose="020F0502020204030203" pitchFamily="34" charset="77"/>
                <a:ea typeface="+mn-ea"/>
                <a:cs typeface="+mn-cs"/>
              </a:defRPr>
            </a:lvl3pPr>
            <a:lvl4pPr marL="1371600" indent="0" algn="l" defTabSz="914400" rtl="0" eaLnBrk="1" latinLnBrk="0" hangingPunct="1">
              <a:lnSpc>
                <a:spcPct val="130000"/>
              </a:lnSpc>
              <a:spcBef>
                <a:spcPts val="500"/>
              </a:spcBef>
              <a:buFont typeface="Arial" panose="020B0604020202020204" pitchFamily="34" charset="0"/>
              <a:buNone/>
              <a:defRPr sz="1600" b="0" i="0" kern="1200">
                <a:solidFill>
                  <a:srgbClr val="0B2240"/>
                </a:solidFill>
                <a:latin typeface="Lato" panose="020F0502020204030203" pitchFamily="34" charset="77"/>
                <a:ea typeface="+mn-ea"/>
                <a:cs typeface="+mn-cs"/>
              </a:defRPr>
            </a:lvl4pPr>
            <a:lvl5pPr marL="1828800" indent="0" algn="l" defTabSz="914400" rtl="0" eaLnBrk="1" latinLnBrk="0" hangingPunct="1">
              <a:lnSpc>
                <a:spcPct val="130000"/>
              </a:lnSpc>
              <a:spcBef>
                <a:spcPts val="500"/>
              </a:spcBef>
              <a:buFont typeface="Arial" panose="020B0604020202020204" pitchFamily="34" charset="0"/>
              <a:buNone/>
              <a:defRPr sz="1600" b="0" i="0" kern="1200">
                <a:solidFill>
                  <a:srgbClr val="0B2240"/>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1" u="sng" dirty="0"/>
              <a:t>Enforcement Measures </a:t>
            </a:r>
          </a:p>
          <a:p>
            <a:pPr marL="457200" marR="0" lvl="0" indent="-457200" algn="l" defTabSz="41275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IE" sz="3200" kern="0" spc="-80" dirty="0">
                <a:solidFill>
                  <a:prstClr val="black"/>
                </a:solidFill>
                <a:latin typeface="Calibri" panose="020F0502020204030204"/>
                <a:ea typeface="Open Sans"/>
                <a:cs typeface="Open Sans"/>
                <a:sym typeface="Open Sans"/>
              </a:rPr>
              <a:t>To issue warnings, binding instructions, orders to cease conduct/implement recommendations</a:t>
            </a:r>
          </a:p>
          <a:p>
            <a:pPr marL="457200" marR="0" lvl="0" indent="-457200" algn="l" defTabSz="41275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IE" sz="3200" kern="0" spc="-80" dirty="0">
                <a:solidFill>
                  <a:prstClr val="black"/>
                </a:solidFill>
                <a:latin typeface="Calibri" panose="020F0502020204030204"/>
                <a:ea typeface="Open Sans"/>
                <a:cs typeface="Open Sans"/>
                <a:sym typeface="Open Sans"/>
              </a:rPr>
              <a:t>To designate a monitoring officer </a:t>
            </a:r>
          </a:p>
          <a:p>
            <a:pPr marL="457200" marR="0" lvl="0" indent="-457200" algn="l" defTabSz="41275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IE" sz="3200" kern="0" spc="-80" dirty="0">
                <a:solidFill>
                  <a:prstClr val="black"/>
                </a:solidFill>
                <a:latin typeface="Calibri" panose="020F0502020204030204"/>
                <a:ea typeface="Open Sans"/>
                <a:cs typeface="Open Sans"/>
                <a:sym typeface="Open Sans"/>
              </a:rPr>
              <a:t>Order entities to make public aspects of infringements</a:t>
            </a:r>
          </a:p>
          <a:p>
            <a:pPr marL="457200" marR="0" lvl="0" indent="-457200" algn="l" defTabSz="41275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IE" sz="3200" kern="0" spc="-80" dirty="0">
                <a:solidFill>
                  <a:prstClr val="black"/>
                </a:solidFill>
                <a:latin typeface="Calibri" panose="020F0502020204030204"/>
                <a:ea typeface="Open Sans"/>
                <a:cs typeface="Open Sans"/>
                <a:sym typeface="Open Sans"/>
              </a:rPr>
              <a:t>To notify those potentially affected by a cyber threat, and remedial measure they can take </a:t>
            </a:r>
          </a:p>
          <a:p>
            <a:pPr marL="457200" marR="0" lvl="0" indent="-457200" algn="l" defTabSz="41275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IE" sz="3200" kern="0" spc="-80" dirty="0">
                <a:solidFill>
                  <a:prstClr val="black"/>
                </a:solidFill>
                <a:latin typeface="Calibri" panose="020F0502020204030204"/>
                <a:ea typeface="Open Sans"/>
                <a:cs typeface="Open Sans"/>
                <a:sym typeface="Open Sans"/>
              </a:rPr>
              <a:t>To impose administrative fines</a:t>
            </a:r>
            <a:br>
              <a:rPr lang="en-IE" sz="3200" kern="0" spc="-80" dirty="0">
                <a:solidFill>
                  <a:prstClr val="black"/>
                </a:solidFill>
                <a:latin typeface="Calibri" panose="020F0502020204030204"/>
                <a:ea typeface="Open Sans"/>
                <a:cs typeface="Open Sans"/>
                <a:sym typeface="Open Sans"/>
              </a:rPr>
            </a:br>
            <a:endParaRPr lang="en-IE" sz="3200" kern="0" spc="-80" dirty="0">
              <a:solidFill>
                <a:prstClr val="black"/>
              </a:solidFill>
              <a:latin typeface="Calibri" panose="020F0502020204030204"/>
              <a:ea typeface="Open Sans"/>
              <a:cs typeface="Open Sans"/>
              <a:sym typeface="Open Sans"/>
            </a:endParaRPr>
          </a:p>
          <a:p>
            <a:pPr marL="0" marR="0" lvl="0" indent="0" algn="l" defTabSz="412750" rtl="0" eaLnBrk="1" fontAlgn="auto" latinLnBrk="0" hangingPunct="1">
              <a:lnSpc>
                <a:spcPct val="110000"/>
              </a:lnSpc>
              <a:spcBef>
                <a:spcPts val="0"/>
              </a:spcBef>
              <a:spcAft>
                <a:spcPts val="0"/>
              </a:spcAft>
              <a:buClrTx/>
              <a:buSzTx/>
              <a:buFontTx/>
              <a:buNone/>
              <a:tabLst/>
              <a:defRPr/>
            </a:pPr>
            <a:r>
              <a:rPr lang="en-IE" sz="3200" kern="0" spc="-80" dirty="0">
                <a:solidFill>
                  <a:prstClr val="black"/>
                </a:solidFill>
                <a:latin typeface="Calibri" panose="020F0502020204030204"/>
                <a:ea typeface="Open Sans"/>
                <a:cs typeface="Open Sans"/>
                <a:sym typeface="Open Sans"/>
              </a:rPr>
              <a:t>Further sanctions include – temporary suspension of service authorisation / temporary suspension of CEO or legal representative – where enforcement measures are ineffective</a:t>
            </a:r>
            <a:endParaRPr lang="en-US" sz="3200" kern="0" spc="-80" dirty="0">
              <a:solidFill>
                <a:prstClr val="black"/>
              </a:solidFill>
              <a:latin typeface="Calibri" panose="020F0502020204030204"/>
              <a:ea typeface="Open Sans"/>
              <a:cs typeface="Open Sans"/>
            </a:endParaRPr>
          </a:p>
          <a:p>
            <a:pPr marL="800100" lvl="1" indent="-342900">
              <a:buFont typeface="Arial" panose="020B0604020202020204" pitchFamily="34" charset="0"/>
              <a:buChar char="•"/>
            </a:pPr>
            <a:endParaRPr lang="en-US" sz="2600" kern="0" spc="-80" dirty="0">
              <a:solidFill>
                <a:prstClr val="black"/>
              </a:solidFill>
              <a:latin typeface="Calibri" panose="020F0502020204030204"/>
              <a:ea typeface="Open Sans"/>
              <a:cs typeface="Open Sans"/>
            </a:endParaRPr>
          </a:p>
          <a:p>
            <a:endParaRPr lang="en-US" dirty="0"/>
          </a:p>
        </p:txBody>
      </p:sp>
    </p:spTree>
    <p:extLst>
      <p:ext uri="{BB962C8B-B14F-4D97-AF65-F5344CB8AC3E}">
        <p14:creationId xmlns:p14="http://schemas.microsoft.com/office/powerpoint/2010/main" val="294500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7A8604-97D1-74C6-8DF4-7A74CD6B57B5}"/>
              </a:ext>
            </a:extLst>
          </p:cNvPr>
          <p:cNvPicPr>
            <a:picLocks noChangeAspect="1"/>
          </p:cNvPicPr>
          <p:nvPr/>
        </p:nvPicPr>
        <p:blipFill>
          <a:blip r:embed="rId2"/>
          <a:stretch>
            <a:fillRect/>
          </a:stretch>
        </p:blipFill>
        <p:spPr>
          <a:xfrm>
            <a:off x="737" y="0"/>
            <a:ext cx="12190526" cy="6858000"/>
          </a:xfrm>
          <a:prstGeom prst="rect">
            <a:avLst/>
          </a:prstGeom>
        </p:spPr>
      </p:pic>
    </p:spTree>
    <p:extLst>
      <p:ext uri="{BB962C8B-B14F-4D97-AF65-F5344CB8AC3E}">
        <p14:creationId xmlns:p14="http://schemas.microsoft.com/office/powerpoint/2010/main" val="3675874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7E96E-AA2A-7CA5-1475-75EE44C5610A}"/>
              </a:ext>
            </a:extLst>
          </p:cNvPr>
          <p:cNvSpPr>
            <a:spLocks noGrp="1"/>
          </p:cNvSpPr>
          <p:nvPr>
            <p:ph type="title"/>
          </p:nvPr>
        </p:nvSpPr>
        <p:spPr/>
        <p:txBody>
          <a:bodyPr/>
          <a:lstStyle/>
          <a:p>
            <a:r>
              <a:rPr lang="en-US" dirty="0"/>
              <a:t>What about when things go wrong…</a:t>
            </a:r>
          </a:p>
        </p:txBody>
      </p:sp>
      <p:sp>
        <p:nvSpPr>
          <p:cNvPr id="3" name="Subtitle 2">
            <a:extLst>
              <a:ext uri="{FF2B5EF4-FFF2-40B4-BE49-F238E27FC236}">
                <a16:creationId xmlns:a16="http://schemas.microsoft.com/office/drawing/2014/main" id="{13633922-A4F1-35CD-5911-28C6C405E59E}"/>
              </a:ext>
            </a:extLst>
          </p:cNvPr>
          <p:cNvSpPr>
            <a:spLocks noGrp="1"/>
          </p:cNvSpPr>
          <p:nvPr>
            <p:ph type="subTitle" idx="13"/>
          </p:nvPr>
        </p:nvSpPr>
        <p:spPr/>
        <p:txBody>
          <a:bodyPr/>
          <a:lstStyle/>
          <a:p>
            <a:r>
              <a:rPr lang="en-US" dirty="0"/>
              <a:t>How do I report incidents, and what can I expect?</a:t>
            </a:r>
          </a:p>
        </p:txBody>
      </p:sp>
      <p:sp>
        <p:nvSpPr>
          <p:cNvPr id="4" name="Text Placeholder 3">
            <a:extLst>
              <a:ext uri="{FF2B5EF4-FFF2-40B4-BE49-F238E27FC236}">
                <a16:creationId xmlns:a16="http://schemas.microsoft.com/office/drawing/2014/main" id="{015E1A0A-9CF2-0AB3-2DB5-4F82B1E61929}"/>
              </a:ext>
            </a:extLst>
          </p:cNvPr>
          <p:cNvSpPr>
            <a:spLocks noGrp="1"/>
          </p:cNvSpPr>
          <p:nvPr>
            <p:ph type="body" sz="quarter" idx="14"/>
          </p:nvPr>
        </p:nvSpPr>
        <p:spPr/>
        <p:txBody>
          <a:bodyPr/>
          <a:lstStyle/>
          <a:p>
            <a:r>
              <a:rPr lang="en-US" dirty="0"/>
              <a:t>3</a:t>
            </a:r>
          </a:p>
        </p:txBody>
      </p:sp>
    </p:spTree>
    <p:extLst>
      <p:ext uri="{BB962C8B-B14F-4D97-AF65-F5344CB8AC3E}">
        <p14:creationId xmlns:p14="http://schemas.microsoft.com/office/powerpoint/2010/main" val="198034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963C3-EE46-6B80-529C-8625BE822396}"/>
              </a:ext>
            </a:extLst>
          </p:cNvPr>
          <p:cNvSpPr>
            <a:spLocks noGrp="1"/>
          </p:cNvSpPr>
          <p:nvPr>
            <p:ph type="title"/>
          </p:nvPr>
        </p:nvSpPr>
        <p:spPr>
          <a:xfrm>
            <a:off x="500256" y="234290"/>
            <a:ext cx="5595743" cy="1450621"/>
          </a:xfrm>
        </p:spPr>
        <p:txBody>
          <a:bodyPr>
            <a:normAutofit/>
          </a:bodyPr>
          <a:lstStyle/>
          <a:p>
            <a:r>
              <a:rPr lang="en-IE" sz="2800" b="0" dirty="0">
                <a:solidFill>
                  <a:srgbClr val="0293C8"/>
                </a:solidFill>
                <a:latin typeface="Lato Light" panose="020F0502020204030203" pitchFamily="34" charset="0"/>
                <a:ea typeface="Lato Light" panose="020F0502020204030203" pitchFamily="34" charset="0"/>
                <a:cs typeface="Lato Light" panose="020F0502020204030203" pitchFamily="34" charset="0"/>
              </a:rPr>
              <a:t>Incident Reporting (Article 23)</a:t>
            </a:r>
          </a:p>
        </p:txBody>
      </p:sp>
      <p:sp>
        <p:nvSpPr>
          <p:cNvPr id="7" name="Rectangle 6" descr="Open envelope with solid fill">
            <a:extLst>
              <a:ext uri="{FF2B5EF4-FFF2-40B4-BE49-F238E27FC236}">
                <a16:creationId xmlns:a16="http://schemas.microsoft.com/office/drawing/2014/main" id="{C7ECDDCE-F88D-D5C3-D983-3470E25FCA72}"/>
              </a:ext>
            </a:extLst>
          </p:cNvPr>
          <p:cNvSpPr/>
          <p:nvPr/>
        </p:nvSpPr>
        <p:spPr>
          <a:xfrm>
            <a:off x="11210303" y="259892"/>
            <a:ext cx="699709" cy="69970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IE"/>
          </a:p>
        </p:txBody>
      </p:sp>
      <p:pic>
        <p:nvPicPr>
          <p:cNvPr id="24" name="Picture 23">
            <a:extLst>
              <a:ext uri="{FF2B5EF4-FFF2-40B4-BE49-F238E27FC236}">
                <a16:creationId xmlns:a16="http://schemas.microsoft.com/office/drawing/2014/main" id="{10427DB8-9047-7E5B-9FD0-37D2327A47A0}"/>
              </a:ext>
            </a:extLst>
          </p:cNvPr>
          <p:cNvPicPr>
            <a:picLocks noChangeAspect="1"/>
          </p:cNvPicPr>
          <p:nvPr/>
        </p:nvPicPr>
        <p:blipFill>
          <a:blip r:embed="rId5"/>
          <a:stretch>
            <a:fillRect/>
          </a:stretch>
        </p:blipFill>
        <p:spPr>
          <a:xfrm>
            <a:off x="2824162" y="785812"/>
            <a:ext cx="6543675" cy="5286375"/>
          </a:xfrm>
          <a:prstGeom prst="rect">
            <a:avLst/>
          </a:prstGeom>
        </p:spPr>
      </p:pic>
    </p:spTree>
    <p:extLst>
      <p:ext uri="{BB962C8B-B14F-4D97-AF65-F5344CB8AC3E}">
        <p14:creationId xmlns:p14="http://schemas.microsoft.com/office/powerpoint/2010/main" val="208162726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963C3-EE46-6B80-529C-8625BE822396}"/>
              </a:ext>
            </a:extLst>
          </p:cNvPr>
          <p:cNvSpPr>
            <a:spLocks noGrp="1"/>
          </p:cNvSpPr>
          <p:nvPr>
            <p:ph type="title"/>
          </p:nvPr>
        </p:nvSpPr>
        <p:spPr>
          <a:xfrm>
            <a:off x="500256" y="234290"/>
            <a:ext cx="5595743" cy="1450621"/>
          </a:xfrm>
        </p:spPr>
        <p:txBody>
          <a:bodyPr>
            <a:normAutofit/>
          </a:bodyPr>
          <a:lstStyle/>
          <a:p>
            <a:r>
              <a:rPr lang="en-IE" sz="2800" b="0" dirty="0">
                <a:solidFill>
                  <a:srgbClr val="0293C8"/>
                </a:solidFill>
                <a:latin typeface="Lato Light" panose="020F0502020204030203" pitchFamily="34" charset="0"/>
                <a:ea typeface="Lato Light" panose="020F0502020204030203" pitchFamily="34" charset="0"/>
                <a:cs typeface="Lato Light" panose="020F0502020204030203" pitchFamily="34" charset="0"/>
              </a:rPr>
              <a:t>Incident Reporting (Art 23)</a:t>
            </a:r>
          </a:p>
        </p:txBody>
      </p:sp>
      <p:sp>
        <p:nvSpPr>
          <p:cNvPr id="7" name="Rectangle 6" descr="Open envelope with solid fill">
            <a:extLst>
              <a:ext uri="{FF2B5EF4-FFF2-40B4-BE49-F238E27FC236}">
                <a16:creationId xmlns:a16="http://schemas.microsoft.com/office/drawing/2014/main" id="{C7ECDDCE-F88D-D5C3-D983-3470E25FCA72}"/>
              </a:ext>
            </a:extLst>
          </p:cNvPr>
          <p:cNvSpPr/>
          <p:nvPr/>
        </p:nvSpPr>
        <p:spPr>
          <a:xfrm>
            <a:off x="11210303" y="259892"/>
            <a:ext cx="699709" cy="69970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9" name="Text Placeholder 4">
            <a:extLst>
              <a:ext uri="{FF2B5EF4-FFF2-40B4-BE49-F238E27FC236}">
                <a16:creationId xmlns:a16="http://schemas.microsoft.com/office/drawing/2014/main" id="{6A8207DD-3DFB-2C39-BC99-3535CB5AE989}"/>
              </a:ext>
            </a:extLst>
          </p:cNvPr>
          <p:cNvSpPr>
            <a:spLocks noGrp="1"/>
          </p:cNvSpPr>
          <p:nvPr>
            <p:ph type="body" sz="quarter" idx="12"/>
          </p:nvPr>
        </p:nvSpPr>
        <p:spPr>
          <a:xfrm>
            <a:off x="805828" y="1384781"/>
            <a:ext cx="10404475" cy="2635815"/>
          </a:xfrm>
        </p:spPr>
        <p:txBody>
          <a:bodyPr>
            <a:normAutofit fontScale="92500" lnSpcReduction="10000"/>
          </a:bodyPr>
          <a:lstStyle/>
          <a:p>
            <a:pPr marL="428625" indent="-428625">
              <a:buFont typeface="Arial" panose="020B0604020202020204" pitchFamily="34" charset="0"/>
              <a:buChar char="•"/>
            </a:pPr>
            <a:r>
              <a:rPr lang="en-IE" i="1" dirty="0">
                <a:solidFill>
                  <a:schemeClr val="tx1"/>
                </a:solidFill>
              </a:rPr>
              <a:t>All </a:t>
            </a:r>
            <a:r>
              <a:rPr lang="en-IE" b="1" i="1" dirty="0">
                <a:solidFill>
                  <a:schemeClr val="tx1"/>
                </a:solidFill>
              </a:rPr>
              <a:t>significant</a:t>
            </a:r>
            <a:r>
              <a:rPr lang="en-IE" i="1" dirty="0">
                <a:solidFill>
                  <a:schemeClr val="tx1"/>
                </a:solidFill>
              </a:rPr>
              <a:t> incidents must be reported to NCSC within 24hrs.</a:t>
            </a:r>
          </a:p>
          <a:p>
            <a:pPr marL="428625" indent="-428625">
              <a:buFont typeface="Arial" panose="020B0604020202020204" pitchFamily="34" charset="0"/>
              <a:buChar char="•"/>
            </a:pPr>
            <a:r>
              <a:rPr lang="en-IE" i="1" dirty="0">
                <a:solidFill>
                  <a:schemeClr val="tx1"/>
                </a:solidFill>
              </a:rPr>
              <a:t>Significant Incident:</a:t>
            </a:r>
          </a:p>
          <a:p>
            <a:pPr marL="920025" lvl="2">
              <a:buFont typeface="Arial" panose="020B0604020202020204" pitchFamily="34" charset="0"/>
              <a:buChar char="•"/>
            </a:pPr>
            <a:r>
              <a:rPr lang="en-IE" i="1" dirty="0">
                <a:solidFill>
                  <a:schemeClr val="tx1"/>
                </a:solidFill>
              </a:rPr>
              <a:t>Anything which affects or is capable of affecting operations or causing financial loss. </a:t>
            </a:r>
          </a:p>
          <a:p>
            <a:pPr marL="920025" lvl="2">
              <a:buFont typeface="Arial" panose="020B0604020202020204" pitchFamily="34" charset="0"/>
              <a:buChar char="•"/>
            </a:pPr>
            <a:r>
              <a:rPr lang="en-IE" i="1" dirty="0">
                <a:solidFill>
                  <a:schemeClr val="tx1"/>
                </a:solidFill>
              </a:rPr>
              <a:t>It has affected or is capable of affecting other natural or legal persons by causing considerable material or non-material damage</a:t>
            </a:r>
          </a:p>
          <a:p>
            <a:pPr marL="428625" indent="-428625">
              <a:buFont typeface="Arial" panose="020B0604020202020204" pitchFamily="34" charset="0"/>
              <a:buChar char="•"/>
            </a:pPr>
            <a:endParaRPr lang="en-IE" i="1" dirty="0">
              <a:solidFill>
                <a:schemeClr val="tx1"/>
              </a:solidFill>
            </a:endParaRPr>
          </a:p>
          <a:p>
            <a:endParaRPr lang="en-IE" i="1" dirty="0">
              <a:solidFill>
                <a:schemeClr val="tx1"/>
              </a:solidFill>
            </a:endParaRPr>
          </a:p>
          <a:p>
            <a:endParaRPr lang="en-IE" i="1" dirty="0">
              <a:solidFill>
                <a:schemeClr val="tx1"/>
              </a:solidFill>
            </a:endParaRPr>
          </a:p>
          <a:p>
            <a:endParaRPr lang="en-IE" i="1" dirty="0">
              <a:solidFill>
                <a:schemeClr val="tx1"/>
              </a:solidFill>
            </a:endParaRPr>
          </a:p>
        </p:txBody>
      </p:sp>
      <p:grpSp>
        <p:nvGrpSpPr>
          <p:cNvPr id="5" name="Group 3">
            <a:extLst>
              <a:ext uri="{FF2B5EF4-FFF2-40B4-BE49-F238E27FC236}">
                <a16:creationId xmlns:a16="http://schemas.microsoft.com/office/drawing/2014/main" id="{29630CE1-181F-FB6D-6697-FEF7E85A9973}"/>
              </a:ext>
            </a:extLst>
          </p:cNvPr>
          <p:cNvGrpSpPr>
            <a:grpSpLocks/>
          </p:cNvGrpSpPr>
          <p:nvPr/>
        </p:nvGrpSpPr>
        <p:grpSpPr bwMode="auto">
          <a:xfrm>
            <a:off x="1305887" y="3891429"/>
            <a:ext cx="9775769" cy="2208325"/>
            <a:chOff x="1589159" y="2735522"/>
            <a:chExt cx="9498276" cy="1823667"/>
          </a:xfrm>
        </p:grpSpPr>
        <p:pic>
          <p:nvPicPr>
            <p:cNvPr id="8" name="Graphic 3">
              <a:extLst>
                <a:ext uri="{FF2B5EF4-FFF2-40B4-BE49-F238E27FC236}">
                  <a16:creationId xmlns:a16="http://schemas.microsoft.com/office/drawing/2014/main" id="{D2F36EB3-6303-9A88-659A-874E08BEFCF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62340" y="2750360"/>
              <a:ext cx="1780077"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hoek 4">
              <a:extLst>
                <a:ext uri="{FF2B5EF4-FFF2-40B4-BE49-F238E27FC236}">
                  <a16:creationId xmlns:a16="http://schemas.microsoft.com/office/drawing/2014/main" id="{F371474E-0157-CABC-07B3-917D3FB6B42A}"/>
                </a:ext>
              </a:extLst>
            </p:cNvPr>
            <p:cNvSpPr>
              <a:spLocks noChangeArrowheads="1"/>
            </p:cNvSpPr>
            <p:nvPr/>
          </p:nvSpPr>
          <p:spPr bwMode="auto">
            <a:xfrm>
              <a:off x="3710460" y="3148907"/>
              <a:ext cx="1344828" cy="94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Initial notification within 72 hours</a:t>
              </a:r>
              <a:endParaRPr kumimoji="0" lang="en-US" altLang="en-US" sz="13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11" name="Graphic 5">
              <a:extLst>
                <a:ext uri="{FF2B5EF4-FFF2-40B4-BE49-F238E27FC236}">
                  <a16:creationId xmlns:a16="http://schemas.microsoft.com/office/drawing/2014/main" id="{DF96D7F2-1E5B-547F-7E5F-D72641409A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8760" y="2765314"/>
              <a:ext cx="1780076" cy="179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echthoek 6">
              <a:extLst>
                <a:ext uri="{FF2B5EF4-FFF2-40B4-BE49-F238E27FC236}">
                  <a16:creationId xmlns:a16="http://schemas.microsoft.com/office/drawing/2014/main" id="{6A38E2B3-06DC-2137-A90D-73A65B4516F9}"/>
                </a:ext>
              </a:extLst>
            </p:cNvPr>
            <p:cNvSpPr>
              <a:spLocks noChangeArrowheads="1"/>
            </p:cNvSpPr>
            <p:nvPr/>
          </p:nvSpPr>
          <p:spPr bwMode="auto">
            <a:xfrm>
              <a:off x="5731720" y="3267825"/>
              <a:ext cx="1311938" cy="100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Intermediate report </a:t>
              </a:r>
            </a:p>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upon request of CA or CSIRT</a:t>
              </a:r>
              <a:endPar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13" name="Graphic 7">
              <a:extLst>
                <a:ext uri="{FF2B5EF4-FFF2-40B4-BE49-F238E27FC236}">
                  <a16:creationId xmlns:a16="http://schemas.microsoft.com/office/drawing/2014/main" id="{C82A1293-FE83-88A1-B4D0-AEC6BCA078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85800" y="2750360"/>
              <a:ext cx="178165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hthoek 8">
              <a:extLst>
                <a:ext uri="{FF2B5EF4-FFF2-40B4-BE49-F238E27FC236}">
                  <a16:creationId xmlns:a16="http://schemas.microsoft.com/office/drawing/2014/main" id="{0BC295CF-99D0-7E5A-37BD-4A6E9505B780}"/>
                </a:ext>
              </a:extLst>
            </p:cNvPr>
            <p:cNvSpPr>
              <a:spLocks noChangeArrowheads="1"/>
            </p:cNvSpPr>
            <p:nvPr/>
          </p:nvSpPr>
          <p:spPr bwMode="auto">
            <a:xfrm>
              <a:off x="7605546" y="3319741"/>
              <a:ext cx="1195976" cy="653615"/>
            </a:xfrm>
            <a:prstGeom prst="rect">
              <a:avLst/>
            </a:prstGeom>
            <a:no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Progress </a:t>
              </a:r>
              <a:r>
                <a:rPr kumimoji="0" lang="en-US" altLang="en-US" sz="13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report </a:t>
              </a:r>
              <a:r>
                <a:rPr kumimoji="0" lang="en-US" altLang="en-US" sz="13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within one month</a:t>
              </a:r>
            </a:p>
          </p:txBody>
        </p:sp>
        <p:sp>
          <p:nvSpPr>
            <p:cNvPr id="15" name="Pijl omlaag 11">
              <a:extLst>
                <a:ext uri="{FF2B5EF4-FFF2-40B4-BE49-F238E27FC236}">
                  <a16:creationId xmlns:a16="http://schemas.microsoft.com/office/drawing/2014/main" id="{300A4E9E-D757-3C12-D939-FEABB41ADD9F}"/>
                </a:ext>
              </a:extLst>
            </p:cNvPr>
            <p:cNvSpPr/>
            <p:nvPr/>
          </p:nvSpPr>
          <p:spPr>
            <a:xfrm rot="16200000">
              <a:off x="4912590" y="3543359"/>
              <a:ext cx="421219" cy="267704"/>
            </a:xfrm>
            <a:prstGeom prst="downArrow">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16" name="Pijl omlaag 12">
              <a:extLst>
                <a:ext uri="{FF2B5EF4-FFF2-40B4-BE49-F238E27FC236}">
                  <a16:creationId xmlns:a16="http://schemas.microsoft.com/office/drawing/2014/main" id="{46D484AA-AFA6-D71E-0CE0-CF763CB4CF98}"/>
                </a:ext>
              </a:extLst>
            </p:cNvPr>
            <p:cNvSpPr/>
            <p:nvPr/>
          </p:nvSpPr>
          <p:spPr>
            <a:xfrm rot="16200000">
              <a:off x="7068998" y="3553787"/>
              <a:ext cx="421218" cy="269443"/>
            </a:xfrm>
            <a:prstGeom prst="downArrow">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IE"/>
            </a:p>
          </p:txBody>
        </p:sp>
        <p:pic>
          <p:nvPicPr>
            <p:cNvPr id="17" name="Graphic 7">
              <a:extLst>
                <a:ext uri="{FF2B5EF4-FFF2-40B4-BE49-F238E27FC236}">
                  <a16:creationId xmlns:a16="http://schemas.microsoft.com/office/drawing/2014/main" id="{69FFE75C-F35F-15AB-F64D-4FD5494719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05782" y="2744593"/>
              <a:ext cx="178165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CBD15D81-8669-9430-BCFC-D108A5D717F2}"/>
                </a:ext>
              </a:extLst>
            </p:cNvPr>
            <p:cNvSpPr txBox="1"/>
            <p:nvPr/>
          </p:nvSpPr>
          <p:spPr>
            <a:xfrm>
              <a:off x="9470705" y="3290244"/>
              <a:ext cx="1409791" cy="906992"/>
            </a:xfrm>
            <a:prstGeom prst="rect">
              <a:avLst/>
            </a:prstGeom>
            <a:noFill/>
          </p:spPr>
          <p:txBody>
            <a:bodyPr>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13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Final </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en-US" altLang="en-US" sz="13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report </a:t>
              </a:r>
              <a:r>
                <a:rPr kumimoji="0" lang="en-US" altLang="en-US" sz="13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within one month of resolution</a:t>
              </a:r>
            </a:p>
          </p:txBody>
        </p:sp>
        <p:sp>
          <p:nvSpPr>
            <p:cNvPr id="19" name="Pijl omlaag 11">
              <a:extLst>
                <a:ext uri="{FF2B5EF4-FFF2-40B4-BE49-F238E27FC236}">
                  <a16:creationId xmlns:a16="http://schemas.microsoft.com/office/drawing/2014/main" id="{2639CF9D-AE0F-BF5C-C656-796DF2308E4F}"/>
                </a:ext>
              </a:extLst>
            </p:cNvPr>
            <p:cNvSpPr/>
            <p:nvPr/>
          </p:nvSpPr>
          <p:spPr>
            <a:xfrm rot="16200000">
              <a:off x="8725572" y="3523186"/>
              <a:ext cx="419605" cy="267704"/>
            </a:xfrm>
            <a:prstGeom prst="downArrow">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IE"/>
            </a:p>
          </p:txBody>
        </p:sp>
        <p:pic>
          <p:nvPicPr>
            <p:cNvPr id="20" name="Picture 19">
              <a:extLst>
                <a:ext uri="{FF2B5EF4-FFF2-40B4-BE49-F238E27FC236}">
                  <a16:creationId xmlns:a16="http://schemas.microsoft.com/office/drawing/2014/main" id="{4FAE988A-5538-5B5E-6FB4-1AC33447F6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159" y="2735522"/>
              <a:ext cx="1792379" cy="179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hthoek 4">
              <a:extLst>
                <a:ext uri="{FF2B5EF4-FFF2-40B4-BE49-F238E27FC236}">
                  <a16:creationId xmlns:a16="http://schemas.microsoft.com/office/drawing/2014/main" id="{C2CFBA65-DAD1-13CB-8450-46C03519B080}"/>
                </a:ext>
              </a:extLst>
            </p:cNvPr>
            <p:cNvSpPr>
              <a:spLocks noChangeArrowheads="1"/>
            </p:cNvSpPr>
            <p:nvPr/>
          </p:nvSpPr>
          <p:spPr bwMode="auto">
            <a:xfrm>
              <a:off x="1891829" y="3196527"/>
              <a:ext cx="120491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Early Warning within 24 hours</a:t>
              </a:r>
              <a:endParaRPr kumimoji="0" lang="en-US" altLang="en-US" sz="13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2" name="Pijl omlaag 11">
              <a:extLst>
                <a:ext uri="{FF2B5EF4-FFF2-40B4-BE49-F238E27FC236}">
                  <a16:creationId xmlns:a16="http://schemas.microsoft.com/office/drawing/2014/main" id="{02B42E86-0699-CFE6-36F0-0EC33C28FE29}"/>
                </a:ext>
              </a:extLst>
            </p:cNvPr>
            <p:cNvSpPr/>
            <p:nvPr/>
          </p:nvSpPr>
          <p:spPr>
            <a:xfrm rot="16200000">
              <a:off x="3101242" y="3541621"/>
              <a:ext cx="421219" cy="271181"/>
            </a:xfrm>
            <a:prstGeom prst="downArrow">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23" name="Rectangle: Rounded Corners 22">
              <a:extLst>
                <a:ext uri="{FF2B5EF4-FFF2-40B4-BE49-F238E27FC236}">
                  <a16:creationId xmlns:a16="http://schemas.microsoft.com/office/drawing/2014/main" id="{00BA8AC6-91B7-2B6E-06F3-6D2FBE72FF3D}"/>
                </a:ext>
              </a:extLst>
            </p:cNvPr>
            <p:cNvSpPr/>
            <p:nvPr/>
          </p:nvSpPr>
          <p:spPr>
            <a:xfrm>
              <a:off x="5432624" y="2872700"/>
              <a:ext cx="3805220" cy="1620320"/>
            </a:xfrm>
            <a:prstGeom prst="roundRect">
              <a:avLst/>
            </a:prstGeom>
            <a:noFill/>
            <a:ln w="1905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9583703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C138-619F-C513-FB6D-810558B99923}"/>
              </a:ext>
            </a:extLst>
          </p:cNvPr>
          <p:cNvSpPr>
            <a:spLocks noGrp="1"/>
          </p:cNvSpPr>
          <p:nvPr>
            <p:ph type="title"/>
          </p:nvPr>
        </p:nvSpPr>
        <p:spPr>
          <a:xfrm>
            <a:off x="720768" y="417689"/>
            <a:ext cx="4938670" cy="1450621"/>
          </a:xfrm>
        </p:spPr>
        <p:txBody>
          <a:bodyPr>
            <a:normAutofit/>
          </a:bodyPr>
          <a:lstStyle/>
          <a:p>
            <a:r>
              <a:rPr lang="en-IE" sz="2800" b="0" dirty="0">
                <a:solidFill>
                  <a:srgbClr val="0293C8"/>
                </a:solidFill>
                <a:latin typeface="Lato Light" panose="020F0502020204030203" pitchFamily="34" charset="0"/>
                <a:ea typeface="Lato Light" panose="020F0502020204030203" pitchFamily="34" charset="0"/>
                <a:cs typeface="Lato Light" panose="020F0502020204030203" pitchFamily="34" charset="0"/>
              </a:rPr>
              <a:t>Significant Incidents</a:t>
            </a:r>
          </a:p>
        </p:txBody>
      </p:sp>
      <p:sp>
        <p:nvSpPr>
          <p:cNvPr id="5" name="Text Placeholder 4">
            <a:extLst>
              <a:ext uri="{FF2B5EF4-FFF2-40B4-BE49-F238E27FC236}">
                <a16:creationId xmlns:a16="http://schemas.microsoft.com/office/drawing/2014/main" id="{7D876947-8DD4-02A9-AEF5-77868B547C0A}"/>
              </a:ext>
            </a:extLst>
          </p:cNvPr>
          <p:cNvSpPr>
            <a:spLocks noGrp="1"/>
          </p:cNvSpPr>
          <p:nvPr>
            <p:ph type="body" sz="quarter" idx="12"/>
          </p:nvPr>
        </p:nvSpPr>
        <p:spPr>
          <a:xfrm>
            <a:off x="851359" y="1251284"/>
            <a:ext cx="5970545" cy="4571999"/>
          </a:xfrm>
        </p:spPr>
        <p:txBody>
          <a:bodyPr>
            <a:normAutofit/>
          </a:bodyPr>
          <a:lstStyle/>
          <a:p>
            <a:r>
              <a:rPr lang="en-US" sz="1800" i="1"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i="1" u="sng"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incident’ </a:t>
            </a:r>
            <a:r>
              <a:rPr lang="en-US" sz="1800" i="1"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means an event compromising the </a:t>
            </a:r>
            <a:r>
              <a:rPr lang="en-US" sz="1800" b="1" i="1"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availability</a:t>
            </a:r>
            <a:r>
              <a:rPr lang="en-US" sz="1800" i="1"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i="1"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authenticity</a:t>
            </a:r>
            <a:r>
              <a:rPr lang="en-US" sz="1800" i="1"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i="1"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integrity</a:t>
            </a:r>
            <a:r>
              <a:rPr lang="en-US" sz="1800" i="1"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 or </a:t>
            </a:r>
            <a:r>
              <a:rPr lang="en-US" sz="1800" b="1" i="1"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confidentiality</a:t>
            </a:r>
            <a:r>
              <a:rPr lang="en-US" sz="1800" i="1"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 of stored, transmitted or processed data or of the services offered by, or accessible via, network and information systems;</a:t>
            </a:r>
          </a:p>
          <a:p>
            <a:r>
              <a:rPr lang="en-US" sz="1800" i="1" dirty="0">
                <a:solidFill>
                  <a:srgbClr val="404040"/>
                </a:solidFill>
                <a:latin typeface="Arial" panose="020B0604020202020204" pitchFamily="34" charset="0"/>
                <a:ea typeface="Calibri" panose="020F0502020204030204" pitchFamily="34" charset="0"/>
                <a:cs typeface="Times New Roman" panose="02020603050405020304" pitchFamily="18" charset="0"/>
              </a:rPr>
              <a:t>Guidance on how to determine a significant incident will be provided (</a:t>
            </a:r>
            <a:r>
              <a:rPr lang="en-US" sz="1800" i="1" dirty="0" err="1">
                <a:solidFill>
                  <a:srgbClr val="404040"/>
                </a:solidFill>
                <a:latin typeface="Arial" panose="020B0604020202020204" pitchFamily="34" charset="0"/>
                <a:ea typeface="Calibri" panose="020F0502020204030204" pitchFamily="34" charset="0"/>
                <a:cs typeface="Times New Roman" panose="02020603050405020304" pitchFamily="18" charset="0"/>
              </a:rPr>
              <a:t>e.g</a:t>
            </a:r>
            <a:r>
              <a:rPr lang="en-US" sz="1800" i="1" dirty="0">
                <a:solidFill>
                  <a:srgbClr val="404040"/>
                </a:solidFill>
                <a:latin typeface="Arial" panose="020B0604020202020204" pitchFamily="34" charset="0"/>
                <a:ea typeface="Calibri" panose="020F0502020204030204" pitchFamily="34" charset="0"/>
                <a:cs typeface="Times New Roman" panose="02020603050405020304" pitchFamily="18" charset="0"/>
              </a:rPr>
              <a:t> a total outage of the service for &gt;10 mins, or more than 5% of users cannot access the service for more than an hour etc.).</a:t>
            </a:r>
          </a:p>
          <a:p>
            <a:r>
              <a:rPr lang="en-US" sz="1800" i="1" dirty="0">
                <a:solidFill>
                  <a:srgbClr val="404040"/>
                </a:solidFill>
                <a:latin typeface="Arial" panose="020B0604020202020204" pitchFamily="34" charset="0"/>
                <a:ea typeface="Calibri" panose="020F0502020204030204" pitchFamily="34" charset="0"/>
                <a:cs typeface="Times New Roman" panose="02020603050405020304" pitchFamily="18" charset="0"/>
              </a:rPr>
              <a:t>Sector and </a:t>
            </a:r>
            <a:r>
              <a:rPr lang="en-US" sz="1800" i="1" dirty="0" err="1">
                <a:solidFill>
                  <a:srgbClr val="404040"/>
                </a:solidFill>
                <a:latin typeface="Arial" panose="020B0604020202020204" pitchFamily="34" charset="0"/>
                <a:ea typeface="Calibri" panose="020F0502020204030204" pitchFamily="34" charset="0"/>
                <a:cs typeface="Times New Roman" panose="02020603050405020304" pitchFamily="18" charset="0"/>
              </a:rPr>
              <a:t>organisation</a:t>
            </a:r>
            <a:r>
              <a:rPr lang="en-US" sz="1800" i="1" dirty="0">
                <a:solidFill>
                  <a:srgbClr val="404040"/>
                </a:solidFill>
                <a:latin typeface="Arial" panose="020B0604020202020204" pitchFamily="34" charset="0"/>
                <a:ea typeface="Calibri" panose="020F0502020204030204" pitchFamily="34" charset="0"/>
                <a:cs typeface="Times New Roman" panose="02020603050405020304" pitchFamily="18" charset="0"/>
              </a:rPr>
              <a:t> specific context is very important. If in doubt – report.</a:t>
            </a:r>
          </a:p>
          <a:p>
            <a:r>
              <a:rPr lang="en-US" sz="1800"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“Initial Assessment: Importance of system affected to service, severity and technical characteristics of the cyber threat and underlying vulnerabilities that are exploited.”</a:t>
            </a:r>
          </a:p>
          <a:p>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pic>
        <p:nvPicPr>
          <p:cNvPr id="13" name="Picture 12">
            <a:extLst>
              <a:ext uri="{FF2B5EF4-FFF2-40B4-BE49-F238E27FC236}">
                <a16:creationId xmlns:a16="http://schemas.microsoft.com/office/drawing/2014/main" id="{0E12169A-D596-B0AB-4DF5-0171CFD9E543}"/>
              </a:ext>
            </a:extLst>
          </p:cNvPr>
          <p:cNvPicPr>
            <a:picLocks noChangeAspect="1"/>
          </p:cNvPicPr>
          <p:nvPr/>
        </p:nvPicPr>
        <p:blipFill>
          <a:blip r:embed="rId3"/>
          <a:stretch>
            <a:fillRect/>
          </a:stretch>
        </p:blipFill>
        <p:spPr>
          <a:xfrm>
            <a:off x="7279228" y="619479"/>
            <a:ext cx="3801855" cy="5619041"/>
          </a:xfrm>
          <a:prstGeom prst="rect">
            <a:avLst/>
          </a:prstGeom>
        </p:spPr>
      </p:pic>
    </p:spTree>
    <p:extLst>
      <p:ext uri="{BB962C8B-B14F-4D97-AF65-F5344CB8AC3E}">
        <p14:creationId xmlns:p14="http://schemas.microsoft.com/office/powerpoint/2010/main" val="308232654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C138-619F-C513-FB6D-810558B99923}"/>
              </a:ext>
            </a:extLst>
          </p:cNvPr>
          <p:cNvSpPr>
            <a:spLocks noGrp="1"/>
          </p:cNvSpPr>
          <p:nvPr>
            <p:ph type="title"/>
          </p:nvPr>
        </p:nvSpPr>
        <p:spPr>
          <a:xfrm>
            <a:off x="720768" y="417689"/>
            <a:ext cx="4938670" cy="1450621"/>
          </a:xfrm>
        </p:spPr>
        <p:txBody>
          <a:bodyPr>
            <a:normAutofit/>
          </a:bodyPr>
          <a:lstStyle/>
          <a:p>
            <a:r>
              <a:rPr lang="en-IE" sz="2800" b="0" dirty="0">
                <a:solidFill>
                  <a:srgbClr val="0293C8"/>
                </a:solidFill>
                <a:latin typeface="Lato Light" panose="020F0502020204030203" pitchFamily="34" charset="0"/>
                <a:ea typeface="Lato Light" panose="020F0502020204030203" pitchFamily="34" charset="0"/>
                <a:cs typeface="Lato Light" panose="020F0502020204030203" pitchFamily="34" charset="0"/>
              </a:rPr>
              <a:t>What information is required?</a:t>
            </a:r>
          </a:p>
        </p:txBody>
      </p:sp>
      <p:sp>
        <p:nvSpPr>
          <p:cNvPr id="5" name="Text Placeholder 4">
            <a:extLst>
              <a:ext uri="{FF2B5EF4-FFF2-40B4-BE49-F238E27FC236}">
                <a16:creationId xmlns:a16="http://schemas.microsoft.com/office/drawing/2014/main" id="{7D876947-8DD4-02A9-AEF5-77868B547C0A}"/>
              </a:ext>
            </a:extLst>
          </p:cNvPr>
          <p:cNvSpPr>
            <a:spLocks noGrp="1"/>
          </p:cNvSpPr>
          <p:nvPr>
            <p:ph type="body" sz="quarter" idx="12"/>
          </p:nvPr>
        </p:nvSpPr>
        <p:spPr>
          <a:xfrm>
            <a:off x="720768" y="1666521"/>
            <a:ext cx="7548224" cy="4571999"/>
          </a:xfrm>
        </p:spPr>
        <p:txBody>
          <a:bodyPr>
            <a:normAutofit/>
          </a:bodyPr>
          <a:lstStyle/>
          <a:p>
            <a:pPr>
              <a:spcAft>
                <a:spcPts val="1200"/>
              </a:spcAft>
            </a:pPr>
            <a:r>
              <a:rPr lang="en-US" sz="1800" dirty="0">
                <a:solidFill>
                  <a:srgbClr val="404040"/>
                </a:solidFill>
                <a:latin typeface="Arial" panose="020B0604020202020204" pitchFamily="34" charset="0"/>
                <a:ea typeface="Times New Roman" panose="02020603050405020304" pitchFamily="18" charset="0"/>
                <a:cs typeface="Times New Roman" panose="02020603050405020304" pitchFamily="18" charset="0"/>
              </a:rPr>
              <a:t>A </a:t>
            </a:r>
            <a:r>
              <a:rPr lang="en-US" sz="1800" b="1" dirty="0">
                <a:solidFill>
                  <a:srgbClr val="404040"/>
                </a:solidFill>
                <a:latin typeface="Arial" panose="020B0604020202020204" pitchFamily="34" charset="0"/>
                <a:ea typeface="Times New Roman" panose="02020603050405020304" pitchFamily="18" charset="0"/>
                <a:cs typeface="Times New Roman" panose="02020603050405020304" pitchFamily="18" charset="0"/>
              </a:rPr>
              <a:t>warning</a:t>
            </a:r>
            <a:r>
              <a:rPr lang="en-US" sz="1800" dirty="0">
                <a:solidFill>
                  <a:srgbClr val="404040"/>
                </a:solidFill>
                <a:latin typeface="Arial" panose="020B0604020202020204" pitchFamily="34" charset="0"/>
                <a:ea typeface="Times New Roman" panose="02020603050405020304" pitchFamily="18" charset="0"/>
                <a:cs typeface="Times New Roman" panose="02020603050405020304" pitchFamily="18" charset="0"/>
              </a:rPr>
              <a:t> that a suspected significant incident has occurred. Whether it was caused by unlawful/malicious actions and whether it has a cross-border impact.</a:t>
            </a:r>
            <a:endParaRPr lang="en-US" sz="1800"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1200"/>
              </a:spcAft>
            </a:pPr>
            <a:r>
              <a:rPr lang="en-US" sz="1800" dirty="0">
                <a:solidFill>
                  <a:srgbClr val="404040"/>
                </a:solidFill>
                <a:latin typeface="Arial" panose="020B0604020202020204" pitchFamily="34" charset="0"/>
                <a:ea typeface="Calibri" panose="020F0502020204030204" pitchFamily="34" charset="0"/>
                <a:cs typeface="Times New Roman" panose="02020603050405020304" pitchFamily="18" charset="0"/>
              </a:rPr>
              <a:t>A </a:t>
            </a:r>
            <a:r>
              <a:rPr lang="en-US" sz="1800" b="1" dirty="0">
                <a:solidFill>
                  <a:srgbClr val="404040"/>
                </a:solidFill>
                <a:latin typeface="Arial" panose="020B0604020202020204" pitchFamily="34" charset="0"/>
                <a:ea typeface="Calibri" panose="020F0502020204030204" pitchFamily="34" charset="0"/>
                <a:cs typeface="Times New Roman" panose="02020603050405020304" pitchFamily="18" charset="0"/>
              </a:rPr>
              <a:t>notification</a:t>
            </a:r>
            <a:r>
              <a:rPr lang="en-US" sz="1800" dirty="0">
                <a:solidFill>
                  <a:srgbClr val="404040"/>
                </a:solidFill>
                <a:latin typeface="Arial" panose="020B0604020202020204" pitchFamily="34" charset="0"/>
                <a:ea typeface="Calibri" panose="020F0502020204030204" pitchFamily="34" charset="0"/>
                <a:cs typeface="Times New Roman" panose="02020603050405020304" pitchFamily="18" charset="0"/>
              </a:rPr>
              <a:t> that updates earlier information and also provides an initial assessment of the severity and impact and Indicators of Compromise (IOCs).</a:t>
            </a:r>
          </a:p>
          <a:p>
            <a:pPr>
              <a:spcAft>
                <a:spcPts val="1200"/>
              </a:spcAft>
            </a:pPr>
            <a:r>
              <a:rPr lang="en-US" sz="1800" dirty="0">
                <a:solidFill>
                  <a:srgbClr val="404040"/>
                </a:solidFill>
                <a:latin typeface="Arial" panose="020B0604020202020204" pitchFamily="34" charset="0"/>
                <a:ea typeface="Calibri" panose="020F0502020204030204" pitchFamily="34" charset="0"/>
                <a:cs typeface="Times New Roman" panose="02020603050405020304" pitchFamily="18" charset="0"/>
              </a:rPr>
              <a:t>A </a:t>
            </a:r>
            <a:r>
              <a:rPr lang="en-US" sz="1800" b="1" dirty="0">
                <a:solidFill>
                  <a:srgbClr val="404040"/>
                </a:solidFill>
                <a:latin typeface="Arial" panose="020B0604020202020204" pitchFamily="34" charset="0"/>
                <a:ea typeface="Calibri" panose="020F0502020204030204" pitchFamily="34" charset="0"/>
                <a:cs typeface="Times New Roman" panose="02020603050405020304" pitchFamily="18" charset="0"/>
              </a:rPr>
              <a:t>final report</a:t>
            </a:r>
            <a:r>
              <a:rPr lang="en-US" sz="1800" dirty="0">
                <a:solidFill>
                  <a:srgbClr val="404040"/>
                </a:solidFill>
                <a:latin typeface="Arial" panose="020B0604020202020204" pitchFamily="34" charset="0"/>
                <a:ea typeface="Calibri" panose="020F0502020204030204" pitchFamily="34" charset="0"/>
                <a:cs typeface="Times New Roman" panose="02020603050405020304" pitchFamily="18" charset="0"/>
              </a:rPr>
              <a:t> that provides:</a:t>
            </a:r>
          </a:p>
          <a:p>
            <a:pPr lvl="1">
              <a:spcAft>
                <a:spcPts val="1200"/>
              </a:spcAft>
            </a:pPr>
            <a:r>
              <a:rPr lang="en-US"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 detailed description of the incident, including its severity and impact.</a:t>
            </a:r>
          </a:p>
          <a:p>
            <a:pPr lvl="1">
              <a:spcAft>
                <a:spcPts val="1200"/>
              </a:spcAft>
            </a:pPr>
            <a:r>
              <a:rPr lang="en-US" sz="1800" dirty="0">
                <a:solidFill>
                  <a:srgbClr val="404040"/>
                </a:solidFill>
                <a:latin typeface="Arial" panose="020B0604020202020204" pitchFamily="34" charset="0"/>
                <a:ea typeface="Calibri" panose="020F0502020204030204" pitchFamily="34" charset="0"/>
                <a:cs typeface="Times New Roman" panose="02020603050405020304" pitchFamily="18" charset="0"/>
              </a:rPr>
              <a:t>The type of threat and root cause likely to have triggered the incident</a:t>
            </a:r>
          </a:p>
          <a:p>
            <a:pPr lvl="1">
              <a:spcAft>
                <a:spcPts val="1200"/>
              </a:spcAft>
            </a:pPr>
            <a:r>
              <a:rPr lang="en-US"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Applied and ongoing mitigation measures</a:t>
            </a:r>
          </a:p>
          <a:p>
            <a:pPr lvl="1">
              <a:spcAft>
                <a:spcPts val="1200"/>
              </a:spcAft>
            </a:pPr>
            <a:r>
              <a:rPr lang="en-US" sz="1800" dirty="0">
                <a:solidFill>
                  <a:srgbClr val="404040"/>
                </a:solidFill>
                <a:latin typeface="Arial" panose="020B0604020202020204" pitchFamily="34" charset="0"/>
                <a:ea typeface="Calibri" panose="020F0502020204030204" pitchFamily="34" charset="0"/>
                <a:cs typeface="Times New Roman" panose="02020603050405020304" pitchFamily="18" charset="0"/>
              </a:rPr>
              <a:t>The cross-border impact (if applicable)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0832634-01AC-0196-807D-ED24B43218D1}"/>
              </a:ext>
            </a:extLst>
          </p:cNvPr>
          <p:cNvSpPr/>
          <p:nvPr/>
        </p:nvSpPr>
        <p:spPr>
          <a:xfrm>
            <a:off x="8870724" y="878294"/>
            <a:ext cx="3176337" cy="3991069"/>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Early Warning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24hrs</a:t>
            </a:r>
          </a:p>
        </p:txBody>
      </p:sp>
      <p:sp>
        <p:nvSpPr>
          <p:cNvPr id="4" name="Rectangle 3">
            <a:extLst>
              <a:ext uri="{FF2B5EF4-FFF2-40B4-BE49-F238E27FC236}">
                <a16:creationId xmlns:a16="http://schemas.microsoft.com/office/drawing/2014/main" id="{899BD534-9165-F3CF-9302-876CE3814949}"/>
              </a:ext>
            </a:extLst>
          </p:cNvPr>
          <p:cNvSpPr/>
          <p:nvPr/>
        </p:nvSpPr>
        <p:spPr>
          <a:xfrm>
            <a:off x="8647172" y="1142999"/>
            <a:ext cx="3176337" cy="404848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rPr>
              <a:t>Incident Notification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rPr>
              <a:t>72 hrs</a:t>
            </a:r>
          </a:p>
        </p:txBody>
      </p:sp>
      <p:sp>
        <p:nvSpPr>
          <p:cNvPr id="6" name="Rectangle 5">
            <a:extLst>
              <a:ext uri="{FF2B5EF4-FFF2-40B4-BE49-F238E27FC236}">
                <a16:creationId xmlns:a16="http://schemas.microsoft.com/office/drawing/2014/main" id="{11C245C4-B452-79B3-6A85-9627AFBC27EE}"/>
              </a:ext>
            </a:extLst>
          </p:cNvPr>
          <p:cNvSpPr/>
          <p:nvPr/>
        </p:nvSpPr>
        <p:spPr>
          <a:xfrm>
            <a:off x="8423620" y="1531249"/>
            <a:ext cx="3176337" cy="39583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rPr>
              <a:t>Final/Interim Report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rPr>
              <a:t>1 month </a:t>
            </a:r>
          </a:p>
        </p:txBody>
      </p:sp>
    </p:spTree>
    <p:extLst>
      <p:ext uri="{BB962C8B-B14F-4D97-AF65-F5344CB8AC3E}">
        <p14:creationId xmlns:p14="http://schemas.microsoft.com/office/powerpoint/2010/main" val="29953098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7E96E-AA2A-7CA5-1475-75EE44C5610A}"/>
              </a:ext>
            </a:extLst>
          </p:cNvPr>
          <p:cNvSpPr>
            <a:spLocks noGrp="1"/>
          </p:cNvSpPr>
          <p:nvPr>
            <p:ph type="title"/>
          </p:nvPr>
        </p:nvSpPr>
        <p:spPr/>
        <p:txBody>
          <a:bodyPr/>
          <a:lstStyle/>
          <a:p>
            <a:r>
              <a:rPr lang="en-US" dirty="0"/>
              <a:t>What next…</a:t>
            </a:r>
          </a:p>
        </p:txBody>
      </p:sp>
      <p:sp>
        <p:nvSpPr>
          <p:cNvPr id="3" name="Subtitle 2">
            <a:extLst>
              <a:ext uri="{FF2B5EF4-FFF2-40B4-BE49-F238E27FC236}">
                <a16:creationId xmlns:a16="http://schemas.microsoft.com/office/drawing/2014/main" id="{13633922-A4F1-35CD-5911-28C6C405E59E}"/>
              </a:ext>
            </a:extLst>
          </p:cNvPr>
          <p:cNvSpPr>
            <a:spLocks noGrp="1"/>
          </p:cNvSpPr>
          <p:nvPr>
            <p:ph type="subTitle" idx="13"/>
          </p:nvPr>
        </p:nvSpPr>
        <p:spPr/>
        <p:txBody>
          <a:bodyPr/>
          <a:lstStyle/>
          <a:p>
            <a:r>
              <a:rPr lang="en-US" dirty="0"/>
              <a:t>What can I expect for the remainder of 2024?</a:t>
            </a:r>
          </a:p>
        </p:txBody>
      </p:sp>
      <p:sp>
        <p:nvSpPr>
          <p:cNvPr id="4" name="Text Placeholder 3">
            <a:extLst>
              <a:ext uri="{FF2B5EF4-FFF2-40B4-BE49-F238E27FC236}">
                <a16:creationId xmlns:a16="http://schemas.microsoft.com/office/drawing/2014/main" id="{015E1A0A-9CF2-0AB3-2DB5-4F82B1E61929}"/>
              </a:ext>
            </a:extLst>
          </p:cNvPr>
          <p:cNvSpPr>
            <a:spLocks noGrp="1"/>
          </p:cNvSpPr>
          <p:nvPr>
            <p:ph type="body" sz="quarter" idx="14"/>
          </p:nvPr>
        </p:nvSpPr>
        <p:spPr/>
        <p:txBody>
          <a:bodyPr/>
          <a:lstStyle/>
          <a:p>
            <a:r>
              <a:rPr lang="en-US" dirty="0"/>
              <a:t>4</a:t>
            </a:r>
          </a:p>
        </p:txBody>
      </p:sp>
    </p:spTree>
    <p:extLst>
      <p:ext uri="{BB962C8B-B14F-4D97-AF65-F5344CB8AC3E}">
        <p14:creationId xmlns:p14="http://schemas.microsoft.com/office/powerpoint/2010/main" val="3979352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7877-DA95-B5E6-9EC3-4420DBF9AF04}"/>
              </a:ext>
            </a:extLst>
          </p:cNvPr>
          <p:cNvSpPr>
            <a:spLocks noGrp="1"/>
          </p:cNvSpPr>
          <p:nvPr>
            <p:ph type="title"/>
          </p:nvPr>
        </p:nvSpPr>
        <p:spPr/>
        <p:txBody>
          <a:bodyPr/>
          <a:lstStyle/>
          <a:p>
            <a:r>
              <a:rPr lang="en-US" dirty="0"/>
              <a:t>Milestones</a:t>
            </a:r>
          </a:p>
        </p:txBody>
      </p:sp>
      <p:sp>
        <p:nvSpPr>
          <p:cNvPr id="4" name="Subtitle 3">
            <a:extLst>
              <a:ext uri="{FF2B5EF4-FFF2-40B4-BE49-F238E27FC236}">
                <a16:creationId xmlns:a16="http://schemas.microsoft.com/office/drawing/2014/main" id="{6AD6FCCD-1F02-5C74-B51E-4FF99C53CEB1}"/>
              </a:ext>
            </a:extLst>
          </p:cNvPr>
          <p:cNvSpPr>
            <a:spLocks noGrp="1"/>
          </p:cNvSpPr>
          <p:nvPr>
            <p:ph type="subTitle" idx="13"/>
          </p:nvPr>
        </p:nvSpPr>
        <p:spPr/>
        <p:txBody>
          <a:bodyPr/>
          <a:lstStyle/>
          <a:p>
            <a:r>
              <a:rPr lang="en-US" dirty="0"/>
              <a:t>Q3/Q4 2024</a:t>
            </a:r>
          </a:p>
        </p:txBody>
      </p:sp>
      <p:graphicFrame>
        <p:nvGraphicFramePr>
          <p:cNvPr id="10" name="Content Placeholder 5">
            <a:extLst>
              <a:ext uri="{FF2B5EF4-FFF2-40B4-BE49-F238E27FC236}">
                <a16:creationId xmlns:a16="http://schemas.microsoft.com/office/drawing/2014/main" id="{0CD3ECDC-DAED-CEA7-CF07-674B5B3D69D4}"/>
              </a:ext>
            </a:extLst>
          </p:cNvPr>
          <p:cNvGraphicFramePr>
            <a:graphicFrameLocks noGrp="1"/>
          </p:cNvGraphicFramePr>
          <p:nvPr>
            <p:ph idx="1"/>
            <p:extLst>
              <p:ext uri="{D42A27DB-BD31-4B8C-83A1-F6EECF244321}">
                <p14:modId xmlns:p14="http://schemas.microsoft.com/office/powerpoint/2010/main" val="1211667602"/>
              </p:ext>
            </p:extLst>
          </p:nvPr>
        </p:nvGraphicFramePr>
        <p:xfrm>
          <a:off x="4018129" y="1042859"/>
          <a:ext cx="7809435" cy="4776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0902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7877-DA95-B5E6-9EC3-4420DBF9AF04}"/>
              </a:ext>
            </a:extLst>
          </p:cNvPr>
          <p:cNvSpPr>
            <a:spLocks noGrp="1"/>
          </p:cNvSpPr>
          <p:nvPr>
            <p:ph type="title"/>
          </p:nvPr>
        </p:nvSpPr>
        <p:spPr/>
        <p:txBody>
          <a:bodyPr/>
          <a:lstStyle/>
          <a:p>
            <a:r>
              <a:rPr lang="en-US" dirty="0"/>
              <a:t>Register as an Essential/Important Entity</a:t>
            </a:r>
          </a:p>
        </p:txBody>
      </p:sp>
      <p:sp>
        <p:nvSpPr>
          <p:cNvPr id="4" name="Subtitle 3">
            <a:extLst>
              <a:ext uri="{FF2B5EF4-FFF2-40B4-BE49-F238E27FC236}">
                <a16:creationId xmlns:a16="http://schemas.microsoft.com/office/drawing/2014/main" id="{6AD6FCCD-1F02-5C74-B51E-4FF99C53CEB1}"/>
              </a:ext>
            </a:extLst>
          </p:cNvPr>
          <p:cNvSpPr>
            <a:spLocks noGrp="1"/>
          </p:cNvSpPr>
          <p:nvPr>
            <p:ph type="subTitle" idx="13"/>
          </p:nvPr>
        </p:nvSpPr>
        <p:spPr/>
        <p:txBody>
          <a:bodyPr/>
          <a:lstStyle/>
          <a:p>
            <a:r>
              <a:rPr lang="en-US" dirty="0"/>
              <a:t>NCSC will provide a single national platform</a:t>
            </a:r>
          </a:p>
        </p:txBody>
      </p:sp>
      <p:pic>
        <p:nvPicPr>
          <p:cNvPr id="5" name="Picture 4">
            <a:extLst>
              <a:ext uri="{FF2B5EF4-FFF2-40B4-BE49-F238E27FC236}">
                <a16:creationId xmlns:a16="http://schemas.microsoft.com/office/drawing/2014/main" id="{EDE9127D-AC8A-1DBF-14C9-5CFF0A9AFBEC}"/>
              </a:ext>
            </a:extLst>
          </p:cNvPr>
          <p:cNvPicPr>
            <a:picLocks noChangeAspect="1"/>
          </p:cNvPicPr>
          <p:nvPr/>
        </p:nvPicPr>
        <p:blipFill rotWithShape="1">
          <a:blip r:embed="rId2"/>
          <a:srcRect r="18582"/>
          <a:stretch/>
        </p:blipFill>
        <p:spPr>
          <a:xfrm>
            <a:off x="5784427" y="2414632"/>
            <a:ext cx="6141271" cy="2449944"/>
          </a:xfrm>
          <a:prstGeom prst="rect">
            <a:avLst/>
          </a:prstGeom>
        </p:spPr>
      </p:pic>
      <p:sp>
        <p:nvSpPr>
          <p:cNvPr id="9" name="Content Placeholder 2">
            <a:extLst>
              <a:ext uri="{FF2B5EF4-FFF2-40B4-BE49-F238E27FC236}">
                <a16:creationId xmlns:a16="http://schemas.microsoft.com/office/drawing/2014/main" id="{EE533196-9804-D74E-1DD3-F5A60EAE77B6}"/>
              </a:ext>
            </a:extLst>
          </p:cNvPr>
          <p:cNvSpPr txBox="1">
            <a:spLocks/>
          </p:cNvSpPr>
          <p:nvPr/>
        </p:nvSpPr>
        <p:spPr>
          <a:xfrm>
            <a:off x="933733" y="2327276"/>
            <a:ext cx="4850694" cy="2785900"/>
          </a:xfrm>
          <a:prstGeom prst="rect">
            <a:avLst/>
          </a:prstGeom>
        </p:spPr>
        <p:txBody>
          <a:bodyPr vert="horz" lIns="0" tIns="0" rIns="0" bIns="0" rtlCol="0">
            <a:normAutofit fontScale="92500"/>
          </a:bodyPr>
          <a:lstStyle>
            <a:lvl1pPr marL="0" indent="0" algn="l" defTabSz="914400" rtl="0" eaLnBrk="1" latinLnBrk="0" hangingPunct="1">
              <a:lnSpc>
                <a:spcPct val="130000"/>
              </a:lnSpc>
              <a:spcBef>
                <a:spcPts val="1000"/>
              </a:spcBef>
              <a:buFont typeface="Arial" panose="020B0604020202020204" pitchFamily="34" charset="0"/>
              <a:buNone/>
              <a:defRPr sz="2400" b="0" i="0" kern="1200">
                <a:solidFill>
                  <a:srgbClr val="0B2240"/>
                </a:solidFill>
                <a:latin typeface="Lato" panose="020F0502020204030203" pitchFamily="34" charset="77"/>
                <a:ea typeface="+mn-ea"/>
                <a:cs typeface="+mn-cs"/>
              </a:defRPr>
            </a:lvl1pPr>
            <a:lvl2pPr marL="457200" indent="0" algn="l" defTabSz="914400" rtl="0" eaLnBrk="1" latinLnBrk="0" hangingPunct="1">
              <a:lnSpc>
                <a:spcPct val="130000"/>
              </a:lnSpc>
              <a:spcBef>
                <a:spcPts val="500"/>
              </a:spcBef>
              <a:buFont typeface="Arial" panose="020B0604020202020204" pitchFamily="34" charset="0"/>
              <a:buNone/>
              <a:defRPr sz="2000" b="0" i="0" kern="1200">
                <a:solidFill>
                  <a:srgbClr val="0B2240"/>
                </a:solidFill>
                <a:latin typeface="Lato" panose="020F0502020204030203" pitchFamily="34" charset="77"/>
                <a:ea typeface="+mn-ea"/>
                <a:cs typeface="+mn-cs"/>
              </a:defRPr>
            </a:lvl2pPr>
            <a:lvl3pPr marL="914400" indent="0" algn="l" defTabSz="914400" rtl="0" eaLnBrk="1" latinLnBrk="0" hangingPunct="1">
              <a:lnSpc>
                <a:spcPct val="130000"/>
              </a:lnSpc>
              <a:spcBef>
                <a:spcPts val="500"/>
              </a:spcBef>
              <a:buFont typeface="Arial" panose="020B0604020202020204" pitchFamily="34" charset="0"/>
              <a:buNone/>
              <a:defRPr sz="1800" b="0" i="0" kern="1200">
                <a:solidFill>
                  <a:srgbClr val="0B2240"/>
                </a:solidFill>
                <a:latin typeface="Lato" panose="020F0502020204030203" pitchFamily="34" charset="77"/>
                <a:ea typeface="+mn-ea"/>
                <a:cs typeface="+mn-cs"/>
              </a:defRPr>
            </a:lvl3pPr>
            <a:lvl4pPr marL="1371600" indent="0" algn="l" defTabSz="914400" rtl="0" eaLnBrk="1" latinLnBrk="0" hangingPunct="1">
              <a:lnSpc>
                <a:spcPct val="130000"/>
              </a:lnSpc>
              <a:spcBef>
                <a:spcPts val="500"/>
              </a:spcBef>
              <a:buFont typeface="Arial" panose="020B0604020202020204" pitchFamily="34" charset="0"/>
              <a:buNone/>
              <a:defRPr sz="1600" b="0" i="0" kern="1200">
                <a:solidFill>
                  <a:srgbClr val="0B2240"/>
                </a:solidFill>
                <a:latin typeface="Lato" panose="020F0502020204030203" pitchFamily="34" charset="77"/>
                <a:ea typeface="+mn-ea"/>
                <a:cs typeface="+mn-cs"/>
              </a:defRPr>
            </a:lvl4pPr>
            <a:lvl5pPr marL="1828800" indent="0" algn="l" defTabSz="914400" rtl="0" eaLnBrk="1" latinLnBrk="0" hangingPunct="1">
              <a:lnSpc>
                <a:spcPct val="130000"/>
              </a:lnSpc>
              <a:spcBef>
                <a:spcPts val="500"/>
              </a:spcBef>
              <a:buFont typeface="Arial" panose="020B0604020202020204" pitchFamily="34" charset="0"/>
              <a:buNone/>
              <a:defRPr sz="1600" b="0" i="0" kern="1200">
                <a:solidFill>
                  <a:srgbClr val="0B2240"/>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B2240"/>
                </a:solidFill>
                <a:effectLst/>
                <a:uLnTx/>
                <a:uFillTx/>
                <a:latin typeface="Lato" panose="020F0502020204030203" pitchFamily="34" charset="77"/>
                <a:ea typeface="+mn-ea"/>
                <a:cs typeface="+mn-cs"/>
              </a:rPr>
              <a:t>You need to submit after 17 Oct 2024: </a:t>
            </a:r>
          </a:p>
          <a:p>
            <a:pPr marL="800100" marR="0" lvl="1" indent="-34290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B2240"/>
                </a:solidFill>
                <a:effectLst/>
                <a:uLnTx/>
                <a:uFillTx/>
                <a:latin typeface="Lato" panose="020F0502020204030203" pitchFamily="34" charset="77"/>
                <a:ea typeface="+mn-ea"/>
                <a:cs typeface="+mn-cs"/>
              </a:rPr>
              <a:t>Sector/Subsector</a:t>
            </a:r>
          </a:p>
          <a:p>
            <a:pPr marL="800100" marR="0" lvl="1" indent="-34290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B2240"/>
                </a:solidFill>
                <a:effectLst/>
                <a:uLnTx/>
                <a:uFillTx/>
                <a:latin typeface="Lato" panose="020F0502020204030203" pitchFamily="34" charset="77"/>
                <a:ea typeface="+mn-ea"/>
                <a:cs typeface="+mn-cs"/>
              </a:rPr>
              <a:t>Name</a:t>
            </a:r>
          </a:p>
          <a:p>
            <a:pPr marL="800100" marR="0" lvl="1" indent="-34290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B2240"/>
                </a:solidFill>
                <a:effectLst/>
                <a:uLnTx/>
                <a:uFillTx/>
                <a:latin typeface="Lato" panose="020F0502020204030203" pitchFamily="34" charset="77"/>
                <a:ea typeface="+mn-ea"/>
                <a:cs typeface="+mn-cs"/>
              </a:rPr>
              <a:t>Address</a:t>
            </a:r>
          </a:p>
          <a:p>
            <a:pPr marL="800100" marR="0" lvl="1" indent="-34290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B2240"/>
                </a:solidFill>
                <a:effectLst/>
                <a:uLnTx/>
                <a:uFillTx/>
                <a:latin typeface="Lato" panose="020F0502020204030203" pitchFamily="34" charset="77"/>
                <a:ea typeface="+mn-ea"/>
                <a:cs typeface="+mn-cs"/>
              </a:rPr>
              <a:t>Up to date contact details (email, telephone, IP ranges)</a:t>
            </a:r>
          </a:p>
          <a:p>
            <a:pPr marL="457200" marR="0" lvl="1" indent="0" algn="l" defTabSz="914400" rtl="0" eaLnBrk="1" fontAlgn="auto" latinLnBrk="0" hangingPunct="1">
              <a:lnSpc>
                <a:spcPct val="13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B2240"/>
              </a:solidFill>
              <a:effectLst/>
              <a:uLnTx/>
              <a:uFillTx/>
              <a:latin typeface="Lato" panose="020F0502020204030203" pitchFamily="34" charset="77"/>
              <a:ea typeface="+mn-ea"/>
              <a:cs typeface="+mn-cs"/>
            </a:endParaRPr>
          </a:p>
          <a:p>
            <a:pPr marL="800100" marR="0" lvl="1" indent="-34290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B2240"/>
              </a:solidFill>
              <a:effectLst/>
              <a:uLnTx/>
              <a:uFillTx/>
              <a:latin typeface="Lato" panose="020F0502020204030203" pitchFamily="34" charset="77"/>
              <a:ea typeface="+mn-ea"/>
              <a:cs typeface="+mn-cs"/>
            </a:endParaRPr>
          </a:p>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B224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1071736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7E96E-AA2A-7CA5-1475-75EE44C5610A}"/>
              </a:ext>
            </a:extLst>
          </p:cNvPr>
          <p:cNvSpPr>
            <a:spLocks noGrp="1"/>
          </p:cNvSpPr>
          <p:nvPr>
            <p:ph type="title"/>
          </p:nvPr>
        </p:nvSpPr>
        <p:spPr/>
        <p:txBody>
          <a:bodyPr/>
          <a:lstStyle/>
          <a:p>
            <a:r>
              <a:rPr lang="en-US" dirty="0"/>
              <a:t>Education Entities</a:t>
            </a:r>
          </a:p>
        </p:txBody>
      </p:sp>
      <p:sp>
        <p:nvSpPr>
          <p:cNvPr id="3" name="Subtitle 2">
            <a:extLst>
              <a:ext uri="{FF2B5EF4-FFF2-40B4-BE49-F238E27FC236}">
                <a16:creationId xmlns:a16="http://schemas.microsoft.com/office/drawing/2014/main" id="{13633922-A4F1-35CD-5911-28C6C405E59E}"/>
              </a:ext>
            </a:extLst>
          </p:cNvPr>
          <p:cNvSpPr>
            <a:spLocks noGrp="1"/>
          </p:cNvSpPr>
          <p:nvPr>
            <p:ph type="subTitle" idx="13"/>
          </p:nvPr>
        </p:nvSpPr>
        <p:spPr/>
        <p:txBody>
          <a:bodyPr/>
          <a:lstStyle/>
          <a:p>
            <a:r>
              <a:rPr lang="en-US" dirty="0"/>
              <a:t>Where do we fit in?</a:t>
            </a:r>
          </a:p>
        </p:txBody>
      </p:sp>
      <p:sp>
        <p:nvSpPr>
          <p:cNvPr id="4" name="Text Placeholder 3">
            <a:extLst>
              <a:ext uri="{FF2B5EF4-FFF2-40B4-BE49-F238E27FC236}">
                <a16:creationId xmlns:a16="http://schemas.microsoft.com/office/drawing/2014/main" id="{015E1A0A-9CF2-0AB3-2DB5-4F82B1E61929}"/>
              </a:ext>
            </a:extLst>
          </p:cNvPr>
          <p:cNvSpPr>
            <a:spLocks noGrp="1"/>
          </p:cNvSpPr>
          <p:nvPr>
            <p:ph type="body" sz="quarter" idx="14"/>
          </p:nvPr>
        </p:nvSpPr>
        <p:spPr/>
        <p:txBody>
          <a:bodyPr/>
          <a:lstStyle/>
          <a:p>
            <a:r>
              <a:rPr lang="en-US" dirty="0"/>
              <a:t>4</a:t>
            </a:r>
          </a:p>
        </p:txBody>
      </p:sp>
    </p:spTree>
    <p:extLst>
      <p:ext uri="{BB962C8B-B14F-4D97-AF65-F5344CB8AC3E}">
        <p14:creationId xmlns:p14="http://schemas.microsoft.com/office/powerpoint/2010/main" val="1756932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ECDC-29F3-174F-973B-8FE181A0159B}"/>
              </a:ext>
            </a:extLst>
          </p:cNvPr>
          <p:cNvSpPr>
            <a:spLocks noGrp="1"/>
          </p:cNvSpPr>
          <p:nvPr>
            <p:ph type="title"/>
          </p:nvPr>
        </p:nvSpPr>
        <p:spPr/>
        <p:txBody>
          <a:bodyPr/>
          <a:lstStyle/>
          <a:p>
            <a:r>
              <a:rPr lang="en-IE" dirty="0"/>
              <a:t>NIS2 Education </a:t>
            </a:r>
            <a:r>
              <a:rPr lang="en-IE" dirty="0" err="1"/>
              <a:t>Catagories</a:t>
            </a:r>
            <a:endParaRPr lang="en-IE" dirty="0"/>
          </a:p>
        </p:txBody>
      </p:sp>
      <p:sp>
        <p:nvSpPr>
          <p:cNvPr id="4" name="Subtitle 3">
            <a:extLst>
              <a:ext uri="{FF2B5EF4-FFF2-40B4-BE49-F238E27FC236}">
                <a16:creationId xmlns:a16="http://schemas.microsoft.com/office/drawing/2014/main" id="{55BD4A6F-1DE8-49F6-82AF-8D7A52404505}"/>
              </a:ext>
            </a:extLst>
          </p:cNvPr>
          <p:cNvSpPr>
            <a:spLocks noGrp="1"/>
          </p:cNvSpPr>
          <p:nvPr>
            <p:ph type="subTitle" idx="13"/>
          </p:nvPr>
        </p:nvSpPr>
        <p:spPr/>
        <p:txBody>
          <a:bodyPr/>
          <a:lstStyle/>
          <a:p>
            <a:r>
              <a:rPr lang="en-IE" dirty="0"/>
              <a:t>Based on the NIS2 Directive, educational institutions fall into several relevant categories:</a:t>
            </a:r>
          </a:p>
        </p:txBody>
      </p:sp>
      <p:sp>
        <p:nvSpPr>
          <p:cNvPr id="6" name="Content Placeholder 5">
            <a:extLst>
              <a:ext uri="{FF2B5EF4-FFF2-40B4-BE49-F238E27FC236}">
                <a16:creationId xmlns:a16="http://schemas.microsoft.com/office/drawing/2014/main" id="{4AC3E9D7-5667-B7BE-6795-3056D2D0EF24}"/>
              </a:ext>
            </a:extLst>
          </p:cNvPr>
          <p:cNvSpPr>
            <a:spLocks noGrp="1"/>
          </p:cNvSpPr>
          <p:nvPr>
            <p:ph idx="1"/>
          </p:nvPr>
        </p:nvSpPr>
        <p:spPr>
          <a:xfrm>
            <a:off x="798268" y="2386583"/>
            <a:ext cx="7861100" cy="3795415"/>
          </a:xfrm>
        </p:spPr>
        <p:txBody>
          <a:bodyPr>
            <a:normAutofit fontScale="85000" lnSpcReduction="10000"/>
          </a:bodyPr>
          <a:lstStyle/>
          <a:p>
            <a:pPr marL="800100" lvl="1" indent="-342900">
              <a:lnSpc>
                <a:spcPct val="140000"/>
              </a:lnSpc>
              <a:buFont typeface="Arial" panose="020B0604020202020204" pitchFamily="34" charset="0"/>
              <a:buChar char="•"/>
            </a:pPr>
            <a:r>
              <a:rPr lang="en-IE" dirty="0">
                <a:solidFill>
                  <a:srgbClr val="2D3748"/>
                </a:solidFill>
                <a:latin typeface="PP Telegraf"/>
              </a:rPr>
              <a:t>Higher education institutions that conduct critical research</a:t>
            </a:r>
          </a:p>
          <a:p>
            <a:pPr marL="800100" lvl="1" indent="-342900">
              <a:lnSpc>
                <a:spcPct val="140000"/>
              </a:lnSpc>
              <a:buFont typeface="Arial" panose="020B0604020202020204" pitchFamily="34" charset="0"/>
              <a:buChar char="•"/>
            </a:pPr>
            <a:r>
              <a:rPr lang="en-IE" dirty="0">
                <a:solidFill>
                  <a:srgbClr val="2D3748"/>
                </a:solidFill>
                <a:latin typeface="PP Telegraf"/>
              </a:rPr>
              <a:t>Research institutions engaged in security-relevant work</a:t>
            </a:r>
          </a:p>
          <a:p>
            <a:pPr marL="800100" lvl="1" indent="-342900">
              <a:lnSpc>
                <a:spcPct val="140000"/>
              </a:lnSpc>
              <a:buFont typeface="Arial" panose="020B0604020202020204" pitchFamily="34" charset="0"/>
              <a:buChar char="•"/>
            </a:pPr>
            <a:r>
              <a:rPr lang="en-IE" dirty="0">
                <a:solidFill>
                  <a:srgbClr val="2D3748"/>
                </a:solidFill>
                <a:latin typeface="PP Telegraf"/>
              </a:rPr>
              <a:t>Institutions handling sensitive data at scale</a:t>
            </a:r>
          </a:p>
          <a:p>
            <a:pPr marL="800100" lvl="1" indent="-342900">
              <a:lnSpc>
                <a:spcPct val="140000"/>
              </a:lnSpc>
              <a:buFont typeface="Arial" panose="020B0604020202020204" pitchFamily="34" charset="0"/>
              <a:buChar char="•"/>
            </a:pPr>
            <a:r>
              <a:rPr lang="en-US" altLang="en-US" dirty="0">
                <a:solidFill>
                  <a:srgbClr val="2D3748"/>
                </a:solidFill>
                <a:latin typeface="PP Telegraf"/>
              </a:rPr>
              <a:t>Conduct research in critical areas (AI, cybersecurity, biotechnology)</a:t>
            </a:r>
          </a:p>
          <a:p>
            <a:pPr marL="800100" lvl="1" indent="-342900">
              <a:lnSpc>
                <a:spcPct val="140000"/>
              </a:lnSpc>
              <a:buFont typeface="Arial" panose="020B0604020202020204" pitchFamily="34" charset="0"/>
              <a:buChar char="•"/>
            </a:pPr>
            <a:r>
              <a:rPr lang="en-US" altLang="en-US" dirty="0">
                <a:solidFill>
                  <a:srgbClr val="2D3748"/>
                </a:solidFill>
                <a:latin typeface="PP Telegraf"/>
              </a:rPr>
              <a:t>Participate in EU-funded security research</a:t>
            </a:r>
          </a:p>
          <a:p>
            <a:pPr marL="800100" lvl="1" indent="-342900">
              <a:lnSpc>
                <a:spcPct val="140000"/>
              </a:lnSpc>
              <a:buFont typeface="Arial" panose="020B0604020202020204" pitchFamily="34" charset="0"/>
              <a:buChar char="•"/>
            </a:pPr>
            <a:r>
              <a:rPr lang="en-US" altLang="en-US" dirty="0">
                <a:solidFill>
                  <a:srgbClr val="2D3748"/>
                </a:solidFill>
                <a:latin typeface="PP Telegraf"/>
              </a:rPr>
              <a:t>Collaborate with critical infrastructure sectors</a:t>
            </a:r>
          </a:p>
          <a:p>
            <a:r>
              <a:rPr lang="en-IE" sz="1800" dirty="0">
                <a:effectLst/>
                <a:latin typeface="Calibri" panose="020F0502020204030204" pitchFamily="34" charset="0"/>
                <a:ea typeface="Calibri" panose="020F0502020204030204" pitchFamily="34" charset="0"/>
              </a:rPr>
              <a:t>The definition of a research organisation in the draft National Cyber Security bill is:</a:t>
            </a:r>
          </a:p>
          <a:p>
            <a:pPr indent="457200"/>
            <a:r>
              <a:rPr lang="en-IE" sz="1800" dirty="0">
                <a:effectLst/>
                <a:latin typeface="Calibri" panose="020F0502020204030204" pitchFamily="34" charset="0"/>
                <a:ea typeface="Calibri" panose="020F0502020204030204" pitchFamily="34" charset="0"/>
              </a:rPr>
              <a:t>“ ‘research organisation’ means an entity which has as its primary goal to conduct applied research or experimental development with a view to exploiting the results of that research for commercial purposes, but which does </a:t>
            </a:r>
            <a:r>
              <a:rPr lang="en-IE" sz="1800" dirty="0">
                <a:effectLst/>
                <a:highlight>
                  <a:srgbClr val="FFFF00"/>
                </a:highlight>
                <a:latin typeface="Calibri" panose="020F0502020204030204" pitchFamily="34" charset="0"/>
                <a:ea typeface="Calibri" panose="020F0502020204030204" pitchFamily="34" charset="0"/>
              </a:rPr>
              <a:t>not include educational institutions</a:t>
            </a:r>
            <a:r>
              <a:rPr lang="en-IE" sz="1800" dirty="0">
                <a:effectLst/>
                <a:latin typeface="Calibri" panose="020F0502020204030204" pitchFamily="34" charset="0"/>
                <a:ea typeface="Calibri" panose="020F0502020204030204" pitchFamily="34" charset="0"/>
              </a:rPr>
              <a:t>. “</a:t>
            </a:r>
          </a:p>
          <a:p>
            <a:pPr marL="800100" lvl="1" indent="-342900">
              <a:lnSpc>
                <a:spcPct val="140000"/>
              </a:lnSpc>
              <a:buFont typeface="Arial" panose="020B0604020202020204" pitchFamily="34" charset="0"/>
              <a:buChar char="•"/>
            </a:pPr>
            <a:endParaRPr lang="en-US" altLang="en-US" dirty="0">
              <a:solidFill>
                <a:srgbClr val="2D3748"/>
              </a:solidFill>
              <a:latin typeface="PP Telegraf"/>
            </a:endParaRPr>
          </a:p>
          <a:p>
            <a:pPr lvl="1"/>
            <a:endParaRPr lang="en-IE" dirty="0"/>
          </a:p>
          <a:p>
            <a:pPr lvl="1">
              <a:buFont typeface="Arial" panose="020B0604020202020204" pitchFamily="34" charset="0"/>
              <a:buChar char="•"/>
            </a:pPr>
            <a:endParaRPr lang="en-IE" dirty="0"/>
          </a:p>
          <a:p>
            <a:endParaRPr lang="en-IE" dirty="0"/>
          </a:p>
        </p:txBody>
      </p:sp>
      <p:pic>
        <p:nvPicPr>
          <p:cNvPr id="7" name="Picture 6">
            <a:extLst>
              <a:ext uri="{FF2B5EF4-FFF2-40B4-BE49-F238E27FC236}">
                <a16:creationId xmlns:a16="http://schemas.microsoft.com/office/drawing/2014/main" id="{88E669BA-B7BE-C50E-FE4C-AF0B96A033F5}"/>
              </a:ext>
            </a:extLst>
          </p:cNvPr>
          <p:cNvPicPr>
            <a:picLocks noChangeAspect="1"/>
          </p:cNvPicPr>
          <p:nvPr/>
        </p:nvPicPr>
        <p:blipFill>
          <a:blip r:embed="rId3"/>
          <a:stretch>
            <a:fillRect/>
          </a:stretch>
        </p:blipFill>
        <p:spPr>
          <a:xfrm>
            <a:off x="9078908" y="2386583"/>
            <a:ext cx="2314824" cy="3017539"/>
          </a:xfrm>
          <a:prstGeom prst="rect">
            <a:avLst/>
          </a:prstGeom>
        </p:spPr>
      </p:pic>
    </p:spTree>
    <p:extLst>
      <p:ext uri="{BB962C8B-B14F-4D97-AF65-F5344CB8AC3E}">
        <p14:creationId xmlns:p14="http://schemas.microsoft.com/office/powerpoint/2010/main" val="296252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8FA69381-23DC-43B4-B21A-64032EDD870C}"/>
              </a:ext>
            </a:extLst>
          </p:cNvPr>
          <p:cNvGrpSpPr/>
          <p:nvPr/>
        </p:nvGrpSpPr>
        <p:grpSpPr>
          <a:xfrm>
            <a:off x="9166935" y="1707529"/>
            <a:ext cx="2302393" cy="1211659"/>
            <a:chOff x="529733" y="3957582"/>
            <a:chExt cx="1594770" cy="1211659"/>
          </a:xfrm>
        </p:grpSpPr>
        <p:sp>
          <p:nvSpPr>
            <p:cNvPr id="58" name="Rectangle 57">
              <a:extLst>
                <a:ext uri="{FF2B5EF4-FFF2-40B4-BE49-F238E27FC236}">
                  <a16:creationId xmlns:a16="http://schemas.microsoft.com/office/drawing/2014/main" id="{49506B41-0934-4F0C-9943-F340446C81A1}"/>
                </a:ext>
              </a:extLst>
            </p:cNvPr>
            <p:cNvSpPr/>
            <p:nvPr/>
          </p:nvSpPr>
          <p:spPr>
            <a:xfrm>
              <a:off x="529733" y="4245911"/>
              <a:ext cx="1594770" cy="92333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rPr>
                <a:t>NIS2 expands the scope to more sectors, strengthens security requirements, and introduces stricter supervisory measures and enforcement</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rPr>
                <a:t>.</a:t>
              </a:r>
              <a:r>
                <a:rPr kumimoji="0" lang="en-IN"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rPr>
                <a:t> </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endParaRPr>
            </a:p>
          </p:txBody>
        </p:sp>
        <p:sp>
          <p:nvSpPr>
            <p:cNvPr id="59" name="Rectangle 58">
              <a:extLst>
                <a:ext uri="{FF2B5EF4-FFF2-40B4-BE49-F238E27FC236}">
                  <a16:creationId xmlns:a16="http://schemas.microsoft.com/office/drawing/2014/main" id="{13CFD986-7AE1-460B-926B-1F4067F91301}"/>
                </a:ext>
              </a:extLst>
            </p:cNvPr>
            <p:cNvSpPr/>
            <p:nvPr/>
          </p:nvSpPr>
          <p:spPr>
            <a:xfrm>
              <a:off x="529734" y="3957582"/>
              <a:ext cx="1262219" cy="2462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Cambria" panose="02040503050406030204" pitchFamily="18" charset="0"/>
                  <a:cs typeface="Arial" panose="020B0604020202020204" pitchFamily="34" charset="0"/>
                </a:rPr>
                <a:t>NIS2 Directive (2022)</a:t>
              </a:r>
            </a:p>
          </p:txBody>
        </p:sp>
      </p:grpSp>
      <p:sp>
        <p:nvSpPr>
          <p:cNvPr id="49" name="Rectangle 48">
            <a:extLst>
              <a:ext uri="{FF2B5EF4-FFF2-40B4-BE49-F238E27FC236}">
                <a16:creationId xmlns:a16="http://schemas.microsoft.com/office/drawing/2014/main" id="{4EF00B9A-8B09-4534-891B-10A3B04246D3}"/>
              </a:ext>
            </a:extLst>
          </p:cNvPr>
          <p:cNvSpPr/>
          <p:nvPr/>
        </p:nvSpPr>
        <p:spPr>
          <a:xfrm>
            <a:off x="3235941" y="1925958"/>
            <a:ext cx="2407523" cy="110799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rPr>
              <a:t>First EU-wide cyber directive which aimed to enhance the cybersecurity of critical infrastructure obliging operators of essential services to manage security risks and report significant incidents.</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endParaRPr>
          </a:p>
        </p:txBody>
      </p:sp>
      <p:sp>
        <p:nvSpPr>
          <p:cNvPr id="50" name="Rectangle 49">
            <a:extLst>
              <a:ext uri="{FF2B5EF4-FFF2-40B4-BE49-F238E27FC236}">
                <a16:creationId xmlns:a16="http://schemas.microsoft.com/office/drawing/2014/main" id="{AEDB10F8-2EC4-44A6-BBB7-3580DE110208}"/>
              </a:ext>
            </a:extLst>
          </p:cNvPr>
          <p:cNvSpPr/>
          <p:nvPr/>
        </p:nvSpPr>
        <p:spPr>
          <a:xfrm>
            <a:off x="3162193" y="1679737"/>
            <a:ext cx="1737108" cy="246221"/>
          </a:xfrm>
          <a:prstGeom prst="rect">
            <a:avLst/>
          </a:prstGeom>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Cambria" panose="02040503050406030204" pitchFamily="18" charset="0"/>
                <a:cs typeface="Arial" panose="020B0604020202020204" pitchFamily="34" charset="0"/>
              </a:rPr>
              <a:t>NIS Directive (2016)</a:t>
            </a:r>
          </a:p>
        </p:txBody>
      </p:sp>
      <p:sp>
        <p:nvSpPr>
          <p:cNvPr id="61" name="Rectangle 60">
            <a:extLst>
              <a:ext uri="{FF2B5EF4-FFF2-40B4-BE49-F238E27FC236}">
                <a16:creationId xmlns:a16="http://schemas.microsoft.com/office/drawing/2014/main" id="{ADB6BD97-C814-4C85-B9BD-C102C64B7FD3}"/>
              </a:ext>
            </a:extLst>
          </p:cNvPr>
          <p:cNvSpPr/>
          <p:nvPr/>
        </p:nvSpPr>
        <p:spPr>
          <a:xfrm>
            <a:off x="3215093" y="5095411"/>
            <a:ext cx="2302392" cy="110799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rPr>
              <a:t>This regulation creates a central EU Cybersecurity Competence Centre to pool resources and expertise, drive research and innovation, and enhance the EU's cybersecurity industrial base and competitiveness</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rPr>
              <a:t>.</a:t>
            </a:r>
            <a:r>
              <a:rPr kumimoji="0" lang="en-IN"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rPr>
              <a:t> </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endParaRPr>
          </a:p>
        </p:txBody>
      </p:sp>
      <p:sp>
        <p:nvSpPr>
          <p:cNvPr id="62" name="Rectangle 61">
            <a:extLst>
              <a:ext uri="{FF2B5EF4-FFF2-40B4-BE49-F238E27FC236}">
                <a16:creationId xmlns:a16="http://schemas.microsoft.com/office/drawing/2014/main" id="{8A0C1CAA-B6C1-4C28-8040-F7BC2BF5826B}"/>
              </a:ext>
            </a:extLst>
          </p:cNvPr>
          <p:cNvSpPr/>
          <p:nvPr/>
        </p:nvSpPr>
        <p:spPr>
          <a:xfrm>
            <a:off x="3208028" y="4823713"/>
            <a:ext cx="2150855" cy="2462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Cambria" panose="02040503050406030204" pitchFamily="18" charset="0"/>
                <a:cs typeface="Arial" panose="020B0604020202020204" pitchFamily="34" charset="0"/>
              </a:rPr>
              <a:t>ECCC Regulation (2021)</a:t>
            </a:r>
          </a:p>
        </p:txBody>
      </p:sp>
      <p:sp>
        <p:nvSpPr>
          <p:cNvPr id="52" name="Rectangle 51">
            <a:extLst>
              <a:ext uri="{FF2B5EF4-FFF2-40B4-BE49-F238E27FC236}">
                <a16:creationId xmlns:a16="http://schemas.microsoft.com/office/drawing/2014/main" id="{C9B5ECAB-BA23-45DB-8ED1-9D9760B5F47A}"/>
              </a:ext>
            </a:extLst>
          </p:cNvPr>
          <p:cNvSpPr/>
          <p:nvPr/>
        </p:nvSpPr>
        <p:spPr>
          <a:xfrm>
            <a:off x="3189462" y="3657791"/>
            <a:ext cx="2425760" cy="55408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rPr>
              <a:t>Establishes a framework for EU-wide cybersecurity certification schemes for ICT products, services, and processes</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rPr>
              <a:t>.</a:t>
            </a:r>
            <a:r>
              <a:rPr kumimoji="0" lang="en-IN"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rPr>
              <a:t> </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endParaRPr>
          </a:p>
        </p:txBody>
      </p:sp>
      <p:sp>
        <p:nvSpPr>
          <p:cNvPr id="53" name="Rectangle 52">
            <a:extLst>
              <a:ext uri="{FF2B5EF4-FFF2-40B4-BE49-F238E27FC236}">
                <a16:creationId xmlns:a16="http://schemas.microsoft.com/office/drawing/2014/main" id="{2E8A7C26-7554-49DD-97EE-74182532F4FD}"/>
              </a:ext>
            </a:extLst>
          </p:cNvPr>
          <p:cNvSpPr/>
          <p:nvPr/>
        </p:nvSpPr>
        <p:spPr>
          <a:xfrm>
            <a:off x="3187952" y="3371272"/>
            <a:ext cx="2150855" cy="246221"/>
          </a:xfrm>
          <a:prstGeom prst="rect">
            <a:avLst/>
          </a:prstGeom>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Cambria" panose="02040503050406030204" pitchFamily="18" charset="0"/>
                <a:cs typeface="Arial" panose="020B0604020202020204" pitchFamily="34" charset="0"/>
              </a:rPr>
              <a:t>Cyber Security Act (2019)</a:t>
            </a:r>
          </a:p>
        </p:txBody>
      </p:sp>
      <p:grpSp>
        <p:nvGrpSpPr>
          <p:cNvPr id="54" name="Group 53">
            <a:extLst>
              <a:ext uri="{FF2B5EF4-FFF2-40B4-BE49-F238E27FC236}">
                <a16:creationId xmlns:a16="http://schemas.microsoft.com/office/drawing/2014/main" id="{0D3502C7-8E12-449D-99FC-6251845732B1}"/>
              </a:ext>
            </a:extLst>
          </p:cNvPr>
          <p:cNvGrpSpPr/>
          <p:nvPr/>
        </p:nvGrpSpPr>
        <p:grpSpPr>
          <a:xfrm>
            <a:off x="9078875" y="3417549"/>
            <a:ext cx="2806279" cy="1406164"/>
            <a:chOff x="5892635" y="2315475"/>
            <a:chExt cx="1943791" cy="1406164"/>
          </a:xfrm>
        </p:grpSpPr>
        <p:sp>
          <p:nvSpPr>
            <p:cNvPr id="55" name="Rectangle 54">
              <a:extLst>
                <a:ext uri="{FF2B5EF4-FFF2-40B4-BE49-F238E27FC236}">
                  <a16:creationId xmlns:a16="http://schemas.microsoft.com/office/drawing/2014/main" id="{F8F7D13D-B411-4305-A84B-40CC9401B3F1}"/>
                </a:ext>
              </a:extLst>
            </p:cNvPr>
            <p:cNvSpPr/>
            <p:nvPr/>
          </p:nvSpPr>
          <p:spPr>
            <a:xfrm>
              <a:off x="5942180" y="2613643"/>
              <a:ext cx="1894246" cy="110799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rPr>
                <a:t>Mandatory cybersecurity requirements for products with digital elements, aiming to ensure that hardware and software products are designed, developed, and maintained with robust cybersecurity features throughout their lifecycle</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rPr>
                <a:t>.</a:t>
              </a:r>
              <a:r>
                <a:rPr kumimoji="0" lang="en-IN"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rPr>
                <a:t> </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endParaRPr>
            </a:p>
          </p:txBody>
        </p:sp>
        <p:sp>
          <p:nvSpPr>
            <p:cNvPr id="56" name="Rectangle 55">
              <a:extLst>
                <a:ext uri="{FF2B5EF4-FFF2-40B4-BE49-F238E27FC236}">
                  <a16:creationId xmlns:a16="http://schemas.microsoft.com/office/drawing/2014/main" id="{4B7ADDFF-4310-4850-8327-2FDB3B91809D}"/>
                </a:ext>
              </a:extLst>
            </p:cNvPr>
            <p:cNvSpPr/>
            <p:nvPr/>
          </p:nvSpPr>
          <p:spPr>
            <a:xfrm>
              <a:off x="5892635" y="2315475"/>
              <a:ext cx="1650010" cy="246221"/>
            </a:xfrm>
            <a:prstGeom prst="rect">
              <a:avLst/>
            </a:prstGeom>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Cambria" panose="02040503050406030204" pitchFamily="18" charset="0"/>
                  <a:cs typeface="Arial" panose="020B0604020202020204" pitchFamily="34" charset="0"/>
                </a:rPr>
                <a:t>Cyber  Resilience Act (2024)</a:t>
              </a:r>
            </a:p>
          </p:txBody>
        </p:sp>
      </p:grpSp>
      <p:grpSp>
        <p:nvGrpSpPr>
          <p:cNvPr id="63" name="Group 62">
            <a:extLst>
              <a:ext uri="{FF2B5EF4-FFF2-40B4-BE49-F238E27FC236}">
                <a16:creationId xmlns:a16="http://schemas.microsoft.com/office/drawing/2014/main" id="{60FE111B-1292-48A7-9871-97AE54B6626E}"/>
              </a:ext>
            </a:extLst>
          </p:cNvPr>
          <p:cNvGrpSpPr/>
          <p:nvPr/>
        </p:nvGrpSpPr>
        <p:grpSpPr>
          <a:xfrm>
            <a:off x="9141493" y="5059656"/>
            <a:ext cx="2795134" cy="1396325"/>
            <a:chOff x="529733" y="3957582"/>
            <a:chExt cx="1936071" cy="1396325"/>
          </a:xfrm>
        </p:grpSpPr>
        <p:sp>
          <p:nvSpPr>
            <p:cNvPr id="64" name="Rectangle 63">
              <a:extLst>
                <a:ext uri="{FF2B5EF4-FFF2-40B4-BE49-F238E27FC236}">
                  <a16:creationId xmlns:a16="http://schemas.microsoft.com/office/drawing/2014/main" id="{1FF68EED-645E-4CBD-A73D-1CF4EB977C68}"/>
                </a:ext>
              </a:extLst>
            </p:cNvPr>
            <p:cNvSpPr/>
            <p:nvPr/>
          </p:nvSpPr>
          <p:spPr>
            <a:xfrm>
              <a:off x="529733" y="4245911"/>
              <a:ext cx="1936071" cy="110799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rPr>
                <a:t>Creating a European Cyber Alert System for detecting and responding to threats, establishing a Cybersecurity Emergency Mechanism with a reserve of incident response companies, and setting up an EU-wide alert system</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rPr>
                <a:t>.</a:t>
              </a:r>
              <a:r>
                <a:rPr kumimoji="0" lang="en-IN"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rPr>
                <a:t> </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Cambria" panose="02040503050406030204" pitchFamily="18" charset="0"/>
                <a:cs typeface="Arial" panose="020B0604020202020204" pitchFamily="34" charset="0"/>
              </a:endParaRPr>
            </a:p>
          </p:txBody>
        </p:sp>
        <p:sp>
          <p:nvSpPr>
            <p:cNvPr id="65" name="Rectangle 64">
              <a:extLst>
                <a:ext uri="{FF2B5EF4-FFF2-40B4-BE49-F238E27FC236}">
                  <a16:creationId xmlns:a16="http://schemas.microsoft.com/office/drawing/2014/main" id="{28DA68D4-117A-497B-914D-E0C9D36B6D65}"/>
                </a:ext>
              </a:extLst>
            </p:cNvPr>
            <p:cNvSpPr/>
            <p:nvPr/>
          </p:nvSpPr>
          <p:spPr>
            <a:xfrm>
              <a:off x="529733" y="3957582"/>
              <a:ext cx="1612393" cy="2462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Cambria" panose="02040503050406030204" pitchFamily="18" charset="0"/>
                  <a:cs typeface="Arial" panose="020B0604020202020204" pitchFamily="34" charset="0"/>
                </a:rPr>
                <a:t>Cyber Solidarity Act (2024)</a:t>
              </a:r>
            </a:p>
          </p:txBody>
        </p:sp>
      </p:grpSp>
      <p:sp>
        <p:nvSpPr>
          <p:cNvPr id="2" name="Rectangle 1">
            <a:extLst>
              <a:ext uri="{FF2B5EF4-FFF2-40B4-BE49-F238E27FC236}">
                <a16:creationId xmlns:a16="http://schemas.microsoft.com/office/drawing/2014/main" id="{FC603BED-AEC0-19FC-9FF2-0E0E413FA947}"/>
              </a:ext>
            </a:extLst>
          </p:cNvPr>
          <p:cNvSpPr/>
          <p:nvPr/>
        </p:nvSpPr>
        <p:spPr>
          <a:xfrm>
            <a:off x="3142019" y="402019"/>
            <a:ext cx="5683159"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We can pass a law to solve that?</a:t>
            </a:r>
            <a:endParaRPr kumimoji="0" lang="en-IN" sz="32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endParaRPr>
          </a:p>
        </p:txBody>
      </p:sp>
      <p:grpSp>
        <p:nvGrpSpPr>
          <p:cNvPr id="20" name="Group 19">
            <a:extLst>
              <a:ext uri="{FF2B5EF4-FFF2-40B4-BE49-F238E27FC236}">
                <a16:creationId xmlns:a16="http://schemas.microsoft.com/office/drawing/2014/main" id="{38E2C302-5EDD-406D-E6F5-ABB91ED6DF22}"/>
              </a:ext>
            </a:extLst>
          </p:cNvPr>
          <p:cNvGrpSpPr/>
          <p:nvPr/>
        </p:nvGrpSpPr>
        <p:grpSpPr>
          <a:xfrm>
            <a:off x="730982" y="2063019"/>
            <a:ext cx="728995" cy="761565"/>
            <a:chOff x="3301634" y="2173257"/>
            <a:chExt cx="728995" cy="761565"/>
          </a:xfrm>
        </p:grpSpPr>
        <p:sp>
          <p:nvSpPr>
            <p:cNvPr id="12" name="Oval 11">
              <a:extLst>
                <a:ext uri="{FF2B5EF4-FFF2-40B4-BE49-F238E27FC236}">
                  <a16:creationId xmlns:a16="http://schemas.microsoft.com/office/drawing/2014/main" id="{BFC2D01E-D9B5-42B1-A947-0ABE92684A2C}"/>
                </a:ext>
              </a:extLst>
            </p:cNvPr>
            <p:cNvSpPr/>
            <p:nvPr/>
          </p:nvSpPr>
          <p:spPr>
            <a:xfrm>
              <a:off x="3301634" y="2173257"/>
              <a:ext cx="728995" cy="761565"/>
            </a:xfrm>
            <a:prstGeom prst="ellipse">
              <a:avLst/>
            </a:prstGeom>
            <a:solidFill>
              <a:schemeClr val="bg1"/>
            </a:solidFill>
            <a:ln>
              <a:solidFill>
                <a:schemeClr val="accent4"/>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08510B2-BA00-98E0-2497-4C2CF1641B14}"/>
                </a:ext>
              </a:extLst>
            </p:cNvPr>
            <p:cNvPicPr>
              <a:picLocks noChangeAspect="1"/>
            </p:cNvPicPr>
            <p:nvPr/>
          </p:nvPicPr>
          <p:blipFill>
            <a:blip r:embed="rId2"/>
            <a:stretch>
              <a:fillRect/>
            </a:stretch>
          </p:blipFill>
          <p:spPr>
            <a:xfrm>
              <a:off x="3420865" y="2313605"/>
              <a:ext cx="464519" cy="464519"/>
            </a:xfrm>
            <a:prstGeom prst="rect">
              <a:avLst/>
            </a:prstGeom>
            <a:ln>
              <a:noFill/>
            </a:ln>
          </p:spPr>
        </p:pic>
      </p:grpSp>
      <p:grpSp>
        <p:nvGrpSpPr>
          <p:cNvPr id="16" name="Group 15">
            <a:extLst>
              <a:ext uri="{FF2B5EF4-FFF2-40B4-BE49-F238E27FC236}">
                <a16:creationId xmlns:a16="http://schemas.microsoft.com/office/drawing/2014/main" id="{DD8206CF-895D-49B8-78E1-0747242992A1}"/>
              </a:ext>
            </a:extLst>
          </p:cNvPr>
          <p:cNvGrpSpPr/>
          <p:nvPr/>
        </p:nvGrpSpPr>
        <p:grpSpPr>
          <a:xfrm>
            <a:off x="7927443" y="2180586"/>
            <a:ext cx="728995" cy="761565"/>
            <a:chOff x="8259709" y="1928866"/>
            <a:chExt cx="728995" cy="761565"/>
          </a:xfrm>
        </p:grpSpPr>
        <p:sp>
          <p:nvSpPr>
            <p:cNvPr id="19" name="Oval 18">
              <a:extLst>
                <a:ext uri="{FF2B5EF4-FFF2-40B4-BE49-F238E27FC236}">
                  <a16:creationId xmlns:a16="http://schemas.microsoft.com/office/drawing/2014/main" id="{193A4F4E-0BF8-631A-5EC2-46D16CC0EF4C}"/>
                </a:ext>
              </a:extLst>
            </p:cNvPr>
            <p:cNvSpPr/>
            <p:nvPr/>
          </p:nvSpPr>
          <p:spPr>
            <a:xfrm>
              <a:off x="8259709" y="1928866"/>
              <a:ext cx="728995" cy="761565"/>
            </a:xfrm>
            <a:prstGeom prst="ellipse">
              <a:avLst/>
            </a:prstGeom>
            <a:solidFill>
              <a:schemeClr val="bg1"/>
            </a:solidFill>
            <a:ln>
              <a:solidFill>
                <a:schemeClr val="accent4"/>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0756130-51A0-CCDE-A1BD-C702B6AE3A82}"/>
                </a:ext>
              </a:extLst>
            </p:cNvPr>
            <p:cNvPicPr>
              <a:picLocks noChangeAspect="1"/>
            </p:cNvPicPr>
            <p:nvPr/>
          </p:nvPicPr>
          <p:blipFill>
            <a:blip r:embed="rId3"/>
            <a:stretch>
              <a:fillRect/>
            </a:stretch>
          </p:blipFill>
          <p:spPr>
            <a:xfrm>
              <a:off x="8380267" y="2047883"/>
              <a:ext cx="530254" cy="499184"/>
            </a:xfrm>
            <a:prstGeom prst="rect">
              <a:avLst/>
            </a:prstGeom>
          </p:spPr>
        </p:pic>
      </p:grpSp>
      <p:grpSp>
        <p:nvGrpSpPr>
          <p:cNvPr id="18" name="Group 17">
            <a:extLst>
              <a:ext uri="{FF2B5EF4-FFF2-40B4-BE49-F238E27FC236}">
                <a16:creationId xmlns:a16="http://schemas.microsoft.com/office/drawing/2014/main" id="{9187FC2F-78EC-CB8A-E10F-000826A3CB5B}"/>
              </a:ext>
            </a:extLst>
          </p:cNvPr>
          <p:cNvGrpSpPr/>
          <p:nvPr/>
        </p:nvGrpSpPr>
        <p:grpSpPr>
          <a:xfrm>
            <a:off x="7927897" y="5297468"/>
            <a:ext cx="728995" cy="761565"/>
            <a:chOff x="8229665" y="5406245"/>
            <a:chExt cx="728995" cy="761565"/>
          </a:xfrm>
        </p:grpSpPr>
        <p:sp>
          <p:nvSpPr>
            <p:cNvPr id="15" name="Oval 14">
              <a:extLst>
                <a:ext uri="{FF2B5EF4-FFF2-40B4-BE49-F238E27FC236}">
                  <a16:creationId xmlns:a16="http://schemas.microsoft.com/office/drawing/2014/main" id="{ACF94156-A1B1-41C9-F23C-76063721DA6E}"/>
                </a:ext>
              </a:extLst>
            </p:cNvPr>
            <p:cNvSpPr/>
            <p:nvPr/>
          </p:nvSpPr>
          <p:spPr>
            <a:xfrm>
              <a:off x="8229665" y="5406245"/>
              <a:ext cx="728995" cy="761565"/>
            </a:xfrm>
            <a:prstGeom prst="ellipse">
              <a:avLst/>
            </a:prstGeom>
            <a:solidFill>
              <a:schemeClr val="bg1"/>
            </a:solidFill>
            <a:ln>
              <a:solidFill>
                <a:schemeClr val="accent4"/>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7945E5A3-A30A-FD4A-3708-E6EDFFFBD2DB}"/>
                </a:ext>
              </a:extLst>
            </p:cNvPr>
            <p:cNvPicPr>
              <a:picLocks noChangeAspect="1"/>
            </p:cNvPicPr>
            <p:nvPr/>
          </p:nvPicPr>
          <p:blipFill>
            <a:blip r:embed="rId4"/>
            <a:stretch>
              <a:fillRect/>
            </a:stretch>
          </p:blipFill>
          <p:spPr>
            <a:xfrm>
              <a:off x="8292396" y="5487626"/>
              <a:ext cx="605768" cy="605768"/>
            </a:xfrm>
            <a:prstGeom prst="rect">
              <a:avLst/>
            </a:prstGeom>
          </p:spPr>
        </p:pic>
      </p:grpSp>
      <p:grpSp>
        <p:nvGrpSpPr>
          <p:cNvPr id="9" name="Group 8">
            <a:extLst>
              <a:ext uri="{FF2B5EF4-FFF2-40B4-BE49-F238E27FC236}">
                <a16:creationId xmlns:a16="http://schemas.microsoft.com/office/drawing/2014/main" id="{86F12A89-D36C-693C-A7EC-3FA7475C79B7}"/>
              </a:ext>
            </a:extLst>
          </p:cNvPr>
          <p:cNvGrpSpPr/>
          <p:nvPr/>
        </p:nvGrpSpPr>
        <p:grpSpPr>
          <a:xfrm>
            <a:off x="713413" y="3657195"/>
            <a:ext cx="728995" cy="761565"/>
            <a:chOff x="3420865" y="3573084"/>
            <a:chExt cx="728995" cy="761565"/>
          </a:xfrm>
        </p:grpSpPr>
        <p:sp>
          <p:nvSpPr>
            <p:cNvPr id="13" name="Oval 12">
              <a:extLst>
                <a:ext uri="{FF2B5EF4-FFF2-40B4-BE49-F238E27FC236}">
                  <a16:creationId xmlns:a16="http://schemas.microsoft.com/office/drawing/2014/main" id="{C29ECE4A-A745-F09F-03EE-A61ACA4B28A2}"/>
                </a:ext>
              </a:extLst>
            </p:cNvPr>
            <p:cNvSpPr/>
            <p:nvPr/>
          </p:nvSpPr>
          <p:spPr>
            <a:xfrm>
              <a:off x="3420865" y="3573084"/>
              <a:ext cx="728995" cy="761565"/>
            </a:xfrm>
            <a:prstGeom prst="ellipse">
              <a:avLst/>
            </a:prstGeom>
            <a:solidFill>
              <a:schemeClr val="bg1"/>
            </a:solidFill>
            <a:ln>
              <a:solidFill>
                <a:schemeClr val="accent4"/>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F15C550-ABDC-C6C7-5201-90B46240D6E8}"/>
                </a:ext>
              </a:extLst>
            </p:cNvPr>
            <p:cNvPicPr>
              <a:picLocks noChangeAspect="1"/>
            </p:cNvPicPr>
            <p:nvPr/>
          </p:nvPicPr>
          <p:blipFill>
            <a:blip r:embed="rId5"/>
            <a:stretch>
              <a:fillRect/>
            </a:stretch>
          </p:blipFill>
          <p:spPr>
            <a:xfrm>
              <a:off x="3514892" y="3702458"/>
              <a:ext cx="567257" cy="567257"/>
            </a:xfrm>
            <a:prstGeom prst="rect">
              <a:avLst/>
            </a:prstGeom>
          </p:spPr>
        </p:pic>
      </p:grpSp>
      <p:grpSp>
        <p:nvGrpSpPr>
          <p:cNvPr id="3" name="Group 2">
            <a:extLst>
              <a:ext uri="{FF2B5EF4-FFF2-40B4-BE49-F238E27FC236}">
                <a16:creationId xmlns:a16="http://schemas.microsoft.com/office/drawing/2014/main" id="{4368BC4E-5FEE-310E-F2ED-06857A766C1F}"/>
              </a:ext>
            </a:extLst>
          </p:cNvPr>
          <p:cNvGrpSpPr/>
          <p:nvPr/>
        </p:nvGrpSpPr>
        <p:grpSpPr>
          <a:xfrm>
            <a:off x="713413" y="5223052"/>
            <a:ext cx="728995" cy="761565"/>
            <a:chOff x="8229730" y="3559371"/>
            <a:chExt cx="728995" cy="761565"/>
          </a:xfrm>
        </p:grpSpPr>
        <p:sp>
          <p:nvSpPr>
            <p:cNvPr id="21" name="Oval 20">
              <a:extLst>
                <a:ext uri="{FF2B5EF4-FFF2-40B4-BE49-F238E27FC236}">
                  <a16:creationId xmlns:a16="http://schemas.microsoft.com/office/drawing/2014/main" id="{10F566B4-EFC4-4CB7-F937-62A4365D1488}"/>
                </a:ext>
              </a:extLst>
            </p:cNvPr>
            <p:cNvSpPr/>
            <p:nvPr/>
          </p:nvSpPr>
          <p:spPr>
            <a:xfrm>
              <a:off x="8229730" y="3559371"/>
              <a:ext cx="728995" cy="761565"/>
            </a:xfrm>
            <a:prstGeom prst="ellipse">
              <a:avLst/>
            </a:prstGeom>
            <a:solidFill>
              <a:schemeClr val="bg1"/>
            </a:solidFill>
            <a:ln>
              <a:solidFill>
                <a:schemeClr val="accent4"/>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A8BCD774-BBCD-41F6-9FB5-F45BFF6E134B}"/>
                </a:ext>
              </a:extLst>
            </p:cNvPr>
            <p:cNvPicPr>
              <a:picLocks noChangeAspect="1"/>
            </p:cNvPicPr>
            <p:nvPr/>
          </p:nvPicPr>
          <p:blipFill>
            <a:blip r:embed="rId6"/>
            <a:stretch>
              <a:fillRect/>
            </a:stretch>
          </p:blipFill>
          <p:spPr>
            <a:xfrm>
              <a:off x="8348158" y="3669876"/>
              <a:ext cx="527382" cy="527382"/>
            </a:xfrm>
            <a:prstGeom prst="rect">
              <a:avLst/>
            </a:prstGeom>
          </p:spPr>
        </p:pic>
      </p:grpSp>
      <p:grpSp>
        <p:nvGrpSpPr>
          <p:cNvPr id="14" name="Group 13">
            <a:extLst>
              <a:ext uri="{FF2B5EF4-FFF2-40B4-BE49-F238E27FC236}">
                <a16:creationId xmlns:a16="http://schemas.microsoft.com/office/drawing/2014/main" id="{7F135A64-BC73-40AB-2D16-49DBAEB3BB7B}"/>
              </a:ext>
            </a:extLst>
          </p:cNvPr>
          <p:cNvGrpSpPr/>
          <p:nvPr/>
        </p:nvGrpSpPr>
        <p:grpSpPr>
          <a:xfrm>
            <a:off x="7927898" y="3829540"/>
            <a:ext cx="728995" cy="761565"/>
            <a:chOff x="6862410" y="3631141"/>
            <a:chExt cx="728995" cy="761565"/>
          </a:xfrm>
        </p:grpSpPr>
        <p:sp>
          <p:nvSpPr>
            <p:cNvPr id="17" name="Oval 16">
              <a:extLst>
                <a:ext uri="{FF2B5EF4-FFF2-40B4-BE49-F238E27FC236}">
                  <a16:creationId xmlns:a16="http://schemas.microsoft.com/office/drawing/2014/main" id="{04171640-1949-3FD4-DBF2-CEBF1DB12408}"/>
                </a:ext>
              </a:extLst>
            </p:cNvPr>
            <p:cNvSpPr/>
            <p:nvPr/>
          </p:nvSpPr>
          <p:spPr>
            <a:xfrm>
              <a:off x="6862410" y="3631141"/>
              <a:ext cx="728995" cy="761565"/>
            </a:xfrm>
            <a:prstGeom prst="ellipse">
              <a:avLst/>
            </a:prstGeom>
            <a:solidFill>
              <a:schemeClr val="bg1"/>
            </a:solidFill>
            <a:ln>
              <a:solidFill>
                <a:schemeClr val="accent4"/>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9F3950D6-F3FC-8951-698B-89B48FA3539B}"/>
                </a:ext>
              </a:extLst>
            </p:cNvPr>
            <p:cNvPicPr>
              <a:picLocks noChangeAspect="1"/>
            </p:cNvPicPr>
            <p:nvPr/>
          </p:nvPicPr>
          <p:blipFill>
            <a:blip r:embed="rId7"/>
            <a:stretch>
              <a:fillRect/>
            </a:stretch>
          </p:blipFill>
          <p:spPr>
            <a:xfrm>
              <a:off x="6974867" y="3754213"/>
              <a:ext cx="504083" cy="504083"/>
            </a:xfrm>
            <a:prstGeom prst="rect">
              <a:avLst/>
            </a:prstGeom>
          </p:spPr>
        </p:pic>
      </p:grpSp>
      <p:sp>
        <p:nvSpPr>
          <p:cNvPr id="67" name="TextBox 66">
            <a:extLst>
              <a:ext uri="{FF2B5EF4-FFF2-40B4-BE49-F238E27FC236}">
                <a16:creationId xmlns:a16="http://schemas.microsoft.com/office/drawing/2014/main" id="{4AE0DC77-9261-2AD3-CCB9-D37E69FE5A02}"/>
              </a:ext>
            </a:extLst>
          </p:cNvPr>
          <p:cNvSpPr txBox="1"/>
          <p:nvPr/>
        </p:nvSpPr>
        <p:spPr>
          <a:xfrm>
            <a:off x="568124" y="1614414"/>
            <a:ext cx="25321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FF0000"/>
                </a:solidFill>
                <a:effectLst/>
                <a:uLnTx/>
                <a:uFillTx/>
                <a:latin typeface="Calibri" panose="020F0502020204030204"/>
                <a:ea typeface="+mn-ea"/>
                <a:cs typeface="+mn-cs"/>
              </a:rPr>
              <a:t>Critical Infrastructure</a:t>
            </a:r>
          </a:p>
        </p:txBody>
      </p:sp>
      <p:sp>
        <p:nvSpPr>
          <p:cNvPr id="68" name="TextBox 67">
            <a:extLst>
              <a:ext uri="{FF2B5EF4-FFF2-40B4-BE49-F238E27FC236}">
                <a16:creationId xmlns:a16="http://schemas.microsoft.com/office/drawing/2014/main" id="{6A5840D7-A92B-F785-42FB-A3B469898A94}"/>
              </a:ext>
            </a:extLst>
          </p:cNvPr>
          <p:cNvSpPr txBox="1"/>
          <p:nvPr/>
        </p:nvSpPr>
        <p:spPr>
          <a:xfrm>
            <a:off x="606123" y="3220588"/>
            <a:ext cx="19722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FF0000"/>
                </a:solidFill>
                <a:effectLst/>
                <a:uLnTx/>
                <a:uFillTx/>
                <a:latin typeface="Calibri" panose="020F0502020204030204"/>
                <a:ea typeface="+mn-ea"/>
                <a:cs typeface="+mn-cs"/>
              </a:rPr>
              <a:t>Cyber</a:t>
            </a:r>
            <a:r>
              <a:rPr kumimoji="0" lang="en-IE" sz="1800" b="0"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IE" sz="1800" b="0" i="0" u="none" strike="noStrike" kern="1200" cap="none" spc="0" normalizeH="0" baseline="0" noProof="0" dirty="0">
                <a:ln>
                  <a:noFill/>
                </a:ln>
                <a:solidFill>
                  <a:srgbClr val="FF0000"/>
                </a:solidFill>
                <a:effectLst/>
                <a:uLnTx/>
                <a:uFillTx/>
                <a:latin typeface="Calibri" panose="020F0502020204030204"/>
                <a:ea typeface="+mn-ea"/>
                <a:cs typeface="+mn-cs"/>
              </a:rPr>
              <a:t>Certification</a:t>
            </a:r>
          </a:p>
        </p:txBody>
      </p:sp>
      <p:sp>
        <p:nvSpPr>
          <p:cNvPr id="69" name="TextBox 68">
            <a:extLst>
              <a:ext uri="{FF2B5EF4-FFF2-40B4-BE49-F238E27FC236}">
                <a16:creationId xmlns:a16="http://schemas.microsoft.com/office/drawing/2014/main" id="{1808AA18-E1A0-E7FD-5885-BE96A4D18EBE}"/>
              </a:ext>
            </a:extLst>
          </p:cNvPr>
          <p:cNvSpPr txBox="1"/>
          <p:nvPr/>
        </p:nvSpPr>
        <p:spPr>
          <a:xfrm>
            <a:off x="6348420" y="3397149"/>
            <a:ext cx="2641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FF0000"/>
                </a:solidFill>
                <a:effectLst/>
                <a:uLnTx/>
                <a:uFillTx/>
                <a:latin typeface="Calibri" panose="020F0502020204030204"/>
                <a:ea typeface="+mn-ea"/>
                <a:cs typeface="+mn-cs"/>
              </a:rPr>
              <a:t>Secure By Design/Default</a:t>
            </a:r>
          </a:p>
        </p:txBody>
      </p:sp>
      <p:sp>
        <p:nvSpPr>
          <p:cNvPr id="70" name="TextBox 69">
            <a:extLst>
              <a:ext uri="{FF2B5EF4-FFF2-40B4-BE49-F238E27FC236}">
                <a16:creationId xmlns:a16="http://schemas.microsoft.com/office/drawing/2014/main" id="{AD7AD34D-167A-92C9-60E6-69941D858AF7}"/>
              </a:ext>
            </a:extLst>
          </p:cNvPr>
          <p:cNvSpPr txBox="1"/>
          <p:nvPr/>
        </p:nvSpPr>
        <p:spPr>
          <a:xfrm>
            <a:off x="7140128" y="1661731"/>
            <a:ext cx="1701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FF0000"/>
                </a:solidFill>
                <a:effectLst/>
                <a:uLnTx/>
                <a:uFillTx/>
                <a:latin typeface="Calibri" panose="020F0502020204030204"/>
                <a:ea typeface="+mn-ea"/>
                <a:cs typeface="+mn-cs"/>
              </a:rPr>
              <a:t>Wider Economy</a:t>
            </a:r>
          </a:p>
        </p:txBody>
      </p:sp>
      <p:sp>
        <p:nvSpPr>
          <p:cNvPr id="76" name="TextBox 75">
            <a:extLst>
              <a:ext uri="{FF2B5EF4-FFF2-40B4-BE49-F238E27FC236}">
                <a16:creationId xmlns:a16="http://schemas.microsoft.com/office/drawing/2014/main" id="{CA68B752-1378-9A4E-9B75-A589ED40E4E3}"/>
              </a:ext>
            </a:extLst>
          </p:cNvPr>
          <p:cNvSpPr txBox="1"/>
          <p:nvPr/>
        </p:nvSpPr>
        <p:spPr>
          <a:xfrm>
            <a:off x="606123" y="4726079"/>
            <a:ext cx="24834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FF0000"/>
                </a:solidFill>
                <a:effectLst/>
                <a:uLnTx/>
                <a:uFillTx/>
                <a:latin typeface="Calibri" panose="020F0502020204030204"/>
                <a:ea typeface="+mn-ea"/>
                <a:cs typeface="+mn-cs"/>
              </a:rPr>
              <a:t>Skills, Research,</a:t>
            </a:r>
            <a:r>
              <a:rPr kumimoji="0" lang="en-IE" sz="1800" b="0" i="0" u="none" strike="noStrike" kern="1200" cap="none" spc="0" normalizeH="0" noProof="0" dirty="0">
                <a:ln>
                  <a:noFill/>
                </a:ln>
                <a:solidFill>
                  <a:srgbClr val="FF0000"/>
                </a:solidFill>
                <a:effectLst/>
                <a:uLnTx/>
                <a:uFillTx/>
                <a:latin typeface="Calibri" panose="020F0502020204030204"/>
                <a:ea typeface="+mn-ea"/>
                <a:cs typeface="+mn-cs"/>
              </a:rPr>
              <a:t> Industry</a:t>
            </a:r>
            <a:endParaRPr kumimoji="0" lang="en-IE"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A0752CD1-8365-0B8B-D3B8-EB240DE663CB}"/>
              </a:ext>
            </a:extLst>
          </p:cNvPr>
          <p:cNvSpPr txBox="1"/>
          <p:nvPr/>
        </p:nvSpPr>
        <p:spPr>
          <a:xfrm>
            <a:off x="6620011" y="4925030"/>
            <a:ext cx="23426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FF0000"/>
                </a:solidFill>
                <a:effectLst/>
                <a:uLnTx/>
                <a:uFillTx/>
                <a:latin typeface="Calibri" panose="020F0502020204030204"/>
                <a:ea typeface="+mn-ea"/>
                <a:cs typeface="+mn-cs"/>
              </a:rPr>
              <a:t>Monitoring, Detection &amp; Response</a:t>
            </a:r>
          </a:p>
        </p:txBody>
      </p:sp>
      <p:pic>
        <p:nvPicPr>
          <p:cNvPr id="78" name="Picture 77">
            <a:extLst>
              <a:ext uri="{FF2B5EF4-FFF2-40B4-BE49-F238E27FC236}">
                <a16:creationId xmlns:a16="http://schemas.microsoft.com/office/drawing/2014/main" id="{D037B050-8BB4-A410-E48F-E0358CEAF0DF}"/>
              </a:ext>
            </a:extLst>
          </p:cNvPr>
          <p:cNvPicPr>
            <a:picLocks noChangeAspect="1"/>
          </p:cNvPicPr>
          <p:nvPr/>
        </p:nvPicPr>
        <p:blipFill>
          <a:blip r:embed="rId8"/>
          <a:stretch>
            <a:fillRect/>
          </a:stretch>
        </p:blipFill>
        <p:spPr>
          <a:xfrm>
            <a:off x="1194233" y="102612"/>
            <a:ext cx="1191747" cy="1191747"/>
          </a:xfrm>
          <a:prstGeom prst="rect">
            <a:avLst/>
          </a:prstGeom>
        </p:spPr>
      </p:pic>
      <p:pic>
        <p:nvPicPr>
          <p:cNvPr id="79" name="Picture 78">
            <a:extLst>
              <a:ext uri="{FF2B5EF4-FFF2-40B4-BE49-F238E27FC236}">
                <a16:creationId xmlns:a16="http://schemas.microsoft.com/office/drawing/2014/main" id="{DAEF0E66-423D-9594-6401-A7608B45D3B7}"/>
              </a:ext>
            </a:extLst>
          </p:cNvPr>
          <p:cNvPicPr>
            <a:picLocks noChangeAspect="1"/>
          </p:cNvPicPr>
          <p:nvPr/>
        </p:nvPicPr>
        <p:blipFill>
          <a:blip r:embed="rId8"/>
          <a:stretch>
            <a:fillRect/>
          </a:stretch>
        </p:blipFill>
        <p:spPr>
          <a:xfrm>
            <a:off x="9581217" y="79572"/>
            <a:ext cx="1191747" cy="1191747"/>
          </a:xfrm>
          <a:prstGeom prst="rect">
            <a:avLst/>
          </a:prstGeom>
        </p:spPr>
      </p:pic>
    </p:spTree>
    <p:extLst>
      <p:ext uri="{BB962C8B-B14F-4D97-AF65-F5344CB8AC3E}">
        <p14:creationId xmlns:p14="http://schemas.microsoft.com/office/powerpoint/2010/main" val="395195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61" grpId="0"/>
      <p:bldP spid="62" grpId="0"/>
      <p:bldP spid="52" grpId="0"/>
      <p:bldP spid="53" grpId="0"/>
      <p:bldP spid="67" grpId="0"/>
      <p:bldP spid="68" grpId="0"/>
      <p:bldP spid="69" grpId="0"/>
      <p:bldP spid="70"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ECDC-29F3-174F-973B-8FE181A0159B}"/>
              </a:ext>
            </a:extLst>
          </p:cNvPr>
          <p:cNvSpPr>
            <a:spLocks noGrp="1"/>
          </p:cNvSpPr>
          <p:nvPr>
            <p:ph type="title"/>
          </p:nvPr>
        </p:nvSpPr>
        <p:spPr/>
        <p:txBody>
          <a:bodyPr/>
          <a:lstStyle/>
          <a:p>
            <a:r>
              <a:rPr lang="en-IE" dirty="0"/>
              <a:t>Evidence of compliance</a:t>
            </a:r>
          </a:p>
        </p:txBody>
      </p:sp>
      <p:sp>
        <p:nvSpPr>
          <p:cNvPr id="4" name="Subtitle 3">
            <a:extLst>
              <a:ext uri="{FF2B5EF4-FFF2-40B4-BE49-F238E27FC236}">
                <a16:creationId xmlns:a16="http://schemas.microsoft.com/office/drawing/2014/main" id="{55BD4A6F-1DE8-49F6-82AF-8D7A52404505}"/>
              </a:ext>
            </a:extLst>
          </p:cNvPr>
          <p:cNvSpPr>
            <a:spLocks noGrp="1"/>
          </p:cNvSpPr>
          <p:nvPr>
            <p:ph type="subTitle" idx="13"/>
          </p:nvPr>
        </p:nvSpPr>
        <p:spPr/>
        <p:txBody>
          <a:bodyPr/>
          <a:lstStyle/>
          <a:p>
            <a:pPr algn="l"/>
            <a:r>
              <a:rPr lang="en-IE" dirty="0"/>
              <a:t>Organisations need to meet the following requirements in order to comply with the NIS regulations:</a:t>
            </a:r>
          </a:p>
        </p:txBody>
      </p:sp>
      <p:sp>
        <p:nvSpPr>
          <p:cNvPr id="6" name="Content Placeholder 5">
            <a:extLst>
              <a:ext uri="{FF2B5EF4-FFF2-40B4-BE49-F238E27FC236}">
                <a16:creationId xmlns:a16="http://schemas.microsoft.com/office/drawing/2014/main" id="{4AC3E9D7-5667-B7BE-6795-3056D2D0EF24}"/>
              </a:ext>
            </a:extLst>
          </p:cNvPr>
          <p:cNvSpPr>
            <a:spLocks noGrp="1"/>
          </p:cNvSpPr>
          <p:nvPr>
            <p:ph idx="1"/>
          </p:nvPr>
        </p:nvSpPr>
        <p:spPr>
          <a:xfrm>
            <a:off x="798268" y="2571116"/>
            <a:ext cx="7085892" cy="3492440"/>
          </a:xfrm>
        </p:spPr>
        <p:txBody>
          <a:bodyPr>
            <a:normAutofit/>
          </a:bodyPr>
          <a:lstStyle/>
          <a:p>
            <a:pPr marL="800100" lvl="1" indent="-342900">
              <a:buFont typeface="Arial" panose="020B0604020202020204" pitchFamily="34" charset="0"/>
              <a:buChar char="•"/>
            </a:pPr>
            <a:r>
              <a:rPr lang="en-IE" b="0" i="0" dirty="0">
                <a:solidFill>
                  <a:srgbClr val="2D3748"/>
                </a:solidFill>
                <a:effectLst/>
                <a:latin typeface="PP Telegraf"/>
              </a:rPr>
              <a:t>Risk management</a:t>
            </a:r>
          </a:p>
          <a:p>
            <a:pPr marL="800100" lvl="1" indent="-342900">
              <a:buFont typeface="Arial" panose="020B0604020202020204" pitchFamily="34" charset="0"/>
              <a:buChar char="•"/>
            </a:pPr>
            <a:r>
              <a:rPr lang="en-IE" b="0" i="0" dirty="0">
                <a:solidFill>
                  <a:srgbClr val="2D3748"/>
                </a:solidFill>
                <a:effectLst/>
                <a:latin typeface="PP Telegraf"/>
              </a:rPr>
              <a:t>Audits conducted regularly</a:t>
            </a:r>
          </a:p>
          <a:p>
            <a:pPr marL="800100" lvl="1" indent="-342900">
              <a:buFont typeface="Arial" panose="020B0604020202020204" pitchFamily="34" charset="0"/>
              <a:buChar char="•"/>
            </a:pPr>
            <a:r>
              <a:rPr lang="en-IE" b="0" i="0" dirty="0">
                <a:solidFill>
                  <a:srgbClr val="2D3748"/>
                </a:solidFill>
                <a:effectLst/>
                <a:latin typeface="PP Telegraf"/>
              </a:rPr>
              <a:t>Employee training on cybersecurity awareness, technical expertise, and reporting incidents efficiently</a:t>
            </a:r>
          </a:p>
          <a:p>
            <a:pPr marL="800100" lvl="1" indent="-342900">
              <a:buFont typeface="Arial" panose="020B0604020202020204" pitchFamily="34" charset="0"/>
              <a:buChar char="•"/>
            </a:pPr>
            <a:r>
              <a:rPr lang="en-IE" dirty="0">
                <a:solidFill>
                  <a:srgbClr val="2D3748"/>
                </a:solidFill>
                <a:latin typeface="PP Telegraf"/>
              </a:rPr>
              <a:t>Incident reporting to NCSC and NCA</a:t>
            </a:r>
          </a:p>
          <a:p>
            <a:pPr marL="800100" lvl="1" indent="-342900">
              <a:buFont typeface="Arial" panose="020B0604020202020204" pitchFamily="34" charset="0"/>
              <a:buChar char="•"/>
            </a:pPr>
            <a:r>
              <a:rPr lang="en-IE" b="0" i="0" dirty="0">
                <a:solidFill>
                  <a:srgbClr val="2D3748"/>
                </a:solidFill>
                <a:effectLst/>
                <a:latin typeface="PP Telegraf"/>
              </a:rPr>
              <a:t>Cooperation and information sharing about cyber incidents</a:t>
            </a:r>
          </a:p>
          <a:p>
            <a:endParaRPr lang="en-IE" dirty="0"/>
          </a:p>
        </p:txBody>
      </p:sp>
      <p:pic>
        <p:nvPicPr>
          <p:cNvPr id="3" name="Picture 2">
            <a:extLst>
              <a:ext uri="{FF2B5EF4-FFF2-40B4-BE49-F238E27FC236}">
                <a16:creationId xmlns:a16="http://schemas.microsoft.com/office/drawing/2014/main" id="{8B4907B0-2810-3D3F-D11F-DC73BD10E670}"/>
              </a:ext>
            </a:extLst>
          </p:cNvPr>
          <p:cNvPicPr>
            <a:picLocks noChangeAspect="1"/>
          </p:cNvPicPr>
          <p:nvPr/>
        </p:nvPicPr>
        <p:blipFill rotWithShape="1">
          <a:blip r:embed="rId2"/>
          <a:srcRect l="13032" t="20325" r="14170" b="19255"/>
          <a:stretch/>
        </p:blipFill>
        <p:spPr>
          <a:xfrm>
            <a:off x="8124518" y="2640158"/>
            <a:ext cx="2197824" cy="2500802"/>
          </a:xfrm>
          <a:prstGeom prst="rect">
            <a:avLst/>
          </a:prstGeom>
        </p:spPr>
      </p:pic>
    </p:spTree>
    <p:extLst>
      <p:ext uri="{BB962C8B-B14F-4D97-AF65-F5344CB8AC3E}">
        <p14:creationId xmlns:p14="http://schemas.microsoft.com/office/powerpoint/2010/main" val="385003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ECDC-29F3-174F-973B-8FE181A0159B}"/>
              </a:ext>
            </a:extLst>
          </p:cNvPr>
          <p:cNvSpPr>
            <a:spLocks noGrp="1"/>
          </p:cNvSpPr>
          <p:nvPr>
            <p:ph type="title"/>
          </p:nvPr>
        </p:nvSpPr>
        <p:spPr/>
        <p:txBody>
          <a:bodyPr/>
          <a:lstStyle/>
          <a:p>
            <a:r>
              <a:rPr lang="en-IE" dirty="0"/>
              <a:t>Help from the NCSC</a:t>
            </a:r>
          </a:p>
        </p:txBody>
      </p:sp>
      <p:sp>
        <p:nvSpPr>
          <p:cNvPr id="4" name="Subtitle 3">
            <a:extLst>
              <a:ext uri="{FF2B5EF4-FFF2-40B4-BE49-F238E27FC236}">
                <a16:creationId xmlns:a16="http://schemas.microsoft.com/office/drawing/2014/main" id="{55BD4A6F-1DE8-49F6-82AF-8D7A52404505}"/>
              </a:ext>
            </a:extLst>
          </p:cNvPr>
          <p:cNvSpPr>
            <a:spLocks noGrp="1"/>
          </p:cNvSpPr>
          <p:nvPr>
            <p:ph type="subTitle" idx="13"/>
          </p:nvPr>
        </p:nvSpPr>
        <p:spPr/>
        <p:txBody>
          <a:bodyPr/>
          <a:lstStyle/>
          <a:p>
            <a:pPr algn="l"/>
            <a:r>
              <a:rPr lang="en-IE" dirty="0"/>
              <a:t>COREs</a:t>
            </a:r>
          </a:p>
        </p:txBody>
      </p:sp>
      <p:sp>
        <p:nvSpPr>
          <p:cNvPr id="6" name="Content Placeholder 5">
            <a:extLst>
              <a:ext uri="{FF2B5EF4-FFF2-40B4-BE49-F238E27FC236}">
                <a16:creationId xmlns:a16="http://schemas.microsoft.com/office/drawing/2014/main" id="{4AC3E9D7-5667-B7BE-6795-3056D2D0EF24}"/>
              </a:ext>
            </a:extLst>
          </p:cNvPr>
          <p:cNvSpPr>
            <a:spLocks noGrp="1"/>
          </p:cNvSpPr>
          <p:nvPr>
            <p:ph idx="1"/>
          </p:nvPr>
        </p:nvSpPr>
        <p:spPr>
          <a:xfrm>
            <a:off x="798268" y="2231752"/>
            <a:ext cx="10185418" cy="3831804"/>
          </a:xfrm>
        </p:spPr>
        <p:txBody>
          <a:bodyPr>
            <a:normAutofit lnSpcReduction="10000"/>
          </a:bodyPr>
          <a:lstStyle/>
          <a:p>
            <a:pPr marL="800100" lvl="1" indent="-342900">
              <a:buFont typeface="Arial" panose="020B0604020202020204" pitchFamily="34" charset="0"/>
              <a:buChar char="•"/>
            </a:pPr>
            <a:r>
              <a:rPr lang="en-IE" dirty="0"/>
              <a:t>Member States shall facilitate the establishment of cybersecurity information-sharing arrangements.</a:t>
            </a:r>
          </a:p>
          <a:p>
            <a:pPr marL="800100" lvl="1" indent="-342900">
              <a:buFont typeface="Arial" panose="020B0604020202020204" pitchFamily="34" charset="0"/>
              <a:buChar char="•"/>
            </a:pPr>
            <a:r>
              <a:rPr lang="en-IE" dirty="0"/>
              <a:t>Exchange on a voluntary basis relevant cybersecurity information among themselves, including:</a:t>
            </a:r>
          </a:p>
          <a:p>
            <a:pPr marL="1257300" lvl="2" indent="-342900">
              <a:buFont typeface="Arial" panose="020B0604020202020204" pitchFamily="34" charset="0"/>
              <a:buChar char="•"/>
            </a:pPr>
            <a:r>
              <a:rPr lang="en-IE" dirty="0"/>
              <a:t>information relating to cyber threats,</a:t>
            </a:r>
          </a:p>
          <a:p>
            <a:pPr marL="1257300" lvl="2" indent="-342900">
              <a:buFont typeface="Arial" panose="020B0604020202020204" pitchFamily="34" charset="0"/>
              <a:buChar char="•"/>
            </a:pPr>
            <a:r>
              <a:rPr lang="en-IE" dirty="0"/>
              <a:t>near misses, vulnerabilities, techniques and procedures,</a:t>
            </a:r>
          </a:p>
          <a:p>
            <a:pPr marL="1257300" lvl="2" indent="-342900">
              <a:buFont typeface="Arial" panose="020B0604020202020204" pitchFamily="34" charset="0"/>
              <a:buChar char="•"/>
            </a:pPr>
            <a:r>
              <a:rPr lang="en-IE" dirty="0"/>
              <a:t>indicators of compromise, adversarial tactics, threat-actor-specific information, cybersecurity alerts,</a:t>
            </a:r>
          </a:p>
          <a:p>
            <a:pPr marL="1257300" lvl="2" indent="-342900">
              <a:buFont typeface="Arial" panose="020B0604020202020204" pitchFamily="34" charset="0"/>
              <a:buChar char="•"/>
            </a:pPr>
            <a:r>
              <a:rPr lang="en-IE" dirty="0"/>
              <a:t>and recommendations regarding configuration of cybersecurity tools to detect cyberattacks.</a:t>
            </a:r>
          </a:p>
        </p:txBody>
      </p:sp>
    </p:spTree>
    <p:extLst>
      <p:ext uri="{BB962C8B-B14F-4D97-AF65-F5344CB8AC3E}">
        <p14:creationId xmlns:p14="http://schemas.microsoft.com/office/powerpoint/2010/main" val="169701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ECDC-29F3-174F-973B-8FE181A0159B}"/>
              </a:ext>
            </a:extLst>
          </p:cNvPr>
          <p:cNvSpPr>
            <a:spLocks noGrp="1"/>
          </p:cNvSpPr>
          <p:nvPr>
            <p:ph type="title"/>
          </p:nvPr>
        </p:nvSpPr>
        <p:spPr/>
        <p:txBody>
          <a:bodyPr/>
          <a:lstStyle/>
          <a:p>
            <a:r>
              <a:rPr lang="en-IE" sz="4400" dirty="0"/>
              <a:t>CORE Network</a:t>
            </a:r>
            <a:endParaRPr lang="en-IE" dirty="0"/>
          </a:p>
        </p:txBody>
      </p:sp>
      <p:sp>
        <p:nvSpPr>
          <p:cNvPr id="7" name="Subtitle 6">
            <a:extLst>
              <a:ext uri="{FF2B5EF4-FFF2-40B4-BE49-F238E27FC236}">
                <a16:creationId xmlns:a16="http://schemas.microsoft.com/office/drawing/2014/main" id="{D6F2D121-E78B-0D59-639C-AB14C06EA9DB}"/>
              </a:ext>
            </a:extLst>
          </p:cNvPr>
          <p:cNvSpPr>
            <a:spLocks noGrp="1"/>
          </p:cNvSpPr>
          <p:nvPr>
            <p:ph type="subTitle" idx="13"/>
          </p:nvPr>
        </p:nvSpPr>
        <p:spPr/>
        <p:txBody>
          <a:bodyPr/>
          <a:lstStyle/>
          <a:p>
            <a:r>
              <a:rPr lang="en-IE" dirty="0"/>
              <a:t>Collaboration</a:t>
            </a:r>
          </a:p>
        </p:txBody>
      </p:sp>
      <p:pic>
        <p:nvPicPr>
          <p:cNvPr id="10" name="Picture 9" descr="A circular chart with colorful symbols&#10;&#10;Description automatically generated with medium confidence">
            <a:extLst>
              <a:ext uri="{FF2B5EF4-FFF2-40B4-BE49-F238E27FC236}">
                <a16:creationId xmlns:a16="http://schemas.microsoft.com/office/drawing/2014/main" id="{893A68E7-6A91-D458-FAD3-2573BF3E69EB}"/>
              </a:ext>
            </a:extLst>
          </p:cNvPr>
          <p:cNvPicPr>
            <a:picLocks noChangeAspect="1"/>
          </p:cNvPicPr>
          <p:nvPr/>
        </p:nvPicPr>
        <p:blipFill>
          <a:blip r:embed="rId2"/>
          <a:srcRect b="303"/>
          <a:stretch/>
        </p:blipFill>
        <p:spPr>
          <a:xfrm>
            <a:off x="5311702" y="10"/>
            <a:ext cx="6134847" cy="611631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Content Placeholder 2">
            <a:extLst>
              <a:ext uri="{FF2B5EF4-FFF2-40B4-BE49-F238E27FC236}">
                <a16:creationId xmlns:a16="http://schemas.microsoft.com/office/drawing/2014/main" id="{698F18E5-4021-8516-F28C-5B78CEB141A0}"/>
              </a:ext>
            </a:extLst>
          </p:cNvPr>
          <p:cNvSpPr>
            <a:spLocks noGrp="1"/>
          </p:cNvSpPr>
          <p:nvPr>
            <p:ph idx="1"/>
          </p:nvPr>
        </p:nvSpPr>
        <p:spPr>
          <a:xfrm>
            <a:off x="933735" y="2581646"/>
            <a:ext cx="4243589" cy="3320668"/>
          </a:xfrm>
        </p:spPr>
        <p:txBody>
          <a:bodyPr>
            <a:normAutofit/>
          </a:bodyPr>
          <a:lstStyle/>
          <a:p>
            <a:pPr marL="0" indent="0">
              <a:buNone/>
            </a:pPr>
            <a:r>
              <a:rPr lang="en-IE" sz="2200" dirty="0"/>
              <a:t>To establish, mature and maintain efficient and effective Cyber information sharing groups (COREs) across the Government, Energy, Digital, Health, Local Government, Transport, and Education sectors.</a:t>
            </a:r>
          </a:p>
          <a:p>
            <a:pPr marL="914400" lvl="2" indent="0">
              <a:buNone/>
            </a:pPr>
            <a:endParaRPr lang="en-IE" sz="2200" dirty="0"/>
          </a:p>
          <a:p>
            <a:endParaRPr lang="en-IE" sz="2200" dirty="0"/>
          </a:p>
        </p:txBody>
      </p:sp>
    </p:spTree>
    <p:extLst>
      <p:ext uri="{BB962C8B-B14F-4D97-AF65-F5344CB8AC3E}">
        <p14:creationId xmlns:p14="http://schemas.microsoft.com/office/powerpoint/2010/main" val="3324354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ECDC-29F3-174F-973B-8FE181A0159B}"/>
              </a:ext>
            </a:extLst>
          </p:cNvPr>
          <p:cNvSpPr>
            <a:spLocks noGrp="1"/>
          </p:cNvSpPr>
          <p:nvPr>
            <p:ph type="title"/>
          </p:nvPr>
        </p:nvSpPr>
        <p:spPr/>
        <p:txBody>
          <a:bodyPr>
            <a:noAutofit/>
          </a:bodyPr>
          <a:lstStyle/>
          <a:p>
            <a:r>
              <a:rPr lang="en-IE" sz="3600" dirty="0"/>
              <a:t>NCSC and Incident Response</a:t>
            </a:r>
          </a:p>
        </p:txBody>
      </p:sp>
      <p:graphicFrame>
        <p:nvGraphicFramePr>
          <p:cNvPr id="5" name="Content Placeholder 4">
            <a:extLst>
              <a:ext uri="{FF2B5EF4-FFF2-40B4-BE49-F238E27FC236}">
                <a16:creationId xmlns:a16="http://schemas.microsoft.com/office/drawing/2014/main" id="{0BE45FF5-510A-C227-99ED-5AFB351A89C4}"/>
              </a:ext>
            </a:extLst>
          </p:cNvPr>
          <p:cNvGraphicFramePr>
            <a:graphicFrameLocks noGrp="1"/>
          </p:cNvGraphicFramePr>
          <p:nvPr>
            <p:ph idx="1"/>
            <p:extLst>
              <p:ext uri="{D42A27DB-BD31-4B8C-83A1-F6EECF244321}">
                <p14:modId xmlns:p14="http://schemas.microsoft.com/office/powerpoint/2010/main" val="3692077239"/>
              </p:ext>
            </p:extLst>
          </p:nvPr>
        </p:nvGraphicFramePr>
        <p:xfrm>
          <a:off x="329450" y="2190751"/>
          <a:ext cx="5766550" cy="3826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ubtitle 3">
            <a:extLst>
              <a:ext uri="{FF2B5EF4-FFF2-40B4-BE49-F238E27FC236}">
                <a16:creationId xmlns:a16="http://schemas.microsoft.com/office/drawing/2014/main" id="{55BD4A6F-1DE8-49F6-82AF-8D7A52404505}"/>
              </a:ext>
            </a:extLst>
          </p:cNvPr>
          <p:cNvSpPr>
            <a:spLocks noGrp="1"/>
          </p:cNvSpPr>
          <p:nvPr>
            <p:ph type="subTitle" idx="13"/>
          </p:nvPr>
        </p:nvSpPr>
        <p:spPr/>
        <p:txBody>
          <a:bodyPr/>
          <a:lstStyle/>
          <a:p>
            <a:r>
              <a:rPr lang="en-IE" dirty="0"/>
              <a:t>What services are available as an essential/important entity?</a:t>
            </a:r>
          </a:p>
        </p:txBody>
      </p:sp>
      <p:sp>
        <p:nvSpPr>
          <p:cNvPr id="7" name="Content Placeholder 2">
            <a:extLst>
              <a:ext uri="{FF2B5EF4-FFF2-40B4-BE49-F238E27FC236}">
                <a16:creationId xmlns:a16="http://schemas.microsoft.com/office/drawing/2014/main" id="{86958FBE-69E5-7D4B-56B8-3F5746AB780E}"/>
              </a:ext>
            </a:extLst>
          </p:cNvPr>
          <p:cNvSpPr txBox="1">
            <a:spLocks/>
          </p:cNvSpPr>
          <p:nvPr/>
        </p:nvSpPr>
        <p:spPr>
          <a:xfrm>
            <a:off x="6380650" y="2595075"/>
            <a:ext cx="4974833" cy="3017354"/>
          </a:xfrm>
          <a:prstGeom prst="rect">
            <a:avLst/>
          </a:prstGeom>
        </p:spPr>
        <p:txBody>
          <a:bodyPr vert="horz" lIns="0" tIns="0" rIns="0" bIns="0" rtlCol="0">
            <a:normAutofit/>
          </a:bodyPr>
          <a:lstStyle>
            <a:lvl1pPr marL="0" indent="0" algn="l" defTabSz="914400" rtl="0" eaLnBrk="1" latinLnBrk="0" hangingPunct="1">
              <a:lnSpc>
                <a:spcPct val="130000"/>
              </a:lnSpc>
              <a:spcBef>
                <a:spcPts val="1000"/>
              </a:spcBef>
              <a:buFont typeface="Arial" panose="020B0604020202020204" pitchFamily="34" charset="0"/>
              <a:buNone/>
              <a:defRPr sz="2400" b="0" i="0" kern="1200">
                <a:solidFill>
                  <a:srgbClr val="0B2240"/>
                </a:solidFill>
                <a:latin typeface="Lato" panose="020F0502020204030203" pitchFamily="34" charset="77"/>
                <a:ea typeface="+mn-ea"/>
                <a:cs typeface="+mn-cs"/>
              </a:defRPr>
            </a:lvl1pPr>
            <a:lvl2pPr marL="457200" indent="0" algn="l" defTabSz="914400" rtl="0" eaLnBrk="1" latinLnBrk="0" hangingPunct="1">
              <a:lnSpc>
                <a:spcPct val="130000"/>
              </a:lnSpc>
              <a:spcBef>
                <a:spcPts val="500"/>
              </a:spcBef>
              <a:buFont typeface="Arial" panose="020B0604020202020204" pitchFamily="34" charset="0"/>
              <a:buNone/>
              <a:defRPr sz="2000" b="0" i="0" kern="1200">
                <a:solidFill>
                  <a:srgbClr val="0B2240"/>
                </a:solidFill>
                <a:latin typeface="Lato" panose="020F0502020204030203" pitchFamily="34" charset="77"/>
                <a:ea typeface="+mn-ea"/>
                <a:cs typeface="+mn-cs"/>
              </a:defRPr>
            </a:lvl2pPr>
            <a:lvl3pPr marL="914400" indent="0" algn="l" defTabSz="914400" rtl="0" eaLnBrk="1" latinLnBrk="0" hangingPunct="1">
              <a:lnSpc>
                <a:spcPct val="130000"/>
              </a:lnSpc>
              <a:spcBef>
                <a:spcPts val="500"/>
              </a:spcBef>
              <a:buFont typeface="Arial" panose="020B0604020202020204" pitchFamily="34" charset="0"/>
              <a:buNone/>
              <a:defRPr sz="1800" b="0" i="0" kern="1200">
                <a:solidFill>
                  <a:srgbClr val="0B2240"/>
                </a:solidFill>
                <a:latin typeface="Lato" panose="020F0502020204030203" pitchFamily="34" charset="77"/>
                <a:ea typeface="+mn-ea"/>
                <a:cs typeface="+mn-cs"/>
              </a:defRPr>
            </a:lvl3pPr>
            <a:lvl4pPr marL="1371600" indent="0" algn="l" defTabSz="914400" rtl="0" eaLnBrk="1" latinLnBrk="0" hangingPunct="1">
              <a:lnSpc>
                <a:spcPct val="130000"/>
              </a:lnSpc>
              <a:spcBef>
                <a:spcPts val="500"/>
              </a:spcBef>
              <a:buFont typeface="Arial" panose="020B0604020202020204" pitchFamily="34" charset="0"/>
              <a:buNone/>
              <a:defRPr sz="1600" b="0" i="0" kern="1200">
                <a:solidFill>
                  <a:srgbClr val="0B2240"/>
                </a:solidFill>
                <a:latin typeface="Lato" panose="020F0502020204030203" pitchFamily="34" charset="77"/>
                <a:ea typeface="+mn-ea"/>
                <a:cs typeface="+mn-cs"/>
              </a:defRPr>
            </a:lvl4pPr>
            <a:lvl5pPr marL="1828800" indent="0" algn="l" defTabSz="914400" rtl="0" eaLnBrk="1" latinLnBrk="0" hangingPunct="1">
              <a:lnSpc>
                <a:spcPct val="130000"/>
              </a:lnSpc>
              <a:spcBef>
                <a:spcPts val="500"/>
              </a:spcBef>
              <a:buFont typeface="Arial" panose="020B0604020202020204" pitchFamily="34" charset="0"/>
              <a:buNone/>
              <a:defRPr sz="1600" b="0" i="0" kern="1200">
                <a:solidFill>
                  <a:srgbClr val="0B2240"/>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B2240"/>
                </a:solidFill>
                <a:effectLst/>
                <a:uLnTx/>
                <a:uFillTx/>
                <a:latin typeface="Lato" panose="020F0502020204030203" pitchFamily="34" charset="77"/>
                <a:ea typeface="+mn-ea"/>
                <a:cs typeface="+mn-cs"/>
              </a:rPr>
              <a:t>CSIRT (Computer Security Incident Response Team) can support before during and after an incident alongside your security team or MSSP (Managed Service Security Providers)</a:t>
            </a:r>
            <a:endParaRPr kumimoji="0" lang="en-US" sz="2000" b="0" i="0" u="none" strike="noStrike" kern="1200" cap="none" spc="0" normalizeH="0" baseline="0" noProof="0" dirty="0">
              <a:ln>
                <a:noFill/>
              </a:ln>
              <a:solidFill>
                <a:srgbClr val="0B2240"/>
              </a:solidFill>
              <a:effectLst/>
              <a:uLnTx/>
              <a:uFillTx/>
              <a:latin typeface="Lato" panose="020F0502020204030203" pitchFamily="34" charset="77"/>
              <a:ea typeface="+mn-ea"/>
              <a:cs typeface="+mn-cs"/>
            </a:endParaRPr>
          </a:p>
          <a:p>
            <a:pPr marL="457200" marR="0" lvl="1" indent="0" algn="l" defTabSz="914400" rtl="0" eaLnBrk="1" fontAlgn="auto" latinLnBrk="0" hangingPunct="1">
              <a:lnSpc>
                <a:spcPct val="13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B2240"/>
              </a:solidFill>
              <a:effectLst/>
              <a:uLnTx/>
              <a:uFillTx/>
              <a:latin typeface="Lato" panose="020F0502020204030203" pitchFamily="34" charset="77"/>
              <a:ea typeface="+mn-ea"/>
              <a:cs typeface="+mn-cs"/>
            </a:endParaRPr>
          </a:p>
          <a:p>
            <a:pPr marL="800100" marR="0" lvl="1" indent="-34290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B2240"/>
              </a:solidFill>
              <a:effectLst/>
              <a:uLnTx/>
              <a:uFillTx/>
              <a:latin typeface="Lato" panose="020F0502020204030203" pitchFamily="34" charset="77"/>
              <a:ea typeface="+mn-ea"/>
              <a:cs typeface="+mn-cs"/>
            </a:endParaRPr>
          </a:p>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B224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98745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24212-953B-5190-8F39-836B09457BD2}"/>
              </a:ext>
            </a:extLst>
          </p:cNvPr>
          <p:cNvSpPr>
            <a:spLocks noGrp="1"/>
          </p:cNvSpPr>
          <p:nvPr>
            <p:ph type="title"/>
          </p:nvPr>
        </p:nvSpPr>
        <p:spPr>
          <a:xfrm>
            <a:off x="1666165" y="2960312"/>
            <a:ext cx="3904902" cy="2996107"/>
          </a:xfrm>
        </p:spPr>
        <p:txBody>
          <a:bodyPr/>
          <a:lstStyle/>
          <a:p>
            <a:r>
              <a:rPr lang="en-IE" dirty="0"/>
              <a:t>Thank you!</a:t>
            </a:r>
            <a:br>
              <a:rPr lang="en-IE" dirty="0"/>
            </a:br>
            <a:br>
              <a:rPr lang="en-IE" dirty="0"/>
            </a:br>
            <a:r>
              <a:rPr lang="en-IE" dirty="0"/>
              <a:t>ncsc.gov.ie/nis2</a:t>
            </a:r>
            <a:br>
              <a:rPr lang="en-IE" dirty="0"/>
            </a:br>
            <a:br>
              <a:rPr lang="en-IE" dirty="0"/>
            </a:br>
            <a:r>
              <a:rPr lang="en-IE" dirty="0"/>
              <a:t>nis2.gov.ie</a:t>
            </a:r>
          </a:p>
        </p:txBody>
      </p:sp>
    </p:spTree>
    <p:extLst>
      <p:ext uri="{BB962C8B-B14F-4D97-AF65-F5344CB8AC3E}">
        <p14:creationId xmlns:p14="http://schemas.microsoft.com/office/powerpoint/2010/main" val="48757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BBA2F1-8717-1B94-9DC6-B627148BD7C6}"/>
              </a:ext>
            </a:extLst>
          </p:cNvPr>
          <p:cNvPicPr>
            <a:picLocks noChangeAspect="1"/>
          </p:cNvPicPr>
          <p:nvPr/>
        </p:nvPicPr>
        <p:blipFill rotWithShape="1">
          <a:blip r:embed="rId3"/>
          <a:srcRect r="6283"/>
          <a:stretch/>
        </p:blipFill>
        <p:spPr>
          <a:xfrm>
            <a:off x="2534976" y="1508476"/>
            <a:ext cx="7119864" cy="2618147"/>
          </a:xfrm>
          <a:prstGeom prst="rect">
            <a:avLst/>
          </a:prstGeom>
          <a:ln>
            <a:solidFill>
              <a:schemeClr val="tx1"/>
            </a:solidFill>
          </a:ln>
        </p:spPr>
      </p:pic>
      <p:sp>
        <p:nvSpPr>
          <p:cNvPr id="8" name="Content Placeholder 2">
            <a:extLst>
              <a:ext uri="{FF2B5EF4-FFF2-40B4-BE49-F238E27FC236}">
                <a16:creationId xmlns:a16="http://schemas.microsoft.com/office/drawing/2014/main" id="{550B91F7-91C0-DB03-D8CD-E58EB926C57F}"/>
              </a:ext>
            </a:extLst>
          </p:cNvPr>
          <p:cNvSpPr txBox="1">
            <a:spLocks/>
          </p:cNvSpPr>
          <p:nvPr/>
        </p:nvSpPr>
        <p:spPr>
          <a:xfrm>
            <a:off x="839970" y="4126623"/>
            <a:ext cx="10509876" cy="1727901"/>
          </a:xfrm>
          <a:prstGeom prst="rect">
            <a:avLst/>
          </a:prstGeom>
        </p:spPr>
        <p:txBody>
          <a:bodyPr anchor="ctr">
            <a:normAutofit/>
          </a:bodyPr>
          <a:lstStyle>
            <a:lvl1pPr marL="0" marR="0" indent="0" algn="l" defTabSz="825500" eaLnBrk="1" fontAlgn="auto" latinLnBrk="0" hangingPunct="1">
              <a:lnSpc>
                <a:spcPct val="110000"/>
              </a:lnSpc>
              <a:spcBef>
                <a:spcPts val="0"/>
              </a:spcBef>
              <a:spcAft>
                <a:spcPts val="0"/>
              </a:spcAft>
              <a:buClrTx/>
              <a:buSzTx/>
              <a:buFontTx/>
              <a:buNone/>
              <a:tabLst/>
              <a:defRPr sz="8800" b="0" i="0" u="none" strike="noStrike" cap="none" spc="-150" baseline="0">
                <a:ln>
                  <a:noFill/>
                </a:ln>
                <a:solidFill>
                  <a:srgbClr val="5E5E5E"/>
                </a:solidFill>
                <a:uFillTx/>
                <a:latin typeface="+mn-lt"/>
                <a:ea typeface="Open Sans"/>
                <a:cs typeface="Open Sans"/>
                <a:sym typeface="Open Sans"/>
              </a:defRPr>
            </a:lvl1pPr>
            <a:lvl2pPr marL="0" marR="0" indent="228600" algn="l" defTabSz="825500" eaLnBrk="1" fontAlgn="auto" latinLnBrk="0" hangingPunct="1">
              <a:lnSpc>
                <a:spcPct val="110000"/>
              </a:lnSpc>
              <a:spcBef>
                <a:spcPts val="0"/>
              </a:spcBef>
              <a:spcAft>
                <a:spcPts val="0"/>
              </a:spcAft>
              <a:buClrTx/>
              <a:buSzTx/>
              <a:buFontTx/>
              <a:buNone/>
              <a:tabLst/>
              <a:defRPr sz="6000" b="0" i="0" u="none" strike="noStrike" cap="none" spc="-150" baseline="0">
                <a:ln>
                  <a:noFill/>
                </a:ln>
                <a:solidFill>
                  <a:srgbClr val="5E5E5E"/>
                </a:solidFill>
                <a:uFillTx/>
                <a:latin typeface="+mn-lt"/>
                <a:ea typeface="Open Sans"/>
                <a:cs typeface="Open Sans"/>
                <a:sym typeface="Open Sans"/>
              </a:defRPr>
            </a:lvl2pPr>
            <a:lvl3pPr marL="1440000" marR="0" indent="-857250" algn="l" defTabSz="825500" eaLnBrk="1" fontAlgn="auto" latinLnBrk="0" hangingPunct="1">
              <a:lnSpc>
                <a:spcPct val="110000"/>
              </a:lnSpc>
              <a:spcBef>
                <a:spcPts val="0"/>
              </a:spcBef>
              <a:spcAft>
                <a:spcPts val="0"/>
              </a:spcAft>
              <a:buClr>
                <a:srgbClr val="83BE41"/>
              </a:buClr>
              <a:buSzTx/>
              <a:buFont typeface=".AppleSystemUIFont" charset="-120"/>
              <a:buChar char="—"/>
              <a:tabLst/>
              <a:defRPr sz="6000" b="0" i="1" u="none" strike="noStrike" cap="none" spc="-150" baseline="0">
                <a:ln>
                  <a:noFill/>
                </a:ln>
                <a:solidFill>
                  <a:srgbClr val="5E5E5E"/>
                </a:solidFill>
                <a:uFillTx/>
                <a:latin typeface="+mn-lt"/>
                <a:ea typeface="Open Sans"/>
                <a:cs typeface="Open Sans"/>
                <a:sym typeface="Open Sans"/>
              </a:defRPr>
            </a:lvl3pPr>
            <a:lvl4pPr marL="216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0" u="none" strike="noStrike" cap="none" spc="-150" baseline="0">
                <a:ln>
                  <a:noFill/>
                </a:ln>
                <a:solidFill>
                  <a:srgbClr val="5E5E5E"/>
                </a:solidFill>
                <a:uFillTx/>
                <a:latin typeface="+mn-lt"/>
                <a:ea typeface="Open Sans"/>
                <a:cs typeface="Open Sans"/>
                <a:sym typeface="Open Sans"/>
              </a:defRPr>
            </a:lvl4pPr>
            <a:lvl5pPr marL="288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1" u="none" strike="noStrike" cap="none" spc="-150" baseline="0">
                <a:ln>
                  <a:noFill/>
                </a:ln>
                <a:solidFill>
                  <a:srgbClr val="5E5E5E"/>
                </a:solidFill>
                <a:uFillTx/>
                <a:latin typeface="+mn-lt"/>
                <a:ea typeface="Open Sans"/>
                <a:cs typeface="Open Sans"/>
                <a:sym typeface="Open Sans"/>
              </a:defRPr>
            </a:lvl5pPr>
            <a:lvl6pPr marL="0" marR="0" indent="11430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6pPr>
            <a:lvl7pPr marL="0" marR="0" indent="13716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7pPr>
            <a:lvl8pPr marL="0" marR="0" indent="16002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8pPr>
            <a:lvl9pPr marL="0" marR="0" indent="18288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9pPr>
          </a:lstStyle>
          <a:p>
            <a:pPr marL="0" marR="0" lvl="0" indent="0" algn="ctr" defTabSz="825500" rtl="0" eaLnBrk="1" fontAlgn="auto" latinLnBrk="0" hangingPunct="1">
              <a:lnSpc>
                <a:spcPct val="110000"/>
              </a:lnSpc>
              <a:spcBef>
                <a:spcPts val="0"/>
              </a:spcBef>
              <a:spcAft>
                <a:spcPts val="0"/>
              </a:spcAft>
              <a:buClrTx/>
              <a:buSzTx/>
              <a:buFontTx/>
              <a:buNone/>
              <a:tabLst/>
              <a:defRPr/>
            </a:pPr>
            <a:r>
              <a:rPr kumimoji="0" lang="en-IE" sz="2000" b="0" i="0" u="none" strike="noStrike" kern="1200" cap="none" spc="-150" normalizeH="0" baseline="0" noProof="0" dirty="0">
                <a:ln>
                  <a:noFill/>
                </a:ln>
                <a:solidFill>
                  <a:srgbClr val="5E5E5E"/>
                </a:solidFill>
                <a:effectLst/>
                <a:uLnTx/>
                <a:uFillTx/>
                <a:latin typeface="Calibri" panose="020F0502020204030204"/>
                <a:ea typeface="Open Sans"/>
                <a:cs typeface="Open Sans"/>
                <a:sym typeface="Open Sans"/>
              </a:rPr>
              <a:t>46 Articles, 142 Recitals &amp; 3 Annexes , </a:t>
            </a:r>
            <a:r>
              <a:rPr kumimoji="0" lang="en-IE" sz="2000" i="0" u="none" strike="noStrike" kern="1200" cap="none" spc="-150" normalizeH="0" baseline="0" noProof="0" dirty="0">
                <a:ln>
                  <a:noFill/>
                </a:ln>
                <a:solidFill>
                  <a:srgbClr val="5E5E5E"/>
                </a:solidFill>
                <a:effectLst/>
                <a:uLnTx/>
                <a:uFillTx/>
                <a:latin typeface="Calibri" panose="020F0502020204030204"/>
                <a:ea typeface="Open Sans"/>
                <a:cs typeface="Open Sans"/>
                <a:sym typeface="Open Sans"/>
              </a:rPr>
              <a:t>41,696 words.</a:t>
            </a:r>
          </a:p>
        </p:txBody>
      </p:sp>
      <p:sp>
        <p:nvSpPr>
          <p:cNvPr id="3" name="Rectangle 2">
            <a:extLst>
              <a:ext uri="{FF2B5EF4-FFF2-40B4-BE49-F238E27FC236}">
                <a16:creationId xmlns:a16="http://schemas.microsoft.com/office/drawing/2014/main" id="{9E6B17DC-8C2E-7CB9-EA09-6E4FB213BF5E}"/>
              </a:ext>
            </a:extLst>
          </p:cNvPr>
          <p:cNvSpPr/>
          <p:nvPr/>
        </p:nvSpPr>
        <p:spPr>
          <a:xfrm>
            <a:off x="1551846" y="536219"/>
            <a:ext cx="908614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3200" b="1" dirty="0">
                <a:solidFill>
                  <a:srgbClr val="0070C0"/>
                </a:solidFill>
                <a:latin typeface="Calibri" panose="020F0502020204030204"/>
              </a:rPr>
              <a:t>T</a:t>
            </a:r>
            <a:r>
              <a:rPr kumimoji="0" lang="en-IE" sz="3200" b="1" i="0" u="none" strike="noStrike" kern="1200" cap="none" spc="0" normalizeH="0" baseline="0" noProof="0" dirty="0">
                <a:ln>
                  <a:noFill/>
                </a:ln>
                <a:solidFill>
                  <a:srgbClr val="0070C0"/>
                </a:solidFill>
                <a:effectLst/>
                <a:uLnTx/>
                <a:uFillTx/>
                <a:latin typeface="Calibri" panose="020F0502020204030204"/>
                <a:ea typeface="+mn-ea"/>
                <a:cs typeface="+mn-cs"/>
              </a:rPr>
              <a:t>he Network and Information Systems (2) Directive</a:t>
            </a:r>
            <a:endParaRPr kumimoji="0" lang="en-IN" sz="32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4937202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E0F79A-A40A-027E-869E-C6C38C6F9745}"/>
              </a:ext>
            </a:extLst>
          </p:cNvPr>
          <p:cNvPicPr>
            <a:picLocks noChangeAspect="1"/>
          </p:cNvPicPr>
          <p:nvPr/>
        </p:nvPicPr>
        <p:blipFill>
          <a:blip r:embed="rId2"/>
          <a:stretch>
            <a:fillRect/>
          </a:stretch>
        </p:blipFill>
        <p:spPr>
          <a:xfrm>
            <a:off x="924949" y="0"/>
            <a:ext cx="10342101" cy="6858000"/>
          </a:xfrm>
          <a:prstGeom prst="rect">
            <a:avLst/>
          </a:prstGeom>
        </p:spPr>
      </p:pic>
    </p:spTree>
    <p:extLst>
      <p:ext uri="{BB962C8B-B14F-4D97-AF65-F5344CB8AC3E}">
        <p14:creationId xmlns:p14="http://schemas.microsoft.com/office/powerpoint/2010/main" val="2903793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7C931-DCCB-8227-964F-D876E86FF42F}"/>
              </a:ext>
            </a:extLst>
          </p:cNvPr>
          <p:cNvSpPr>
            <a:spLocks noGrp="1"/>
          </p:cNvSpPr>
          <p:nvPr>
            <p:ph type="title"/>
          </p:nvPr>
        </p:nvSpPr>
        <p:spPr/>
        <p:txBody>
          <a:bodyPr>
            <a:noAutofit/>
          </a:bodyPr>
          <a:lstStyle/>
          <a:p>
            <a:r>
              <a:rPr lang="en-IE" sz="2800" dirty="0">
                <a:hlinkClick r:id="rId2"/>
              </a:rPr>
              <a:t>www.gov.ie/pdf/?file=https://assets.gov.ie/303962/aa59bc78-e82d-4e74-9e95-b05c0c5a83a1.pdf#page=null</a:t>
            </a:r>
            <a:endParaRPr lang="en-IE" sz="2800" dirty="0"/>
          </a:p>
        </p:txBody>
      </p:sp>
      <p:pic>
        <p:nvPicPr>
          <p:cNvPr id="6" name="Content Placeholder 5">
            <a:extLst>
              <a:ext uri="{FF2B5EF4-FFF2-40B4-BE49-F238E27FC236}">
                <a16:creationId xmlns:a16="http://schemas.microsoft.com/office/drawing/2014/main" id="{189D711D-5C58-0E01-0617-DCDF0FCA9012}"/>
              </a:ext>
            </a:extLst>
          </p:cNvPr>
          <p:cNvPicPr>
            <a:picLocks noGrp="1" noChangeAspect="1"/>
          </p:cNvPicPr>
          <p:nvPr>
            <p:ph idx="1"/>
          </p:nvPr>
        </p:nvPicPr>
        <p:blipFill>
          <a:blip r:embed="rId3"/>
          <a:srcRect t="15680" b="1614"/>
          <a:stretch/>
        </p:blipFill>
        <p:spPr>
          <a:xfrm>
            <a:off x="1616765" y="1825625"/>
            <a:ext cx="8547652" cy="4805218"/>
          </a:xfrm>
          <a:prstGeom prst="rect">
            <a:avLst/>
          </a:prstGeom>
        </p:spPr>
      </p:pic>
    </p:spTree>
    <p:extLst>
      <p:ext uri="{BB962C8B-B14F-4D97-AF65-F5344CB8AC3E}">
        <p14:creationId xmlns:p14="http://schemas.microsoft.com/office/powerpoint/2010/main" val="1885515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7C931-DCCB-8227-964F-D876E86FF42F}"/>
              </a:ext>
            </a:extLst>
          </p:cNvPr>
          <p:cNvSpPr>
            <a:spLocks noGrp="1"/>
          </p:cNvSpPr>
          <p:nvPr>
            <p:ph type="title"/>
          </p:nvPr>
        </p:nvSpPr>
        <p:spPr/>
        <p:txBody>
          <a:bodyPr>
            <a:noAutofit/>
          </a:bodyPr>
          <a:lstStyle/>
          <a:p>
            <a:r>
              <a:rPr lang="en-IE" sz="2800" dirty="0">
                <a:hlinkClick r:id="rId2"/>
              </a:rPr>
              <a:t>https://eur-lex.europa.eu/legal-content/EN/TXT/HTML/?uri=OJ:L_202402690#d1e43-1-1</a:t>
            </a:r>
            <a:endParaRPr lang="en-IE" sz="2800" dirty="0"/>
          </a:p>
        </p:txBody>
      </p:sp>
      <p:pic>
        <p:nvPicPr>
          <p:cNvPr id="7" name="Content Placeholder 6">
            <a:extLst>
              <a:ext uri="{FF2B5EF4-FFF2-40B4-BE49-F238E27FC236}">
                <a16:creationId xmlns:a16="http://schemas.microsoft.com/office/drawing/2014/main" id="{4B2BE44A-BE62-379A-28F7-43F5B6E50DEE}"/>
              </a:ext>
            </a:extLst>
          </p:cNvPr>
          <p:cNvPicPr>
            <a:picLocks noGrp="1" noChangeAspect="1"/>
          </p:cNvPicPr>
          <p:nvPr>
            <p:ph idx="1"/>
          </p:nvPr>
        </p:nvPicPr>
        <p:blipFill>
          <a:blip r:embed="rId3"/>
          <a:stretch>
            <a:fillRect/>
          </a:stretch>
        </p:blipFill>
        <p:spPr>
          <a:xfrm>
            <a:off x="1748732" y="1535240"/>
            <a:ext cx="8117643" cy="5050596"/>
          </a:xfrm>
        </p:spPr>
      </p:pic>
    </p:spTree>
    <p:extLst>
      <p:ext uri="{BB962C8B-B14F-4D97-AF65-F5344CB8AC3E}">
        <p14:creationId xmlns:p14="http://schemas.microsoft.com/office/powerpoint/2010/main" val="257396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7E96E-AA2A-7CA5-1475-75EE44C5610A}"/>
              </a:ext>
            </a:extLst>
          </p:cNvPr>
          <p:cNvSpPr>
            <a:spLocks noGrp="1"/>
          </p:cNvSpPr>
          <p:nvPr>
            <p:ph type="title"/>
          </p:nvPr>
        </p:nvSpPr>
        <p:spPr/>
        <p:txBody>
          <a:bodyPr/>
          <a:lstStyle/>
          <a:p>
            <a:r>
              <a:rPr lang="en-US" dirty="0"/>
              <a:t>I don’t like the sound of all that…</a:t>
            </a:r>
          </a:p>
        </p:txBody>
      </p:sp>
      <p:sp>
        <p:nvSpPr>
          <p:cNvPr id="3" name="Subtitle 2">
            <a:extLst>
              <a:ext uri="{FF2B5EF4-FFF2-40B4-BE49-F238E27FC236}">
                <a16:creationId xmlns:a16="http://schemas.microsoft.com/office/drawing/2014/main" id="{13633922-A4F1-35CD-5911-28C6C405E59E}"/>
              </a:ext>
            </a:extLst>
          </p:cNvPr>
          <p:cNvSpPr>
            <a:spLocks noGrp="1"/>
          </p:cNvSpPr>
          <p:nvPr>
            <p:ph type="subTitle" idx="13"/>
          </p:nvPr>
        </p:nvSpPr>
        <p:spPr>
          <a:xfrm>
            <a:off x="933733" y="3637487"/>
            <a:ext cx="6327279" cy="736590"/>
          </a:xfrm>
        </p:spPr>
        <p:txBody>
          <a:bodyPr>
            <a:normAutofit fontScale="92500"/>
          </a:bodyPr>
          <a:lstStyle/>
          <a:p>
            <a:r>
              <a:rPr lang="en-US" dirty="0"/>
              <a:t>Am I in scope of the NIS 2 Directive?</a:t>
            </a:r>
          </a:p>
        </p:txBody>
      </p:sp>
      <p:sp>
        <p:nvSpPr>
          <p:cNvPr id="4" name="Text Placeholder 3">
            <a:extLst>
              <a:ext uri="{FF2B5EF4-FFF2-40B4-BE49-F238E27FC236}">
                <a16:creationId xmlns:a16="http://schemas.microsoft.com/office/drawing/2014/main" id="{015E1A0A-9CF2-0AB3-2DB5-4F82B1E61929}"/>
              </a:ext>
            </a:extLst>
          </p:cNvPr>
          <p:cNvSpPr>
            <a:spLocks noGrp="1"/>
          </p:cNvSpPr>
          <p:nvPr>
            <p:ph type="body" sz="quarter" idx="14"/>
          </p:nvPr>
        </p:nvSpPr>
        <p:spPr/>
        <p:txBody>
          <a:bodyPr/>
          <a:lstStyle/>
          <a:p>
            <a:r>
              <a:rPr lang="en-US" dirty="0"/>
              <a:t>1</a:t>
            </a:r>
          </a:p>
        </p:txBody>
      </p:sp>
    </p:spTree>
    <p:extLst>
      <p:ext uri="{BB962C8B-B14F-4D97-AF65-F5344CB8AC3E}">
        <p14:creationId xmlns:p14="http://schemas.microsoft.com/office/powerpoint/2010/main" val="184144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7877-DA95-B5E6-9EC3-4420DBF9AF04}"/>
              </a:ext>
            </a:extLst>
          </p:cNvPr>
          <p:cNvSpPr>
            <a:spLocks noGrp="1"/>
          </p:cNvSpPr>
          <p:nvPr>
            <p:ph type="title"/>
          </p:nvPr>
        </p:nvSpPr>
        <p:spPr/>
        <p:txBody>
          <a:bodyPr/>
          <a:lstStyle/>
          <a:p>
            <a:r>
              <a:rPr lang="en-US" dirty="0"/>
              <a:t>Do I operate in one of the sectors listed in Annex I or Annex II?</a:t>
            </a:r>
          </a:p>
        </p:txBody>
      </p:sp>
      <p:sp>
        <p:nvSpPr>
          <p:cNvPr id="3" name="Content Placeholder 2">
            <a:extLst>
              <a:ext uri="{FF2B5EF4-FFF2-40B4-BE49-F238E27FC236}">
                <a16:creationId xmlns:a16="http://schemas.microsoft.com/office/drawing/2014/main" id="{B70CA4AA-E15B-A1B7-D10A-3242EC025762}"/>
              </a:ext>
            </a:extLst>
          </p:cNvPr>
          <p:cNvSpPr>
            <a:spLocks noGrp="1"/>
          </p:cNvSpPr>
          <p:nvPr>
            <p:ph type="body" sz="quarter" idx="14"/>
          </p:nvPr>
        </p:nvSpPr>
        <p:spPr>
          <a:xfrm>
            <a:off x="1450015" y="3429000"/>
            <a:ext cx="3868392" cy="2234256"/>
          </a:xfrm>
        </p:spPr>
        <p:txBody>
          <a:bodyPr/>
          <a:lstStyle/>
          <a:p>
            <a:r>
              <a:rPr lang="en-US" dirty="0"/>
              <a:t>Pay close attention the definitions in NIS2 and Annex I &amp; II</a:t>
            </a:r>
          </a:p>
          <a:p>
            <a:r>
              <a:rPr lang="en-US" dirty="0"/>
              <a:t>You may need to refer to definitions in other directives</a:t>
            </a:r>
          </a:p>
          <a:p>
            <a:r>
              <a:rPr lang="en-US" dirty="0"/>
              <a:t>You may need legal advice</a:t>
            </a:r>
          </a:p>
          <a:p>
            <a:r>
              <a:rPr lang="en-US" dirty="0"/>
              <a:t>You know your business best</a:t>
            </a:r>
          </a:p>
        </p:txBody>
      </p:sp>
      <p:pic>
        <p:nvPicPr>
          <p:cNvPr id="12" name="Picture 11">
            <a:extLst>
              <a:ext uri="{FF2B5EF4-FFF2-40B4-BE49-F238E27FC236}">
                <a16:creationId xmlns:a16="http://schemas.microsoft.com/office/drawing/2014/main" id="{E4A36883-8BF4-E86D-34D6-49688B757C0A}"/>
              </a:ext>
            </a:extLst>
          </p:cNvPr>
          <p:cNvPicPr>
            <a:picLocks noChangeAspect="1"/>
          </p:cNvPicPr>
          <p:nvPr/>
        </p:nvPicPr>
        <p:blipFill rotWithShape="1">
          <a:blip r:embed="rId3"/>
          <a:srcRect t="344" b="3842"/>
          <a:stretch/>
        </p:blipFill>
        <p:spPr>
          <a:xfrm>
            <a:off x="6971660" y="470747"/>
            <a:ext cx="4972942" cy="5652347"/>
          </a:xfrm>
          <a:prstGeom prst="rect">
            <a:avLst/>
          </a:prstGeom>
        </p:spPr>
      </p:pic>
    </p:spTree>
    <p:extLst>
      <p:ext uri="{BB962C8B-B14F-4D97-AF65-F5344CB8AC3E}">
        <p14:creationId xmlns:p14="http://schemas.microsoft.com/office/powerpoint/2010/main" val="2410737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cent yellow">
      <a:dk1>
        <a:sysClr val="windowText" lastClr="000000"/>
      </a:dk1>
      <a:lt1>
        <a:sysClr val="window" lastClr="FFFFFF"/>
      </a:lt1>
      <a:dk2>
        <a:srgbClr val="44546A"/>
      </a:dk2>
      <a:lt2>
        <a:srgbClr val="E7E6E6"/>
      </a:lt2>
      <a:accent1>
        <a:srgbClr val="FDB813"/>
      </a:accent1>
      <a:accent2>
        <a:srgbClr val="FFD800"/>
      </a:accent2>
      <a:accent3>
        <a:srgbClr val="FFBF22"/>
      </a:accent3>
      <a:accent4>
        <a:srgbClr val="FFC726"/>
      </a:accent4>
      <a:accent5>
        <a:srgbClr val="FFBD1B"/>
      </a:accent5>
      <a:accent6>
        <a:srgbClr val="FFC30B"/>
      </a:accent6>
      <a:hlink>
        <a:srgbClr val="0000FF"/>
      </a:hlink>
      <a:folHlink>
        <a:srgbClr val="FF4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CSC Theme">
  <a:themeElements>
    <a:clrScheme name="NCSC">
      <a:dk1>
        <a:srgbClr val="0B2240"/>
      </a:dk1>
      <a:lt1>
        <a:srgbClr val="FFFFFF"/>
      </a:lt1>
      <a:dk2>
        <a:srgbClr val="0292C7"/>
      </a:dk2>
      <a:lt2>
        <a:srgbClr val="D7ECF6"/>
      </a:lt2>
      <a:accent1>
        <a:srgbClr val="0292C7"/>
      </a:accent1>
      <a:accent2>
        <a:srgbClr val="15098A"/>
      </a:accent2>
      <a:accent3>
        <a:srgbClr val="515D73"/>
      </a:accent3>
      <a:accent4>
        <a:srgbClr val="704A97"/>
      </a:accent4>
      <a:accent5>
        <a:srgbClr val="00A384"/>
      </a:accent5>
      <a:accent6>
        <a:srgbClr val="E7505A"/>
      </a:accent6>
      <a:hlink>
        <a:srgbClr val="0B2240"/>
      </a:hlink>
      <a:folHlink>
        <a:srgbClr val="515D7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30544E1717A14B9D63EB6BDE07A190" ma:contentTypeVersion="18" ma:contentTypeDescription="Create a new document." ma:contentTypeScope="" ma:versionID="2e247d34f5ca83769f98f636c92c0042">
  <xsd:schema xmlns:xsd="http://www.w3.org/2001/XMLSchema" xmlns:xs="http://www.w3.org/2001/XMLSchema" xmlns:p="http://schemas.microsoft.com/office/2006/metadata/properties" xmlns:ns2="15af6d95-0c21-46a1-b7b5-ec7856771054" xmlns:ns3="4d39e04f-539d-4b29-a0fa-b476f084603f" targetNamespace="http://schemas.microsoft.com/office/2006/metadata/properties" ma:root="true" ma:fieldsID="f6978c418541f26b667c2d744d4abbfe" ns2:_="" ns3:_="">
    <xsd:import namespace="15af6d95-0c21-46a1-b7b5-ec7856771054"/>
    <xsd:import namespace="4d39e04f-539d-4b29-a0fa-b476f08460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af6d95-0c21-46a1-b7b5-ec78567710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63f6a9-bf9c-43f0-b7bd-5e244946ac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39e04f-539d-4b29-a0fa-b476f084603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5b91c22-8027-40c0-a2fb-6956b10a21f8}" ma:internalName="TaxCatchAll" ma:showField="CatchAllData" ma:web="4d39e04f-539d-4b29-a0fa-b476f08460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9e04f-539d-4b29-a0fa-b476f084603f" xsi:nil="true"/>
    <lcf76f155ced4ddcb4097134ff3c332f xmlns="15af6d95-0c21-46a1-b7b5-ec78567710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C4593D2-1CD6-47DD-A2D5-D234946B422D}"/>
</file>

<file path=customXml/itemProps2.xml><?xml version="1.0" encoding="utf-8"?>
<ds:datastoreItem xmlns:ds="http://schemas.openxmlformats.org/officeDocument/2006/customXml" ds:itemID="{95F5D2DE-F714-4DD8-87A9-F31028FC722F}"/>
</file>

<file path=customXml/itemProps3.xml><?xml version="1.0" encoding="utf-8"?>
<ds:datastoreItem xmlns:ds="http://schemas.openxmlformats.org/officeDocument/2006/customXml" ds:itemID="{ABE5CD5F-7C8A-41EE-BF60-BFD7DD56F5BD}"/>
</file>

<file path=docProps/app.xml><?xml version="1.0" encoding="utf-8"?>
<Properties xmlns="http://schemas.openxmlformats.org/officeDocument/2006/extended-properties" xmlns:vt="http://schemas.openxmlformats.org/officeDocument/2006/docPropsVTypes">
  <TotalTime>8012</TotalTime>
  <Words>2106</Words>
  <Application>Microsoft Office PowerPoint</Application>
  <PresentationFormat>Widescreen</PresentationFormat>
  <Paragraphs>239</Paragraphs>
  <Slides>34</Slides>
  <Notes>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34</vt:i4>
      </vt:variant>
    </vt:vector>
  </HeadingPairs>
  <TitlesOfParts>
    <vt:vector size="48" baseType="lpstr">
      <vt:lpstr>.AppleSystemUIFont</vt:lpstr>
      <vt:lpstr>Arial</vt:lpstr>
      <vt:lpstr>Calibri</vt:lpstr>
      <vt:lpstr>Calibri Light</vt:lpstr>
      <vt:lpstr>EUAlbertina</vt:lpstr>
      <vt:lpstr>Lato</vt:lpstr>
      <vt:lpstr>Lato Hairline</vt:lpstr>
      <vt:lpstr>Lato Light</vt:lpstr>
      <vt:lpstr>Open Sans</vt:lpstr>
      <vt:lpstr>PP Telegraf</vt:lpstr>
      <vt:lpstr>Office Theme</vt:lpstr>
      <vt:lpstr>1_Office Theme</vt:lpstr>
      <vt:lpstr>2_Office Theme</vt:lpstr>
      <vt:lpstr>NCSC Theme</vt:lpstr>
      <vt:lpstr>The NIS2 Directive</vt:lpstr>
      <vt:lpstr>PowerPoint Presentation</vt:lpstr>
      <vt:lpstr>PowerPoint Presentation</vt:lpstr>
      <vt:lpstr>PowerPoint Presentation</vt:lpstr>
      <vt:lpstr>PowerPoint Presentation</vt:lpstr>
      <vt:lpstr>www.gov.ie/pdf/?file=https://assets.gov.ie/303962/aa59bc78-e82d-4e74-9e95-b05c0c5a83a1.pdf#page=null</vt:lpstr>
      <vt:lpstr>https://eur-lex.europa.eu/legal-content/EN/TXT/HTML/?uri=OJ:L_202402690#d1e43-1-1</vt:lpstr>
      <vt:lpstr>I don’t like the sound of all that…</vt:lpstr>
      <vt:lpstr>Do I operate in one of the sectors listed in Annex I or Annex II?</vt:lpstr>
      <vt:lpstr>What size is my organisation?</vt:lpstr>
      <vt:lpstr>PowerPoint Presentation</vt:lpstr>
      <vt:lpstr>PowerPoint Presentation</vt:lpstr>
      <vt:lpstr>Essential vs Important</vt:lpstr>
      <vt:lpstr>Okay, if we’re in scope …</vt:lpstr>
      <vt:lpstr>Evidence of compliance</vt:lpstr>
      <vt:lpstr>Oversight and Accountability</vt:lpstr>
      <vt:lpstr>Risk Management Measures</vt:lpstr>
      <vt:lpstr>National Competent Authorities (NCA)</vt:lpstr>
      <vt:lpstr>Supervision and Enforcement</vt:lpstr>
      <vt:lpstr>What about when things go wrong…</vt:lpstr>
      <vt:lpstr>Incident Reporting (Article 23)</vt:lpstr>
      <vt:lpstr>Incident Reporting (Art 23)</vt:lpstr>
      <vt:lpstr>Significant Incidents</vt:lpstr>
      <vt:lpstr>What information is required?</vt:lpstr>
      <vt:lpstr>What next…</vt:lpstr>
      <vt:lpstr>Milestones</vt:lpstr>
      <vt:lpstr>Register as an Essential/Important Entity</vt:lpstr>
      <vt:lpstr>Education Entities</vt:lpstr>
      <vt:lpstr>NIS2 Education Catagories</vt:lpstr>
      <vt:lpstr>Evidence of compliance</vt:lpstr>
      <vt:lpstr>Help from the NCSC</vt:lpstr>
      <vt:lpstr>CORE Network</vt:lpstr>
      <vt:lpstr>NCSC and Incident Response</vt:lpstr>
      <vt:lpstr>Thank you!  ncsc.gov.ie/nis2  nis2.gov.ie</vt:lpstr>
    </vt:vector>
  </TitlesOfParts>
  <Company>The National Cyber Security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NIS2 Directive</dc:title>
  <dc:creator>Joseph Stephens (NCSC)</dc:creator>
  <cp:lastModifiedBy>Paul Stanley (NCSC)</cp:lastModifiedBy>
  <cp:revision>15</cp:revision>
  <dcterms:created xsi:type="dcterms:W3CDTF">2024-06-17T14:53:27Z</dcterms:created>
  <dcterms:modified xsi:type="dcterms:W3CDTF">2024-10-30T15:47:02Z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0x0101000630544E1717A14B9D63EB6BDE07A190</vt:lpwstr>
  </property>
  <property fmtid="{D5CDD505-2E9C-101B-9397-08002B2CF9AE}" pid="3" name="MediaServiceImageTags">
    <vt:lpwstr/>
  </property>
</Properties>
</file>