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1"/>
  </p:notesMasterIdLst>
  <p:sldIdLst>
    <p:sldId id="257" r:id="rId2"/>
    <p:sldId id="261" r:id="rId3"/>
    <p:sldId id="262" r:id="rId4"/>
    <p:sldId id="258" r:id="rId5"/>
    <p:sldId id="267" r:id="rId6"/>
    <p:sldId id="264" r:id="rId7"/>
    <p:sldId id="265" r:id="rId8"/>
    <p:sldId id="266" r:id="rId9"/>
    <p:sldId id="268"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D2BC7E-A7DF-477A-AA95-439FBC5D1EAA}" v="200" dt="2024-10-15T13:14:53.0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78" autoAdjust="0"/>
    <p:restoredTop sz="67972" autoAdjust="0"/>
  </p:normalViewPr>
  <p:slideViewPr>
    <p:cSldViewPr snapToGrid="0">
      <p:cViewPr varScale="1">
        <p:scale>
          <a:sx n="53" d="100"/>
          <a:sy n="53" d="100"/>
        </p:scale>
        <p:origin x="1205" y="43"/>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18" Type="http://schemas.openxmlformats.org/officeDocument/2006/relationships/customXml" Target="../customXml/item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ry O'Toole" userId="2c75c947-47dd-4220-ae4d-a1cba1bb142e" providerId="ADAL" clId="{26D2BC7E-A7DF-477A-AA95-439FBC5D1EAA}"/>
    <pc:docChg chg="undo redo custSel addSld delSld modSld sldOrd">
      <pc:chgData name="Rory O'Toole" userId="2c75c947-47dd-4220-ae4d-a1cba1bb142e" providerId="ADAL" clId="{26D2BC7E-A7DF-477A-AA95-439FBC5D1EAA}" dt="2024-10-15T15:49:22.391" v="6666" actId="20577"/>
      <pc:docMkLst>
        <pc:docMk/>
      </pc:docMkLst>
      <pc:sldChg chg="del">
        <pc:chgData name="Rory O'Toole" userId="2c75c947-47dd-4220-ae4d-a1cba1bb142e" providerId="ADAL" clId="{26D2BC7E-A7DF-477A-AA95-439FBC5D1EAA}" dt="2024-08-22T15:36:04.571" v="114" actId="47"/>
        <pc:sldMkLst>
          <pc:docMk/>
          <pc:sldMk cId="1325030712" sldId="256"/>
        </pc:sldMkLst>
      </pc:sldChg>
      <pc:sldChg chg="addSp delSp modSp mod delAnim modAnim modNotesTx">
        <pc:chgData name="Rory O'Toole" userId="2c75c947-47dd-4220-ae4d-a1cba1bb142e" providerId="ADAL" clId="{26D2BC7E-A7DF-477A-AA95-439FBC5D1EAA}" dt="2024-10-14T08:18:09.087" v="5639" actId="20577"/>
        <pc:sldMkLst>
          <pc:docMk/>
          <pc:sldMk cId="641381678" sldId="257"/>
        </pc:sldMkLst>
        <pc:spChg chg="del mod">
          <ac:chgData name="Rory O'Toole" userId="2c75c947-47dd-4220-ae4d-a1cba1bb142e" providerId="ADAL" clId="{26D2BC7E-A7DF-477A-AA95-439FBC5D1EAA}" dt="2024-10-02T09:47:15.545" v="1923" actId="478"/>
          <ac:spMkLst>
            <pc:docMk/>
            <pc:sldMk cId="641381678" sldId="257"/>
            <ac:spMk id="15" creationId="{A2C09D48-AAD5-34BE-52DB-F11EF397CCF9}"/>
          </ac:spMkLst>
        </pc:spChg>
        <pc:picChg chg="add del mod">
          <ac:chgData name="Rory O'Toole" userId="2c75c947-47dd-4220-ae4d-a1cba1bb142e" providerId="ADAL" clId="{26D2BC7E-A7DF-477A-AA95-439FBC5D1EAA}" dt="2024-10-01T10:55:41.165" v="1907" actId="478"/>
          <ac:picMkLst>
            <pc:docMk/>
            <pc:sldMk cId="641381678" sldId="257"/>
            <ac:picMk id="3" creationId="{33D40EA0-D79F-5190-6A6D-029D0A3E276F}"/>
          </ac:picMkLst>
        </pc:picChg>
        <pc:picChg chg="add del mod">
          <ac:chgData name="Rory O'Toole" userId="2c75c947-47dd-4220-ae4d-a1cba1bb142e" providerId="ADAL" clId="{26D2BC7E-A7DF-477A-AA95-439FBC5D1EAA}" dt="2024-10-01T10:55:43.119" v="1908" actId="478"/>
          <ac:picMkLst>
            <pc:docMk/>
            <pc:sldMk cId="641381678" sldId="257"/>
            <ac:picMk id="6" creationId="{CF05BFF2-4FB8-7F11-7092-61705C7B9ADA}"/>
          </ac:picMkLst>
        </pc:picChg>
        <pc:picChg chg="add del mod">
          <ac:chgData name="Rory O'Toole" userId="2c75c947-47dd-4220-ae4d-a1cba1bb142e" providerId="ADAL" clId="{26D2BC7E-A7DF-477A-AA95-439FBC5D1EAA}" dt="2024-10-01T10:55:45.397" v="1909" actId="478"/>
          <ac:picMkLst>
            <pc:docMk/>
            <pc:sldMk cId="641381678" sldId="257"/>
            <ac:picMk id="12" creationId="{29898CDC-D2DA-0EA3-A662-6D29A692527D}"/>
          </ac:picMkLst>
        </pc:picChg>
        <pc:picChg chg="add del mod">
          <ac:chgData name="Rory O'Toole" userId="2c75c947-47dd-4220-ae4d-a1cba1bb142e" providerId="ADAL" clId="{26D2BC7E-A7DF-477A-AA95-439FBC5D1EAA}" dt="2024-10-02T09:46:56.312" v="1921" actId="478"/>
          <ac:picMkLst>
            <pc:docMk/>
            <pc:sldMk cId="641381678" sldId="257"/>
            <ac:picMk id="16" creationId="{F9B98C7C-DBD0-3DBE-5CF9-8E4D423ABB5B}"/>
          </ac:picMkLst>
        </pc:picChg>
      </pc:sldChg>
      <pc:sldChg chg="addSp delSp modSp add mod delAnim modAnim modNotesTx">
        <pc:chgData name="Rory O'Toole" userId="2c75c947-47dd-4220-ae4d-a1cba1bb142e" providerId="ADAL" clId="{26D2BC7E-A7DF-477A-AA95-439FBC5D1EAA}" dt="2024-10-09T10:55:23.235" v="5605" actId="20577"/>
        <pc:sldMkLst>
          <pc:docMk/>
          <pc:sldMk cId="1525516681" sldId="258"/>
        </pc:sldMkLst>
        <pc:spChg chg="add del mod">
          <ac:chgData name="Rory O'Toole" userId="2c75c947-47dd-4220-ae4d-a1cba1bb142e" providerId="ADAL" clId="{26D2BC7E-A7DF-477A-AA95-439FBC5D1EAA}" dt="2024-10-04T10:48:30.806" v="5221" actId="478"/>
          <ac:spMkLst>
            <pc:docMk/>
            <pc:sldMk cId="1525516681" sldId="258"/>
            <ac:spMk id="2" creationId="{D63B4317-AE30-B4F0-99A0-9C4CE14842B9}"/>
          </ac:spMkLst>
        </pc:spChg>
        <pc:spChg chg="add del mod">
          <ac:chgData name="Rory O'Toole" userId="2c75c947-47dd-4220-ae4d-a1cba1bb142e" providerId="ADAL" clId="{26D2BC7E-A7DF-477A-AA95-439FBC5D1EAA}" dt="2024-10-04T10:48:28.125" v="5220" actId="478"/>
          <ac:spMkLst>
            <pc:docMk/>
            <pc:sldMk cId="1525516681" sldId="258"/>
            <ac:spMk id="3" creationId="{46168F76-A172-C5D8-0157-DB74EC3D1E34}"/>
          </ac:spMkLst>
        </pc:spChg>
        <pc:spChg chg="del">
          <ac:chgData name="Rory O'Toole" userId="2c75c947-47dd-4220-ae4d-a1cba1bb142e" providerId="ADAL" clId="{26D2BC7E-A7DF-477A-AA95-439FBC5D1EAA}" dt="2024-08-22T15:36:20.719" v="118" actId="478"/>
          <ac:spMkLst>
            <pc:docMk/>
            <pc:sldMk cId="1525516681" sldId="258"/>
            <ac:spMk id="5" creationId="{9D8D16DF-0D98-3DA2-43D0-6AC73CA56DAB}"/>
          </ac:spMkLst>
        </pc:spChg>
        <pc:spChg chg="del">
          <ac:chgData name="Rory O'Toole" userId="2c75c947-47dd-4220-ae4d-a1cba1bb142e" providerId="ADAL" clId="{26D2BC7E-A7DF-477A-AA95-439FBC5D1EAA}" dt="2024-08-22T15:36:24.108" v="119" actId="478"/>
          <ac:spMkLst>
            <pc:docMk/>
            <pc:sldMk cId="1525516681" sldId="258"/>
            <ac:spMk id="13" creationId="{391EFD97-9236-0A57-1D5E-B963B00953E4}"/>
          </ac:spMkLst>
        </pc:spChg>
        <pc:spChg chg="del">
          <ac:chgData name="Rory O'Toole" userId="2c75c947-47dd-4220-ae4d-a1cba1bb142e" providerId="ADAL" clId="{26D2BC7E-A7DF-477A-AA95-439FBC5D1EAA}" dt="2024-08-22T15:36:12.268" v="116" actId="478"/>
          <ac:spMkLst>
            <pc:docMk/>
            <pc:sldMk cId="1525516681" sldId="258"/>
            <ac:spMk id="15" creationId="{A2C09D48-AAD5-34BE-52DB-F11EF397CCF9}"/>
          </ac:spMkLst>
        </pc:spChg>
        <pc:picChg chg="add del mod">
          <ac:chgData name="Rory O'Toole" userId="2c75c947-47dd-4220-ae4d-a1cba1bb142e" providerId="ADAL" clId="{26D2BC7E-A7DF-477A-AA95-439FBC5D1EAA}" dt="2024-08-22T15:40:09.164" v="391" actId="478"/>
          <ac:picMkLst>
            <pc:docMk/>
            <pc:sldMk cId="1525516681" sldId="258"/>
            <ac:picMk id="3" creationId="{9CCCE1EC-72BA-1300-F97C-896FCA69BFD1}"/>
          </ac:picMkLst>
        </pc:picChg>
        <pc:picChg chg="add mod">
          <ac:chgData name="Rory O'Toole" userId="2c75c947-47dd-4220-ae4d-a1cba1bb142e" providerId="ADAL" clId="{26D2BC7E-A7DF-477A-AA95-439FBC5D1EAA}" dt="2024-08-22T15:40:25.970" v="395" actId="1076"/>
          <ac:picMkLst>
            <pc:docMk/>
            <pc:sldMk cId="1525516681" sldId="258"/>
            <ac:picMk id="6" creationId="{B9902BC3-FDFA-6305-C884-6C18764446EE}"/>
          </ac:picMkLst>
        </pc:picChg>
        <pc:picChg chg="del">
          <ac:chgData name="Rory O'Toole" userId="2c75c947-47dd-4220-ae4d-a1cba1bb142e" providerId="ADAL" clId="{26D2BC7E-A7DF-477A-AA95-439FBC5D1EAA}" dt="2024-08-22T15:36:14.008" v="117" actId="478"/>
          <ac:picMkLst>
            <pc:docMk/>
            <pc:sldMk cId="1525516681" sldId="258"/>
            <ac:picMk id="7" creationId="{57D279BC-4398-9329-5A85-A40EC8DC663D}"/>
          </ac:picMkLst>
        </pc:picChg>
        <pc:picChg chg="add del mod">
          <ac:chgData name="Rory O'Toole" userId="2c75c947-47dd-4220-ae4d-a1cba1bb142e" providerId="ADAL" clId="{26D2BC7E-A7DF-477A-AA95-439FBC5D1EAA}" dt="2024-08-22T15:42:43.144" v="583" actId="478"/>
          <ac:picMkLst>
            <pc:docMk/>
            <pc:sldMk cId="1525516681" sldId="258"/>
            <ac:picMk id="12" creationId="{31980B0B-7DCE-00A2-6FFC-2DC83DBE73EB}"/>
          </ac:picMkLst>
        </pc:picChg>
        <pc:picChg chg="add mod">
          <ac:chgData name="Rory O'Toole" userId="2c75c947-47dd-4220-ae4d-a1cba1bb142e" providerId="ADAL" clId="{26D2BC7E-A7DF-477A-AA95-439FBC5D1EAA}" dt="2024-08-22T15:45:29.106" v="590" actId="1076"/>
          <ac:picMkLst>
            <pc:docMk/>
            <pc:sldMk cId="1525516681" sldId="258"/>
            <ac:picMk id="16" creationId="{D8BF9902-E3B5-4C91-F917-834DA58B435C}"/>
          </ac:picMkLst>
        </pc:picChg>
        <pc:picChg chg="add del mod">
          <ac:chgData name="Rory O'Toole" userId="2c75c947-47dd-4220-ae4d-a1cba1bb142e" providerId="ADAL" clId="{26D2BC7E-A7DF-477A-AA95-439FBC5D1EAA}" dt="2024-08-22T15:46:40.089" v="595" actId="478"/>
          <ac:picMkLst>
            <pc:docMk/>
            <pc:sldMk cId="1525516681" sldId="258"/>
            <ac:picMk id="18" creationId="{EC2E5DD8-D95F-3B75-433D-5ABC5133611B}"/>
          </ac:picMkLst>
        </pc:picChg>
        <pc:picChg chg="add del mod">
          <ac:chgData name="Rory O'Toole" userId="2c75c947-47dd-4220-ae4d-a1cba1bb142e" providerId="ADAL" clId="{26D2BC7E-A7DF-477A-AA95-439FBC5D1EAA}" dt="2024-10-04T10:48:36.472" v="5222" actId="478"/>
          <ac:picMkLst>
            <pc:docMk/>
            <pc:sldMk cId="1525516681" sldId="258"/>
            <ac:picMk id="20" creationId="{46953DCE-6413-E675-109E-9B8887CE6527}"/>
          </ac:picMkLst>
        </pc:picChg>
      </pc:sldChg>
      <pc:sldChg chg="addSp delSp modSp new del mod ord setBg modAnim modNotesTx">
        <pc:chgData name="Rory O'Toole" userId="2c75c947-47dd-4220-ae4d-a1cba1bb142e" providerId="ADAL" clId="{26D2BC7E-A7DF-477A-AA95-439FBC5D1EAA}" dt="2024-10-03T16:12:55.070" v="5219" actId="47"/>
        <pc:sldMkLst>
          <pc:docMk/>
          <pc:sldMk cId="3316126379" sldId="259"/>
        </pc:sldMkLst>
        <pc:spChg chg="mod">
          <ac:chgData name="Rory O'Toole" userId="2c75c947-47dd-4220-ae4d-a1cba1bb142e" providerId="ADAL" clId="{26D2BC7E-A7DF-477A-AA95-439FBC5D1EAA}" dt="2024-08-22T15:57:07.869" v="1372"/>
          <ac:spMkLst>
            <pc:docMk/>
            <pc:sldMk cId="3316126379" sldId="259"/>
            <ac:spMk id="3" creationId="{ED17A4BE-EFBD-49A8-504A-5EA097539990}"/>
          </ac:spMkLst>
        </pc:spChg>
        <pc:spChg chg="add del">
          <ac:chgData name="Rory O'Toole" userId="2c75c947-47dd-4220-ae4d-a1cba1bb142e" providerId="ADAL" clId="{26D2BC7E-A7DF-477A-AA95-439FBC5D1EAA}" dt="2024-10-02T15:01:32.916" v="3033" actId="26606"/>
          <ac:spMkLst>
            <pc:docMk/>
            <pc:sldMk cId="3316126379" sldId="259"/>
            <ac:spMk id="12" creationId="{A9F529C3-C941-49FD-8C67-82F134F64BDB}"/>
          </ac:spMkLst>
        </pc:spChg>
        <pc:spChg chg="add del">
          <ac:chgData name="Rory O'Toole" userId="2c75c947-47dd-4220-ae4d-a1cba1bb142e" providerId="ADAL" clId="{26D2BC7E-A7DF-477A-AA95-439FBC5D1EAA}" dt="2024-10-02T15:01:32.916" v="3033" actId="26606"/>
          <ac:spMkLst>
            <pc:docMk/>
            <pc:sldMk cId="3316126379" sldId="259"/>
            <ac:spMk id="14" creationId="{20586029-32A0-47E5-9AEC-AE3ABA6B94D0}"/>
          </ac:spMkLst>
        </pc:spChg>
        <pc:spChg chg="add del">
          <ac:chgData name="Rory O'Toole" userId="2c75c947-47dd-4220-ae4d-a1cba1bb142e" providerId="ADAL" clId="{26D2BC7E-A7DF-477A-AA95-439FBC5D1EAA}" dt="2024-10-02T15:01:35.381" v="3035" actId="26606"/>
          <ac:spMkLst>
            <pc:docMk/>
            <pc:sldMk cId="3316126379" sldId="259"/>
            <ac:spMk id="18" creationId="{D64E9910-51FE-45BF-973D-9D2401FD3C63}"/>
          </ac:spMkLst>
        </pc:spChg>
        <pc:spChg chg="add del">
          <ac:chgData name="Rory O'Toole" userId="2c75c947-47dd-4220-ae4d-a1cba1bb142e" providerId="ADAL" clId="{26D2BC7E-A7DF-477A-AA95-439FBC5D1EAA}" dt="2024-10-02T15:01:35.381" v="3035" actId="26606"/>
          <ac:spMkLst>
            <pc:docMk/>
            <pc:sldMk cId="3316126379" sldId="259"/>
            <ac:spMk id="19" creationId="{8950AD4C-6AF3-49F8-94E1-DBCAFB39478B}"/>
          </ac:spMkLst>
        </pc:spChg>
        <pc:spChg chg="add del">
          <ac:chgData name="Rory O'Toole" userId="2c75c947-47dd-4220-ae4d-a1cba1bb142e" providerId="ADAL" clId="{26D2BC7E-A7DF-477A-AA95-439FBC5D1EAA}" dt="2024-10-02T15:01:35.381" v="3035" actId="26606"/>
          <ac:spMkLst>
            <pc:docMk/>
            <pc:sldMk cId="3316126379" sldId="259"/>
            <ac:spMk id="20" creationId="{0ACBD85E-A404-45CB-B532-1039E479D4C6}"/>
          </ac:spMkLst>
        </pc:spChg>
        <pc:spChg chg="add del">
          <ac:chgData name="Rory O'Toole" userId="2c75c947-47dd-4220-ae4d-a1cba1bb142e" providerId="ADAL" clId="{26D2BC7E-A7DF-477A-AA95-439FBC5D1EAA}" dt="2024-10-02T15:01:35.381" v="3035" actId="26606"/>
          <ac:spMkLst>
            <pc:docMk/>
            <pc:sldMk cId="3316126379" sldId="259"/>
            <ac:spMk id="21" creationId="{DB1626B1-BAC7-4893-A5AC-620597685187}"/>
          </ac:spMkLst>
        </pc:spChg>
        <pc:grpChg chg="add mod ord">
          <ac:chgData name="Rory O'Toole" userId="2c75c947-47dd-4220-ae4d-a1cba1bb142e" providerId="ADAL" clId="{26D2BC7E-A7DF-477A-AA95-439FBC5D1EAA}" dt="2024-10-02T15:01:55.028" v="3041" actId="26606"/>
          <ac:grpSpMkLst>
            <pc:docMk/>
            <pc:sldMk cId="3316126379" sldId="259"/>
            <ac:grpSpMk id="2" creationId="{E90C448F-03B0-D30F-33BE-084451AF42AC}"/>
          </ac:grpSpMkLst>
        </pc:grpChg>
        <pc:picChg chg="mod">
          <ac:chgData name="Rory O'Toole" userId="2c75c947-47dd-4220-ae4d-a1cba1bb142e" providerId="ADAL" clId="{26D2BC7E-A7DF-477A-AA95-439FBC5D1EAA}" dt="2024-08-22T15:57:07.869" v="1372"/>
          <ac:picMkLst>
            <pc:docMk/>
            <pc:sldMk cId="3316126379" sldId="259"/>
            <ac:picMk id="4" creationId="{1BB4AD59-9E95-A4B9-4CE6-53CFCF9FD272}"/>
          </ac:picMkLst>
        </pc:picChg>
        <pc:picChg chg="add mod">
          <ac:chgData name="Rory O'Toole" userId="2c75c947-47dd-4220-ae4d-a1cba1bb142e" providerId="ADAL" clId="{26D2BC7E-A7DF-477A-AA95-439FBC5D1EAA}" dt="2024-10-03T10:44:18.418" v="3055"/>
          <ac:picMkLst>
            <pc:docMk/>
            <pc:sldMk cId="3316126379" sldId="259"/>
            <ac:picMk id="5" creationId="{606758CE-368C-04F4-EA0D-4482BAD00490}"/>
          </ac:picMkLst>
        </pc:picChg>
        <pc:picChg chg="add del mod">
          <ac:chgData name="Rory O'Toole" userId="2c75c947-47dd-4220-ae4d-a1cba1bb142e" providerId="ADAL" clId="{26D2BC7E-A7DF-477A-AA95-439FBC5D1EAA}" dt="2024-10-02T14:49:02.116" v="2566" actId="478"/>
          <ac:picMkLst>
            <pc:docMk/>
            <pc:sldMk cId="3316126379" sldId="259"/>
            <ac:picMk id="6" creationId="{DE4435B3-9AC2-ECCA-2FCC-F023C5A4599F}"/>
          </ac:picMkLst>
        </pc:picChg>
        <pc:picChg chg="add mod">
          <ac:chgData name="Rory O'Toole" userId="2c75c947-47dd-4220-ae4d-a1cba1bb142e" providerId="ADAL" clId="{26D2BC7E-A7DF-477A-AA95-439FBC5D1EAA}" dt="2024-10-02T15:02:09.818" v="3045" actId="1076"/>
          <ac:picMkLst>
            <pc:docMk/>
            <pc:sldMk cId="3316126379" sldId="259"/>
            <ac:picMk id="7" creationId="{B3FBA6FA-F302-06E9-0FF5-714FBD3C998C}"/>
          </ac:picMkLst>
        </pc:picChg>
        <pc:cxnChg chg="add del">
          <ac:chgData name="Rory O'Toole" userId="2c75c947-47dd-4220-ae4d-a1cba1bb142e" providerId="ADAL" clId="{26D2BC7E-A7DF-477A-AA95-439FBC5D1EAA}" dt="2024-10-02T15:01:32.916" v="3033" actId="26606"/>
          <ac:cxnSpMkLst>
            <pc:docMk/>
            <pc:sldMk cId="3316126379" sldId="259"/>
            <ac:cxnSpMk id="16" creationId="{8C730EAB-A532-4295-A302-FB4B90DB9F5E}"/>
          </ac:cxnSpMkLst>
        </pc:cxnChg>
      </pc:sldChg>
      <pc:sldChg chg="addSp delSp modSp new del mod">
        <pc:chgData name="Rory O'Toole" userId="2c75c947-47dd-4220-ae4d-a1cba1bb142e" providerId="ADAL" clId="{26D2BC7E-A7DF-477A-AA95-439FBC5D1EAA}" dt="2024-10-03T10:49:47.985" v="3257" actId="47"/>
        <pc:sldMkLst>
          <pc:docMk/>
          <pc:sldMk cId="1866772904" sldId="260"/>
        </pc:sldMkLst>
        <pc:spChg chg="add del mod">
          <ac:chgData name="Rory O'Toole" userId="2c75c947-47dd-4220-ae4d-a1cba1bb142e" providerId="ADAL" clId="{26D2BC7E-A7DF-477A-AA95-439FBC5D1EAA}" dt="2024-10-03T10:48:12.860" v="3251" actId="478"/>
          <ac:spMkLst>
            <pc:docMk/>
            <pc:sldMk cId="1866772904" sldId="260"/>
            <ac:spMk id="2" creationId="{0B07EEFA-239A-F4ED-85E9-A1EB4B7A14D2}"/>
          </ac:spMkLst>
        </pc:spChg>
      </pc:sldChg>
      <pc:sldChg chg="addSp delSp modSp add mod delAnim modAnim modNotesTx">
        <pc:chgData name="Rory O'Toole" userId="2c75c947-47dd-4220-ae4d-a1cba1bb142e" providerId="ADAL" clId="{26D2BC7E-A7DF-477A-AA95-439FBC5D1EAA}" dt="2024-10-15T15:47:42.941" v="6462" actId="20577"/>
        <pc:sldMkLst>
          <pc:docMk/>
          <pc:sldMk cId="509488442" sldId="261"/>
        </pc:sldMkLst>
        <pc:spChg chg="del mod">
          <ac:chgData name="Rory O'Toole" userId="2c75c947-47dd-4220-ae4d-a1cba1bb142e" providerId="ADAL" clId="{26D2BC7E-A7DF-477A-AA95-439FBC5D1EAA}" dt="2024-10-02T10:09:59.600" v="2018" actId="478"/>
          <ac:spMkLst>
            <pc:docMk/>
            <pc:sldMk cId="509488442" sldId="261"/>
            <ac:spMk id="15" creationId="{A2C09D48-AAD5-34BE-52DB-F11EF397CCF9}"/>
          </ac:spMkLst>
        </pc:spChg>
        <pc:picChg chg="add mod">
          <ac:chgData name="Rory O'Toole" userId="2c75c947-47dd-4220-ae4d-a1cba1bb142e" providerId="ADAL" clId="{26D2BC7E-A7DF-477A-AA95-439FBC5D1EAA}" dt="2024-10-02T09:58:55.435" v="1942" actId="962"/>
          <ac:picMkLst>
            <pc:docMk/>
            <pc:sldMk cId="509488442" sldId="261"/>
            <ac:picMk id="3" creationId="{01066E6D-FD06-2D0B-7421-485A3BCD2011}"/>
          </ac:picMkLst>
        </pc:picChg>
        <pc:picChg chg="add mod">
          <ac:chgData name="Rory O'Toole" userId="2c75c947-47dd-4220-ae4d-a1cba1bb142e" providerId="ADAL" clId="{26D2BC7E-A7DF-477A-AA95-439FBC5D1EAA}" dt="2024-10-02T10:03:27.512" v="1961" actId="27614"/>
          <ac:picMkLst>
            <pc:docMk/>
            <pc:sldMk cId="509488442" sldId="261"/>
            <ac:picMk id="6" creationId="{FE9F01F0-08BC-C8F1-2F41-5DDB44066D1C}"/>
          </ac:picMkLst>
        </pc:picChg>
        <pc:picChg chg="add mod">
          <ac:chgData name="Rory O'Toole" userId="2c75c947-47dd-4220-ae4d-a1cba1bb142e" providerId="ADAL" clId="{26D2BC7E-A7DF-477A-AA95-439FBC5D1EAA}" dt="2024-10-02T10:33:52.766" v="2092" actId="1076"/>
          <ac:picMkLst>
            <pc:docMk/>
            <pc:sldMk cId="509488442" sldId="261"/>
            <ac:picMk id="12" creationId="{9300A1AB-6B6F-E977-40EC-AD614FA8F848}"/>
          </ac:picMkLst>
        </pc:picChg>
        <pc:picChg chg="add mod">
          <ac:chgData name="Rory O'Toole" userId="2c75c947-47dd-4220-ae4d-a1cba1bb142e" providerId="ADAL" clId="{26D2BC7E-A7DF-477A-AA95-439FBC5D1EAA}" dt="2024-10-02T11:31:29.918" v="2153" actId="1076"/>
          <ac:picMkLst>
            <pc:docMk/>
            <pc:sldMk cId="509488442" sldId="261"/>
            <ac:picMk id="17" creationId="{177D20A7-7030-6A59-ABE0-594EB029C356}"/>
          </ac:picMkLst>
        </pc:picChg>
        <pc:picChg chg="add mod">
          <ac:chgData name="Rory O'Toole" userId="2c75c947-47dd-4220-ae4d-a1cba1bb142e" providerId="ADAL" clId="{26D2BC7E-A7DF-477A-AA95-439FBC5D1EAA}" dt="2024-10-02T11:31:34.680" v="2155" actId="1076"/>
          <ac:picMkLst>
            <pc:docMk/>
            <pc:sldMk cId="509488442" sldId="261"/>
            <ac:picMk id="19" creationId="{BFA3D80B-E4CF-0F64-CF07-9DF39E72629F}"/>
          </ac:picMkLst>
        </pc:picChg>
      </pc:sldChg>
      <pc:sldChg chg="add del ord">
        <pc:chgData name="Rory O'Toole" userId="2c75c947-47dd-4220-ae4d-a1cba1bb142e" providerId="ADAL" clId="{26D2BC7E-A7DF-477A-AA95-439FBC5D1EAA}" dt="2024-10-02T10:05:11.949" v="1974" actId="47"/>
        <pc:sldMkLst>
          <pc:docMk/>
          <pc:sldMk cId="760595352" sldId="262"/>
        </pc:sldMkLst>
      </pc:sldChg>
      <pc:sldChg chg="delSp modSp add mod ord delAnim modNotesTx">
        <pc:chgData name="Rory O'Toole" userId="2c75c947-47dd-4220-ae4d-a1cba1bb142e" providerId="ADAL" clId="{26D2BC7E-A7DF-477A-AA95-439FBC5D1EAA}" dt="2024-10-15T15:49:22.391" v="6666" actId="20577"/>
        <pc:sldMkLst>
          <pc:docMk/>
          <pc:sldMk cId="3274895480" sldId="262"/>
        </pc:sldMkLst>
        <pc:spChg chg="mod">
          <ac:chgData name="Rory O'Toole" userId="2c75c947-47dd-4220-ae4d-a1cba1bb142e" providerId="ADAL" clId="{26D2BC7E-A7DF-477A-AA95-439FBC5D1EAA}" dt="2024-10-02T10:07:27.468" v="1998" actId="1076"/>
          <ac:spMkLst>
            <pc:docMk/>
            <pc:sldMk cId="3274895480" sldId="262"/>
            <ac:spMk id="15" creationId="{A2C09D48-AAD5-34BE-52DB-F11EF397CCF9}"/>
          </ac:spMkLst>
        </pc:spChg>
        <pc:picChg chg="del">
          <ac:chgData name="Rory O'Toole" userId="2c75c947-47dd-4220-ae4d-a1cba1bb142e" providerId="ADAL" clId="{26D2BC7E-A7DF-477A-AA95-439FBC5D1EAA}" dt="2024-10-02T10:05:22.338" v="1979" actId="478"/>
          <ac:picMkLst>
            <pc:docMk/>
            <pc:sldMk cId="3274895480" sldId="262"/>
            <ac:picMk id="3" creationId="{01066E6D-FD06-2D0B-7421-485A3BCD2011}"/>
          </ac:picMkLst>
        </pc:picChg>
        <pc:picChg chg="del">
          <ac:chgData name="Rory O'Toole" userId="2c75c947-47dd-4220-ae4d-a1cba1bb142e" providerId="ADAL" clId="{26D2BC7E-A7DF-477A-AA95-439FBC5D1EAA}" dt="2024-10-02T10:05:20.386" v="1978" actId="478"/>
          <ac:picMkLst>
            <pc:docMk/>
            <pc:sldMk cId="3274895480" sldId="262"/>
            <ac:picMk id="6" creationId="{FE9F01F0-08BC-C8F1-2F41-5DDB44066D1C}"/>
          </ac:picMkLst>
        </pc:picChg>
        <pc:picChg chg="mod">
          <ac:chgData name="Rory O'Toole" userId="2c75c947-47dd-4220-ae4d-a1cba1bb142e" providerId="ADAL" clId="{26D2BC7E-A7DF-477A-AA95-439FBC5D1EAA}" dt="2024-10-02T10:06:17.834" v="1990" actId="1076"/>
          <ac:picMkLst>
            <pc:docMk/>
            <pc:sldMk cId="3274895480" sldId="262"/>
            <ac:picMk id="7" creationId="{57D279BC-4398-9329-5A85-A40EC8DC663D}"/>
          </ac:picMkLst>
        </pc:picChg>
        <pc:picChg chg="del">
          <ac:chgData name="Rory O'Toole" userId="2c75c947-47dd-4220-ae4d-a1cba1bb142e" providerId="ADAL" clId="{26D2BC7E-A7DF-477A-AA95-439FBC5D1EAA}" dt="2024-10-02T10:05:24.102" v="1980" actId="478"/>
          <ac:picMkLst>
            <pc:docMk/>
            <pc:sldMk cId="3274895480" sldId="262"/>
            <ac:picMk id="16" creationId="{F9B98C7C-DBD0-3DBE-5CF9-8E4D423ABB5B}"/>
          </ac:picMkLst>
        </pc:picChg>
      </pc:sldChg>
      <pc:sldChg chg="addSp delSp modSp add del mod modAnim modNotesTx">
        <pc:chgData name="Rory O'Toole" userId="2c75c947-47dd-4220-ae4d-a1cba1bb142e" providerId="ADAL" clId="{26D2BC7E-A7DF-477A-AA95-439FBC5D1EAA}" dt="2024-10-03T10:48:31.633" v="3255" actId="47"/>
        <pc:sldMkLst>
          <pc:docMk/>
          <pc:sldMk cId="3513969334" sldId="263"/>
        </pc:sldMkLst>
        <pc:picChg chg="add mod">
          <ac:chgData name="Rory O'Toole" userId="2c75c947-47dd-4220-ae4d-a1cba1bb142e" providerId="ADAL" clId="{26D2BC7E-A7DF-477A-AA95-439FBC5D1EAA}" dt="2024-10-03T10:41:37.159" v="3051" actId="14100"/>
          <ac:picMkLst>
            <pc:docMk/>
            <pc:sldMk cId="3513969334" sldId="263"/>
            <ac:picMk id="6" creationId="{4CC1C8B4-5B18-3746-B0EF-6405E8D835DC}"/>
          </ac:picMkLst>
        </pc:picChg>
        <pc:picChg chg="del">
          <ac:chgData name="Rory O'Toole" userId="2c75c947-47dd-4220-ae4d-a1cba1bb142e" providerId="ADAL" clId="{26D2BC7E-A7DF-477A-AA95-439FBC5D1EAA}" dt="2024-10-02T15:02:49.394" v="3047" actId="478"/>
          <ac:picMkLst>
            <pc:docMk/>
            <pc:sldMk cId="3513969334" sldId="263"/>
            <ac:picMk id="7" creationId="{B3FBA6FA-F302-06E9-0FF5-714FBD3C998C}"/>
          </ac:picMkLst>
        </pc:picChg>
      </pc:sldChg>
      <pc:sldChg chg="addSp delSp modSp new add del mod delAnim modAnim">
        <pc:chgData name="Rory O'Toole" userId="2c75c947-47dd-4220-ae4d-a1cba1bb142e" providerId="ADAL" clId="{26D2BC7E-A7DF-477A-AA95-439FBC5D1EAA}" dt="2024-10-02T15:01:49.655" v="3039" actId="47"/>
        <pc:sldMkLst>
          <pc:docMk/>
          <pc:sldMk cId="3994779279" sldId="263"/>
        </pc:sldMkLst>
        <pc:picChg chg="add del mod">
          <ac:chgData name="Rory O'Toole" userId="2c75c947-47dd-4220-ae4d-a1cba1bb142e" providerId="ADAL" clId="{26D2BC7E-A7DF-477A-AA95-439FBC5D1EAA}" dt="2024-10-02T15:01:19.039" v="3028" actId="478"/>
          <ac:picMkLst>
            <pc:docMk/>
            <pc:sldMk cId="3994779279" sldId="263"/>
            <ac:picMk id="3" creationId="{B6E6876B-FD8C-2F73-BCD4-289136D82329}"/>
          </ac:picMkLst>
        </pc:picChg>
      </pc:sldChg>
      <pc:sldChg chg="addSp delSp modSp add mod ord delAnim modAnim modNotesTx">
        <pc:chgData name="Rory O'Toole" userId="2c75c947-47dd-4220-ae4d-a1cba1bb142e" providerId="ADAL" clId="{26D2BC7E-A7DF-477A-AA95-439FBC5D1EAA}" dt="2024-10-04T15:07:19.159" v="5585"/>
        <pc:sldMkLst>
          <pc:docMk/>
          <pc:sldMk cId="1183481705" sldId="264"/>
        </pc:sldMkLst>
        <pc:spChg chg="del">
          <ac:chgData name="Rory O'Toole" userId="2c75c947-47dd-4220-ae4d-a1cba1bb142e" providerId="ADAL" clId="{26D2BC7E-A7DF-477A-AA95-439FBC5D1EAA}" dt="2024-10-03T10:49:56.840" v="3261" actId="478"/>
          <ac:spMkLst>
            <pc:docMk/>
            <pc:sldMk cId="1183481705" sldId="264"/>
            <ac:spMk id="2" creationId="{D63B4317-AE30-B4F0-99A0-9C4CE14842B9}"/>
          </ac:spMkLst>
        </pc:spChg>
        <pc:spChg chg="del">
          <ac:chgData name="Rory O'Toole" userId="2c75c947-47dd-4220-ae4d-a1cba1bb142e" providerId="ADAL" clId="{26D2BC7E-A7DF-477A-AA95-439FBC5D1EAA}" dt="2024-10-03T10:49:58.894" v="3262" actId="478"/>
          <ac:spMkLst>
            <pc:docMk/>
            <pc:sldMk cId="1183481705" sldId="264"/>
            <ac:spMk id="3" creationId="{46168F76-A172-C5D8-0157-DB74EC3D1E34}"/>
          </ac:spMkLst>
        </pc:spChg>
        <pc:picChg chg="add del mod">
          <ac:chgData name="Rory O'Toole" userId="2c75c947-47dd-4220-ae4d-a1cba1bb142e" providerId="ADAL" clId="{26D2BC7E-A7DF-477A-AA95-439FBC5D1EAA}" dt="2024-10-03T13:26:17.954" v="4183" actId="478"/>
          <ac:picMkLst>
            <pc:docMk/>
            <pc:sldMk cId="1183481705" sldId="264"/>
            <ac:picMk id="5" creationId="{633823A2-E3EB-83B5-2C95-DE81D598625B}"/>
          </ac:picMkLst>
        </pc:picChg>
        <pc:picChg chg="del">
          <ac:chgData name="Rory O'Toole" userId="2c75c947-47dd-4220-ae4d-a1cba1bb142e" providerId="ADAL" clId="{26D2BC7E-A7DF-477A-AA95-439FBC5D1EAA}" dt="2024-10-03T10:49:54.332" v="3260" actId="478"/>
          <ac:picMkLst>
            <pc:docMk/>
            <pc:sldMk cId="1183481705" sldId="264"/>
            <ac:picMk id="6" creationId="{B9902BC3-FDFA-6305-C884-6C18764446EE}"/>
          </ac:picMkLst>
        </pc:picChg>
        <pc:picChg chg="add mod">
          <ac:chgData name="Rory O'Toole" userId="2c75c947-47dd-4220-ae4d-a1cba1bb142e" providerId="ADAL" clId="{26D2BC7E-A7DF-477A-AA95-439FBC5D1EAA}" dt="2024-10-03T13:30:04.239" v="4188" actId="1076"/>
          <ac:picMkLst>
            <pc:docMk/>
            <pc:sldMk cId="1183481705" sldId="264"/>
            <ac:picMk id="10" creationId="{BF96FFC6-836E-EE76-7D6A-915DC4F87DA8}"/>
          </ac:picMkLst>
        </pc:picChg>
        <pc:picChg chg="add del mod">
          <ac:chgData name="Rory O'Toole" userId="2c75c947-47dd-4220-ae4d-a1cba1bb142e" providerId="ADAL" clId="{26D2BC7E-A7DF-477A-AA95-439FBC5D1EAA}" dt="2024-10-04T15:06:53.831" v="5582" actId="478"/>
          <ac:picMkLst>
            <pc:docMk/>
            <pc:sldMk cId="1183481705" sldId="264"/>
            <ac:picMk id="13" creationId="{AABB97C1-EBEA-444C-CADD-4DC6B1E18406}"/>
          </ac:picMkLst>
        </pc:picChg>
        <pc:picChg chg="add mod">
          <ac:chgData name="Rory O'Toole" userId="2c75c947-47dd-4220-ae4d-a1cba1bb142e" providerId="ADAL" clId="{26D2BC7E-A7DF-477A-AA95-439FBC5D1EAA}" dt="2024-10-04T15:07:05.741" v="5583" actId="931"/>
          <ac:picMkLst>
            <pc:docMk/>
            <pc:sldMk cId="1183481705" sldId="264"/>
            <ac:picMk id="15" creationId="{9E9C9F98-2E3C-A4C0-DA45-2278CD505A81}"/>
          </ac:picMkLst>
        </pc:picChg>
        <pc:picChg chg="del">
          <ac:chgData name="Rory O'Toole" userId="2c75c947-47dd-4220-ae4d-a1cba1bb142e" providerId="ADAL" clId="{26D2BC7E-A7DF-477A-AA95-439FBC5D1EAA}" dt="2024-10-03T10:49:52.434" v="3259" actId="478"/>
          <ac:picMkLst>
            <pc:docMk/>
            <pc:sldMk cId="1183481705" sldId="264"/>
            <ac:picMk id="16" creationId="{D8BF9902-E3B5-4C91-F917-834DA58B435C}"/>
          </ac:picMkLst>
        </pc:picChg>
        <pc:picChg chg="del">
          <ac:chgData name="Rory O'Toole" userId="2c75c947-47dd-4220-ae4d-a1cba1bb142e" providerId="ADAL" clId="{26D2BC7E-A7DF-477A-AA95-439FBC5D1EAA}" dt="2024-10-03T10:49:50.814" v="3258" actId="478"/>
          <ac:picMkLst>
            <pc:docMk/>
            <pc:sldMk cId="1183481705" sldId="264"/>
            <ac:picMk id="20" creationId="{46953DCE-6413-E675-109E-9B8887CE6527}"/>
          </ac:picMkLst>
        </pc:picChg>
      </pc:sldChg>
      <pc:sldChg chg="addSp delSp modSp add mod delAnim modAnim modNotesTx">
        <pc:chgData name="Rory O'Toole" userId="2c75c947-47dd-4220-ae4d-a1cba1bb142e" providerId="ADAL" clId="{26D2BC7E-A7DF-477A-AA95-439FBC5D1EAA}" dt="2024-10-15T13:12:08.643" v="5959" actId="6549"/>
        <pc:sldMkLst>
          <pc:docMk/>
          <pc:sldMk cId="4054382979" sldId="265"/>
        </pc:sldMkLst>
        <pc:spChg chg="add del mod">
          <ac:chgData name="Rory O'Toole" userId="2c75c947-47dd-4220-ae4d-a1cba1bb142e" providerId="ADAL" clId="{26D2BC7E-A7DF-477A-AA95-439FBC5D1EAA}" dt="2024-10-09T11:16:58.962" v="5607" actId="478"/>
          <ac:spMkLst>
            <pc:docMk/>
            <pc:sldMk cId="4054382979" sldId="265"/>
            <ac:spMk id="15" creationId="{8B67EEC8-77CB-60FD-6EB0-709C134FD2F5}"/>
          </ac:spMkLst>
        </pc:spChg>
        <pc:picChg chg="add del mod">
          <ac:chgData name="Rory O'Toole" userId="2c75c947-47dd-4220-ae4d-a1cba1bb142e" providerId="ADAL" clId="{26D2BC7E-A7DF-477A-AA95-439FBC5D1EAA}" dt="2024-10-04T14:46:38.041" v="5566" actId="478"/>
          <ac:picMkLst>
            <pc:docMk/>
            <pc:sldMk cId="4054382979" sldId="265"/>
            <ac:picMk id="3" creationId="{94EE8EC5-2FD4-41F7-213E-201AA108A02A}"/>
          </ac:picMkLst>
        </pc:picChg>
        <pc:picChg chg="add del mod">
          <ac:chgData name="Rory O'Toole" userId="2c75c947-47dd-4220-ae4d-a1cba1bb142e" providerId="ADAL" clId="{26D2BC7E-A7DF-477A-AA95-439FBC5D1EAA}" dt="2024-10-04T15:09:10.047" v="5586" actId="478"/>
          <ac:picMkLst>
            <pc:docMk/>
            <pc:sldMk cId="4054382979" sldId="265"/>
            <ac:picMk id="5" creationId="{9207017D-9605-E584-621A-D6FE0B3703A4}"/>
          </ac:picMkLst>
        </pc:picChg>
        <pc:picChg chg="add del mod ord">
          <ac:chgData name="Rory O'Toole" userId="2c75c947-47dd-4220-ae4d-a1cba1bb142e" providerId="ADAL" clId="{26D2BC7E-A7DF-477A-AA95-439FBC5D1EAA}" dt="2024-10-04T15:09:12.126" v="5587" actId="478"/>
          <ac:picMkLst>
            <pc:docMk/>
            <pc:sldMk cId="4054382979" sldId="265"/>
            <ac:picMk id="7" creationId="{70E0B4E5-151C-0E00-DD27-C3F7FFAD0E3A}"/>
          </ac:picMkLst>
        </pc:picChg>
        <pc:picChg chg="add mod">
          <ac:chgData name="Rory O'Toole" userId="2c75c947-47dd-4220-ae4d-a1cba1bb142e" providerId="ADAL" clId="{26D2BC7E-A7DF-477A-AA95-439FBC5D1EAA}" dt="2024-10-04T15:09:29.441" v="5593" actId="1076"/>
          <ac:picMkLst>
            <pc:docMk/>
            <pc:sldMk cId="4054382979" sldId="265"/>
            <ac:picMk id="12" creationId="{C54B0C98-DAD8-949D-9CF1-61D2B5083C0C}"/>
          </ac:picMkLst>
        </pc:picChg>
        <pc:picChg chg="add mod">
          <ac:chgData name="Rory O'Toole" userId="2c75c947-47dd-4220-ae4d-a1cba1bb142e" providerId="ADAL" clId="{26D2BC7E-A7DF-477A-AA95-439FBC5D1EAA}" dt="2024-10-09T11:12:07.840" v="5606" actId="14100"/>
          <ac:picMkLst>
            <pc:docMk/>
            <pc:sldMk cId="4054382979" sldId="265"/>
            <ac:picMk id="14" creationId="{8B2FCB8E-653E-DEBC-3AE1-A161A109B496}"/>
          </ac:picMkLst>
        </pc:picChg>
      </pc:sldChg>
      <pc:sldChg chg="addSp modSp add mod modAnim modNotesTx">
        <pc:chgData name="Rory O'Toole" userId="2c75c947-47dd-4220-ae4d-a1cba1bb142e" providerId="ADAL" clId="{26D2BC7E-A7DF-477A-AA95-439FBC5D1EAA}" dt="2024-10-15T15:06:07.737" v="6385" actId="20577"/>
        <pc:sldMkLst>
          <pc:docMk/>
          <pc:sldMk cId="2914981279" sldId="266"/>
        </pc:sldMkLst>
        <pc:picChg chg="add mod">
          <ac:chgData name="Rory O'Toole" userId="2c75c947-47dd-4220-ae4d-a1cba1bb142e" providerId="ADAL" clId="{26D2BC7E-A7DF-477A-AA95-439FBC5D1EAA}" dt="2024-10-03T16:09:29.057" v="4941" actId="14100"/>
          <ac:picMkLst>
            <pc:docMk/>
            <pc:sldMk cId="2914981279" sldId="266"/>
            <ac:picMk id="3" creationId="{F6F7F3B8-EE04-81EB-6E25-0B460AA93B7F}"/>
          </ac:picMkLst>
        </pc:picChg>
        <pc:picChg chg="add mod">
          <ac:chgData name="Rory O'Toole" userId="2c75c947-47dd-4220-ae4d-a1cba1bb142e" providerId="ADAL" clId="{26D2BC7E-A7DF-477A-AA95-439FBC5D1EAA}" dt="2024-10-03T16:09:42.830" v="4942" actId="931"/>
          <ac:picMkLst>
            <pc:docMk/>
            <pc:sldMk cId="2914981279" sldId="266"/>
            <ac:picMk id="5" creationId="{94042BFB-A891-0B1E-423C-ED3158E1E565}"/>
          </ac:picMkLst>
        </pc:picChg>
      </pc:sldChg>
      <pc:sldChg chg="addSp delSp modSp add mod delAnim modAnim modNotesTx">
        <pc:chgData name="Rory O'Toole" userId="2c75c947-47dd-4220-ae4d-a1cba1bb142e" providerId="ADAL" clId="{26D2BC7E-A7DF-477A-AA95-439FBC5D1EAA}" dt="2024-10-15T13:09:13.598" v="5956" actId="20577"/>
        <pc:sldMkLst>
          <pc:docMk/>
          <pc:sldMk cId="2319041002" sldId="267"/>
        </pc:sldMkLst>
        <pc:picChg chg="del">
          <ac:chgData name="Rory O'Toole" userId="2c75c947-47dd-4220-ae4d-a1cba1bb142e" providerId="ADAL" clId="{26D2BC7E-A7DF-477A-AA95-439FBC5D1EAA}" dt="2024-10-03T11:12:02.218" v="3268" actId="478"/>
          <ac:picMkLst>
            <pc:docMk/>
            <pc:sldMk cId="2319041002" sldId="267"/>
            <ac:picMk id="5" creationId="{606758CE-368C-04F4-EA0D-4482BAD00490}"/>
          </ac:picMkLst>
        </pc:picChg>
        <pc:picChg chg="add mod ord">
          <ac:chgData name="Rory O'Toole" userId="2c75c947-47dd-4220-ae4d-a1cba1bb142e" providerId="ADAL" clId="{26D2BC7E-A7DF-477A-AA95-439FBC5D1EAA}" dt="2024-10-15T13:08:50.535" v="5943" actId="170"/>
          <ac:picMkLst>
            <pc:docMk/>
            <pc:sldMk cId="2319041002" sldId="267"/>
            <ac:picMk id="6" creationId="{367EE28E-8B70-3C8A-3F7D-69668B7CF27E}"/>
          </ac:picMkLst>
        </pc:picChg>
        <pc:picChg chg="add del mod">
          <ac:chgData name="Rory O'Toole" userId="2c75c947-47dd-4220-ae4d-a1cba1bb142e" providerId="ADAL" clId="{26D2BC7E-A7DF-477A-AA95-439FBC5D1EAA}" dt="2024-10-03T12:06:57.262" v="3520" actId="478"/>
          <ac:picMkLst>
            <pc:docMk/>
            <pc:sldMk cId="2319041002" sldId="267"/>
            <ac:picMk id="8" creationId="{C9882671-76CA-D07C-A844-E92D81AA628E}"/>
          </ac:picMkLst>
        </pc:picChg>
        <pc:picChg chg="add del mod">
          <ac:chgData name="Rory O'Toole" userId="2c75c947-47dd-4220-ae4d-a1cba1bb142e" providerId="ADAL" clId="{26D2BC7E-A7DF-477A-AA95-439FBC5D1EAA}" dt="2024-10-04T14:59:35.974" v="5573" actId="478"/>
          <ac:picMkLst>
            <pc:docMk/>
            <pc:sldMk cId="2319041002" sldId="267"/>
            <ac:picMk id="10" creationId="{DC5B04D3-B1AB-3FA7-083D-2ACD43E82CD6}"/>
          </ac:picMkLst>
        </pc:picChg>
        <pc:picChg chg="add del mod">
          <ac:chgData name="Rory O'Toole" userId="2c75c947-47dd-4220-ae4d-a1cba1bb142e" providerId="ADAL" clId="{26D2BC7E-A7DF-477A-AA95-439FBC5D1EAA}" dt="2024-10-14T09:53:32.835" v="5733" actId="478"/>
          <ac:picMkLst>
            <pc:docMk/>
            <pc:sldMk cId="2319041002" sldId="267"/>
            <ac:picMk id="12" creationId="{4565BC9D-AF05-227D-4946-C0A18ADBA57E}"/>
          </ac:picMkLst>
        </pc:picChg>
      </pc:sldChg>
      <pc:sldChg chg="addSp delSp modSp add mod setBg modNotesTx">
        <pc:chgData name="Rory O'Toole" userId="2c75c947-47dd-4220-ae4d-a1cba1bb142e" providerId="ADAL" clId="{26D2BC7E-A7DF-477A-AA95-439FBC5D1EAA}" dt="2024-10-15T13:15:18.442" v="6219" actId="1076"/>
        <pc:sldMkLst>
          <pc:docMk/>
          <pc:sldMk cId="2987791281" sldId="268"/>
        </pc:sldMkLst>
        <pc:spChg chg="add mod">
          <ac:chgData name="Rory O'Toole" userId="2c75c947-47dd-4220-ae4d-a1cba1bb142e" providerId="ADAL" clId="{26D2BC7E-A7DF-477A-AA95-439FBC5D1EAA}" dt="2024-10-15T13:15:18.442" v="6219" actId="1076"/>
          <ac:spMkLst>
            <pc:docMk/>
            <pc:sldMk cId="2987791281" sldId="268"/>
            <ac:spMk id="2" creationId="{A3C91A32-7D7E-88A9-3FB4-3F051C3BD9F1}"/>
          </ac:spMkLst>
        </pc:spChg>
        <pc:spChg chg="del">
          <ac:chgData name="Rory O'Toole" userId="2c75c947-47dd-4220-ae4d-a1cba1bb142e" providerId="ADAL" clId="{26D2BC7E-A7DF-477A-AA95-439FBC5D1EAA}" dt="2024-10-15T13:15:14.488" v="6218" actId="478"/>
          <ac:spMkLst>
            <pc:docMk/>
            <pc:sldMk cId="2987791281" sldId="268"/>
            <ac:spMk id="5" creationId="{9D8D16DF-0D98-3DA2-43D0-6AC73CA56DAB}"/>
          </ac:spMkLst>
        </pc:spChg>
      </pc:sldChg>
      <pc:sldChg chg="add del">
        <pc:chgData name="Rory O'Toole" userId="2c75c947-47dd-4220-ae4d-a1cba1bb142e" providerId="ADAL" clId="{26D2BC7E-A7DF-477A-AA95-439FBC5D1EAA}" dt="2024-10-03T16:12:52.225" v="5218" actId="47"/>
        <pc:sldMkLst>
          <pc:docMk/>
          <pc:sldMk cId="3873101087" sldId="26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AE9191-6EE9-4B6E-84A5-52AD77BBCE07}" type="datetimeFigureOut">
              <a:rPr lang="en-IE" smtClean="0"/>
              <a:t>15/10/2024</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C10A0A-6D4D-4DA1-AE5A-D1F657CC31F8}" type="slidenum">
              <a:rPr lang="en-IE" smtClean="0"/>
              <a:t>‹#›</a:t>
            </a:fld>
            <a:endParaRPr lang="en-IE"/>
          </a:p>
        </p:txBody>
      </p:sp>
    </p:spTree>
    <p:extLst>
      <p:ext uri="{BB962C8B-B14F-4D97-AF65-F5344CB8AC3E}">
        <p14:creationId xmlns:p14="http://schemas.microsoft.com/office/powerpoint/2010/main" val="2291546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Hello! My name is Rory O’Toole. I work in the digital advisory centre in UCC.</a:t>
            </a:r>
          </a:p>
          <a:p>
            <a:r>
              <a:rPr lang="en-IE" dirty="0"/>
              <a:t>Over the past few years we have moved quickly from paper based processes to digital processes using tools like Forms, Lists,  Power Automate and Power Apps&lt;&lt;click&gt;&gt;</a:t>
            </a:r>
          </a:p>
        </p:txBody>
      </p:sp>
      <p:sp>
        <p:nvSpPr>
          <p:cNvPr id="4" name="Slide Number Placeholder 3"/>
          <p:cNvSpPr>
            <a:spLocks noGrp="1"/>
          </p:cNvSpPr>
          <p:nvPr>
            <p:ph type="sldNum" sz="quarter" idx="5"/>
          </p:nvPr>
        </p:nvSpPr>
        <p:spPr/>
        <p:txBody>
          <a:bodyPr/>
          <a:lstStyle/>
          <a:p>
            <a:fld id="{B7C10A0A-6D4D-4DA1-AE5A-D1F657CC31F8}" type="slidenum">
              <a:rPr lang="en-IE" smtClean="0"/>
              <a:t>1</a:t>
            </a:fld>
            <a:endParaRPr lang="en-IE"/>
          </a:p>
        </p:txBody>
      </p:sp>
    </p:spTree>
    <p:extLst>
      <p:ext uri="{BB962C8B-B14F-4D97-AF65-F5344CB8AC3E}">
        <p14:creationId xmlns:p14="http://schemas.microsoft.com/office/powerpoint/2010/main" val="1635081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To help learn these new technologies, we have all gone down the same path of &lt;&lt;CLICK&gt;&gt; </a:t>
            </a:r>
            <a:r>
              <a:rPr lang="en-IE" dirty="0" err="1"/>
              <a:t>youtube</a:t>
            </a:r>
            <a:r>
              <a:rPr lang="en-IE" dirty="0"/>
              <a:t> videos, google, official training and so on.</a:t>
            </a: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Artificial Intelligence, or generative AI, has exploded &lt;&lt;CLICK&gt;&gt;, with </a:t>
            </a:r>
            <a:r>
              <a:rPr lang="en-IE" dirty="0" err="1"/>
              <a:t>chatgpt</a:t>
            </a:r>
            <a:r>
              <a:rPr lang="en-IE" dirty="0"/>
              <a:t>, Microsoft copilot, google </a:t>
            </a:r>
            <a:r>
              <a:rPr lang="en-IE" dirty="0" err="1"/>
              <a:t>gemini</a:t>
            </a:r>
            <a:r>
              <a:rPr lang="en-IE" dirty="0"/>
              <a:t>, and many more. Over the next few minutes I want to talk about using Copilot instead of googling and </a:t>
            </a:r>
            <a:r>
              <a:rPr lang="en-IE" dirty="0" err="1"/>
              <a:t>youtube</a:t>
            </a:r>
            <a:r>
              <a:rPr lang="en-IE" dirty="0"/>
              <a:t> videos.&lt;&lt;CLICK&gt;&gt; </a:t>
            </a:r>
          </a:p>
          <a:p>
            <a:endParaRPr lang="en-IE" dirty="0"/>
          </a:p>
        </p:txBody>
      </p:sp>
      <p:sp>
        <p:nvSpPr>
          <p:cNvPr id="4" name="Slide Number Placeholder 3"/>
          <p:cNvSpPr>
            <a:spLocks noGrp="1"/>
          </p:cNvSpPr>
          <p:nvPr>
            <p:ph type="sldNum" sz="quarter" idx="5"/>
          </p:nvPr>
        </p:nvSpPr>
        <p:spPr/>
        <p:txBody>
          <a:bodyPr/>
          <a:lstStyle/>
          <a:p>
            <a:fld id="{B7C10A0A-6D4D-4DA1-AE5A-D1F657CC31F8}" type="slidenum">
              <a:rPr lang="en-IE" smtClean="0"/>
              <a:t>2</a:t>
            </a:fld>
            <a:endParaRPr lang="en-IE"/>
          </a:p>
        </p:txBody>
      </p:sp>
    </p:spTree>
    <p:extLst>
      <p:ext uri="{BB962C8B-B14F-4D97-AF65-F5344CB8AC3E}">
        <p14:creationId xmlns:p14="http://schemas.microsoft.com/office/powerpoint/2010/main" val="476289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11111"/>
                </a:solidFill>
                <a:effectLst/>
                <a:highlight>
                  <a:srgbClr val="F7F7F7"/>
                </a:highlight>
                <a:latin typeface="-apple-system"/>
              </a:rPr>
              <a:t>By the way, you might be wondering about the image on my first slide here. I was trying to find an image that represents AI, so I went into copilot and inputted this prompt: &lt;&lt;CLICK&gt;&gt; “I'm giving a talk on generative AI and copilot. I need an image for the first slide that represents AI / copilot. Can you help?” …And … it produced a picture of a robot copiloting a plane. It’s a cool picture, but the first thing to remember is that AI doesn’t always get it right!</a:t>
            </a:r>
          </a:p>
          <a:p>
            <a:r>
              <a:rPr lang="en-US" b="0" i="0" dirty="0">
                <a:solidFill>
                  <a:srgbClr val="111111"/>
                </a:solidFill>
                <a:effectLst/>
                <a:highlight>
                  <a:srgbClr val="F7F7F7"/>
                </a:highlight>
                <a:latin typeface="-apple-system"/>
              </a:rPr>
              <a:t>And just another note – I will be referring to Copilot during this talk. Copilot is based on Chat-GPT, and really I am using it as a generic term </a:t>
            </a:r>
            <a:r>
              <a:rPr lang="en-US" b="0" i="0">
                <a:solidFill>
                  <a:srgbClr val="111111"/>
                </a:solidFill>
                <a:effectLst/>
                <a:highlight>
                  <a:srgbClr val="F7F7F7"/>
                </a:highlight>
                <a:latin typeface="-apple-system"/>
              </a:rPr>
              <a:t>for generative AI</a:t>
            </a:r>
            <a:endParaRPr lang="en-IE" dirty="0"/>
          </a:p>
        </p:txBody>
      </p:sp>
      <p:sp>
        <p:nvSpPr>
          <p:cNvPr id="4" name="Slide Number Placeholder 3"/>
          <p:cNvSpPr>
            <a:spLocks noGrp="1"/>
          </p:cNvSpPr>
          <p:nvPr>
            <p:ph type="sldNum" sz="quarter" idx="5"/>
          </p:nvPr>
        </p:nvSpPr>
        <p:spPr/>
        <p:txBody>
          <a:bodyPr/>
          <a:lstStyle/>
          <a:p>
            <a:fld id="{B7C10A0A-6D4D-4DA1-AE5A-D1F657CC31F8}" type="slidenum">
              <a:rPr lang="en-IE" smtClean="0"/>
              <a:t>3</a:t>
            </a:fld>
            <a:endParaRPr lang="en-IE"/>
          </a:p>
        </p:txBody>
      </p:sp>
    </p:spTree>
    <p:extLst>
      <p:ext uri="{BB962C8B-B14F-4D97-AF65-F5344CB8AC3E}">
        <p14:creationId xmlns:p14="http://schemas.microsoft.com/office/powerpoint/2010/main" val="3920202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OK, so this might sound a bit weird, but I generally interact with copilot as if it was a person. After Copilot produced the image on the previous page I typed Awesome! And it responded, a bit like a human, and asked how the rest of my talk was coming on. I mentioned I might need a bit of help later. &lt;&lt;CLICK&gt;&gt;And </a:t>
            </a:r>
            <a:r>
              <a:rPr lang="en-IE" dirty="0" err="1"/>
              <a:t>whaddaya</a:t>
            </a:r>
            <a:r>
              <a:rPr lang="en-IE" dirty="0"/>
              <a:t> know, but it asks what the talk is about, and I say I am going to talk about using generative AI to write </a:t>
            </a:r>
            <a:r>
              <a:rPr lang="en-IE" dirty="0" err="1"/>
              <a:t>json</a:t>
            </a:r>
            <a:r>
              <a:rPr lang="en-IE" dirty="0"/>
              <a:t> code to format cells in a column on a List. </a:t>
            </a:r>
          </a:p>
          <a:p>
            <a:r>
              <a:rPr lang="en-IE" dirty="0"/>
              <a:t>I think they must have programmed some kind of positive encouragement into AI, because as you can see it thought that was a fascinating topic, and offered to help some more! </a:t>
            </a:r>
          </a:p>
          <a:p>
            <a:r>
              <a:rPr lang="en-IE" dirty="0"/>
              <a:t>Joking aside, using natural language to describe what you need works well when working with AI</a:t>
            </a:r>
          </a:p>
        </p:txBody>
      </p:sp>
      <p:sp>
        <p:nvSpPr>
          <p:cNvPr id="4" name="Slide Number Placeholder 3"/>
          <p:cNvSpPr>
            <a:spLocks noGrp="1"/>
          </p:cNvSpPr>
          <p:nvPr>
            <p:ph type="sldNum" sz="quarter" idx="5"/>
          </p:nvPr>
        </p:nvSpPr>
        <p:spPr/>
        <p:txBody>
          <a:bodyPr/>
          <a:lstStyle/>
          <a:p>
            <a:fld id="{B7C10A0A-6D4D-4DA1-AE5A-D1F657CC31F8}" type="slidenum">
              <a:rPr lang="en-IE" smtClean="0"/>
              <a:t>4</a:t>
            </a:fld>
            <a:endParaRPr lang="en-IE"/>
          </a:p>
        </p:txBody>
      </p:sp>
    </p:spTree>
    <p:extLst>
      <p:ext uri="{BB962C8B-B14F-4D97-AF65-F5344CB8AC3E}">
        <p14:creationId xmlns:p14="http://schemas.microsoft.com/office/powerpoint/2010/main" val="2455003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OK, so here we have a List. This might be an example of an issue tracker list. We have some status columns, who logged the call, some image files and so on. </a:t>
            </a:r>
          </a:p>
          <a:p>
            <a:endParaRPr lang="en-IE" dirty="0"/>
          </a:p>
          <a:p>
            <a:r>
              <a:rPr lang="en-IE" dirty="0"/>
              <a:t>What I’d like to do is put a button on the List that I can use to run a Flow. For the sake of this example we are going to create a button that will send an email to the person who logged the issue </a:t>
            </a:r>
          </a:p>
          <a:p>
            <a:endParaRPr lang="en-IE" dirty="0"/>
          </a:p>
          <a:p>
            <a:r>
              <a:rPr lang="en-IE" dirty="0"/>
              <a:t>Now just to note, I would like to present this as a live demonstration, but I fear the technology might let me down! So I did a few screen capture videos that I will play here</a:t>
            </a:r>
          </a:p>
          <a:p>
            <a:endParaRPr lang="en-IE" dirty="0"/>
          </a:p>
          <a:p>
            <a:r>
              <a:rPr lang="en-IE" dirty="0"/>
              <a:t>So we switch over to co-pilot &lt;&lt;CLICK&gt;&gt; and ask it for help&lt;&lt;CLICK TO START VID&gt;&gt;. I put in my question, or prompt, explaining that I am looking for a button on my List. It responds with some information, and some code that I can copy.</a:t>
            </a:r>
          </a:p>
          <a:p>
            <a:r>
              <a:rPr lang="en-IE" dirty="0"/>
              <a:t>I switch to my List, create the column that I want the button to appear in, go to </a:t>
            </a:r>
            <a:r>
              <a:rPr lang="en-IE" dirty="0" err="1"/>
              <a:t>Formating</a:t>
            </a:r>
            <a:r>
              <a:rPr lang="en-IE" dirty="0"/>
              <a:t> – advanced formatting and delete the basic code that is there, and paste in the code that copilot provided. Click save and you can see the buttons appear on the List</a:t>
            </a:r>
          </a:p>
        </p:txBody>
      </p:sp>
      <p:sp>
        <p:nvSpPr>
          <p:cNvPr id="4" name="Slide Number Placeholder 3"/>
          <p:cNvSpPr>
            <a:spLocks noGrp="1"/>
          </p:cNvSpPr>
          <p:nvPr>
            <p:ph type="sldNum" sz="quarter" idx="5"/>
          </p:nvPr>
        </p:nvSpPr>
        <p:spPr/>
        <p:txBody>
          <a:bodyPr/>
          <a:lstStyle/>
          <a:p>
            <a:fld id="{B7C10A0A-6D4D-4DA1-AE5A-D1F657CC31F8}" type="slidenum">
              <a:rPr lang="en-IE" smtClean="0"/>
              <a:t>5</a:t>
            </a:fld>
            <a:endParaRPr lang="en-IE"/>
          </a:p>
        </p:txBody>
      </p:sp>
    </p:spTree>
    <p:extLst>
      <p:ext uri="{BB962C8B-B14F-4D97-AF65-F5344CB8AC3E}">
        <p14:creationId xmlns:p14="http://schemas.microsoft.com/office/powerpoint/2010/main" val="105397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Now, I have a button, but it’s not quite what I want. I want to change the colour and text, so I go back to copilot &lt;&lt;CLICK&gt;&gt;, and tell it I want a green button and bold white text &lt;&lt;CLICK to PLAY VID&gt;&gt;. </a:t>
            </a:r>
          </a:p>
          <a:p>
            <a:r>
              <a:rPr lang="en-IE" dirty="0"/>
              <a:t>It gives me the new </a:t>
            </a:r>
            <a:r>
              <a:rPr lang="en-IE" dirty="0" err="1"/>
              <a:t>json</a:t>
            </a:r>
            <a:r>
              <a:rPr lang="en-IE" dirty="0"/>
              <a:t> code, so I copy that, go back to my list, open advanced formatting on the column again, and now the buttons are green with white text. </a:t>
            </a:r>
          </a:p>
          <a:p>
            <a:endParaRPr lang="en-IE" dirty="0"/>
          </a:p>
        </p:txBody>
      </p:sp>
      <p:sp>
        <p:nvSpPr>
          <p:cNvPr id="4" name="Slide Number Placeholder 3"/>
          <p:cNvSpPr>
            <a:spLocks noGrp="1"/>
          </p:cNvSpPr>
          <p:nvPr>
            <p:ph type="sldNum" sz="quarter" idx="5"/>
          </p:nvPr>
        </p:nvSpPr>
        <p:spPr/>
        <p:txBody>
          <a:bodyPr/>
          <a:lstStyle/>
          <a:p>
            <a:fld id="{B7C10A0A-6D4D-4DA1-AE5A-D1F657CC31F8}" type="slidenum">
              <a:rPr lang="en-IE" smtClean="0"/>
              <a:t>6</a:t>
            </a:fld>
            <a:endParaRPr lang="en-IE"/>
          </a:p>
        </p:txBody>
      </p:sp>
    </p:spTree>
    <p:extLst>
      <p:ext uri="{BB962C8B-B14F-4D97-AF65-F5344CB8AC3E}">
        <p14:creationId xmlns:p14="http://schemas.microsoft.com/office/powerpoint/2010/main" val="2463239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So now we have a button, formatted as we want it, but one more thing – I only want the button to be available when the status of the item is ‘New’</a:t>
            </a:r>
          </a:p>
          <a:p>
            <a:r>
              <a:rPr lang="en-IE" dirty="0"/>
              <a:t>We go back to Copilot &lt;&lt;CLICK&gt;&gt;&lt;&lt;CLICK&gt;&gt;</a:t>
            </a:r>
          </a:p>
          <a:p>
            <a:r>
              <a:rPr lang="en-IE" dirty="0"/>
              <a:t>I put in a prompt explaining what I want, and it gives me the code</a:t>
            </a:r>
          </a:p>
          <a:p>
            <a:r>
              <a:rPr lang="en-IE" dirty="0"/>
              <a:t>This time it doesn’t work as expected, which is not unusual with copilot. So I go and rephrase what I am looking for and again copy and paste, and this time it works. </a:t>
            </a:r>
          </a:p>
          <a:p>
            <a:r>
              <a:rPr lang="en-IE" dirty="0"/>
              <a:t>With AI there is an art to getting the prompts right, and you shouldn’t expect to get them right first time. &lt;&lt;CLICK&gt;&gt;</a:t>
            </a:r>
          </a:p>
        </p:txBody>
      </p:sp>
      <p:sp>
        <p:nvSpPr>
          <p:cNvPr id="4" name="Slide Number Placeholder 3"/>
          <p:cNvSpPr>
            <a:spLocks noGrp="1"/>
          </p:cNvSpPr>
          <p:nvPr>
            <p:ph type="sldNum" sz="quarter" idx="5"/>
          </p:nvPr>
        </p:nvSpPr>
        <p:spPr/>
        <p:txBody>
          <a:bodyPr/>
          <a:lstStyle/>
          <a:p>
            <a:fld id="{B7C10A0A-6D4D-4DA1-AE5A-D1F657CC31F8}" type="slidenum">
              <a:rPr lang="en-IE" smtClean="0"/>
              <a:t>7</a:t>
            </a:fld>
            <a:endParaRPr lang="en-IE"/>
          </a:p>
        </p:txBody>
      </p:sp>
    </p:spTree>
    <p:extLst>
      <p:ext uri="{BB962C8B-B14F-4D97-AF65-F5344CB8AC3E}">
        <p14:creationId xmlns:p14="http://schemas.microsoft.com/office/powerpoint/2010/main" val="4088738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So, now what we will do is click the button to run the Power Automate Flow. The Flow updates the Status column in the List so that it changes from New to In Progress, and sends an email. So, we’ll let it run now&lt;&lt;CLICK&gt;&gt;&lt;&lt;CLICK&gt;&gt;</a:t>
            </a:r>
          </a:p>
          <a:p>
            <a:r>
              <a:rPr lang="en-IE" dirty="0"/>
              <a:t>We can see that after the Flow is run, the status on the List changes to In Progress, and thus the button disappears</a:t>
            </a:r>
          </a:p>
        </p:txBody>
      </p:sp>
      <p:sp>
        <p:nvSpPr>
          <p:cNvPr id="4" name="Slide Number Placeholder 3"/>
          <p:cNvSpPr>
            <a:spLocks noGrp="1"/>
          </p:cNvSpPr>
          <p:nvPr>
            <p:ph type="sldNum" sz="quarter" idx="5"/>
          </p:nvPr>
        </p:nvSpPr>
        <p:spPr/>
        <p:txBody>
          <a:bodyPr/>
          <a:lstStyle/>
          <a:p>
            <a:fld id="{B7C10A0A-6D4D-4DA1-AE5A-D1F657CC31F8}" type="slidenum">
              <a:rPr lang="en-IE" smtClean="0"/>
              <a:t>8</a:t>
            </a:fld>
            <a:endParaRPr lang="en-IE"/>
          </a:p>
        </p:txBody>
      </p:sp>
    </p:spTree>
    <p:extLst>
      <p:ext uri="{BB962C8B-B14F-4D97-AF65-F5344CB8AC3E}">
        <p14:creationId xmlns:p14="http://schemas.microsoft.com/office/powerpoint/2010/main" val="3315792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THANKYOU!</a:t>
            </a:r>
          </a:p>
        </p:txBody>
      </p:sp>
      <p:sp>
        <p:nvSpPr>
          <p:cNvPr id="4" name="Slide Number Placeholder 3"/>
          <p:cNvSpPr>
            <a:spLocks noGrp="1"/>
          </p:cNvSpPr>
          <p:nvPr>
            <p:ph type="sldNum" sz="quarter" idx="5"/>
          </p:nvPr>
        </p:nvSpPr>
        <p:spPr/>
        <p:txBody>
          <a:bodyPr/>
          <a:lstStyle/>
          <a:p>
            <a:fld id="{B7C10A0A-6D4D-4DA1-AE5A-D1F657CC31F8}" type="slidenum">
              <a:rPr lang="en-IE" smtClean="0"/>
              <a:t>9</a:t>
            </a:fld>
            <a:endParaRPr lang="en-IE"/>
          </a:p>
        </p:txBody>
      </p:sp>
    </p:spTree>
    <p:extLst>
      <p:ext uri="{BB962C8B-B14F-4D97-AF65-F5344CB8AC3E}">
        <p14:creationId xmlns:p14="http://schemas.microsoft.com/office/powerpoint/2010/main" val="1738978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2B5E7C6-3EC7-4AFF-8746-A115016F9046}" type="datetimeFigureOut">
              <a:rPr lang="en-IE" smtClean="0"/>
              <a:t>15/10/2024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EDD2E291-69E5-4153-A4FB-159B87FDBA3F}" type="slidenum">
              <a:rPr lang="en-IE" smtClean="0"/>
              <a:t>‹#›</a:t>
            </a:fld>
            <a:endParaRPr lang="en-IE"/>
          </a:p>
        </p:txBody>
      </p:sp>
    </p:spTree>
    <p:extLst>
      <p:ext uri="{BB962C8B-B14F-4D97-AF65-F5344CB8AC3E}">
        <p14:creationId xmlns:p14="http://schemas.microsoft.com/office/powerpoint/2010/main" val="335666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B5E7C6-3EC7-4AFF-8746-A115016F9046}" type="datetimeFigureOut">
              <a:rPr lang="en-IE" smtClean="0"/>
              <a:t>15/10/2024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EDD2E291-69E5-4153-A4FB-159B87FDBA3F}" type="slidenum">
              <a:rPr lang="en-IE" smtClean="0"/>
              <a:t>‹#›</a:t>
            </a:fld>
            <a:endParaRPr lang="en-IE"/>
          </a:p>
        </p:txBody>
      </p:sp>
    </p:spTree>
    <p:extLst>
      <p:ext uri="{BB962C8B-B14F-4D97-AF65-F5344CB8AC3E}">
        <p14:creationId xmlns:p14="http://schemas.microsoft.com/office/powerpoint/2010/main" val="28001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B5E7C6-3EC7-4AFF-8746-A115016F9046}" type="datetimeFigureOut">
              <a:rPr lang="en-IE" smtClean="0"/>
              <a:t>15/10/2024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EDD2E291-69E5-4153-A4FB-159B87FDBA3F}" type="slidenum">
              <a:rPr lang="en-IE" smtClean="0"/>
              <a:t>‹#›</a:t>
            </a:fld>
            <a:endParaRPr lang="en-IE"/>
          </a:p>
        </p:txBody>
      </p:sp>
    </p:spTree>
    <p:extLst>
      <p:ext uri="{BB962C8B-B14F-4D97-AF65-F5344CB8AC3E}">
        <p14:creationId xmlns:p14="http://schemas.microsoft.com/office/powerpoint/2010/main" val="2868204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B5E7C6-3EC7-4AFF-8746-A115016F9046}" type="datetimeFigureOut">
              <a:rPr lang="en-IE" smtClean="0"/>
              <a:t>15/10/2024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EDD2E291-69E5-4153-A4FB-159B87FDBA3F}" type="slidenum">
              <a:rPr lang="en-IE" smtClean="0"/>
              <a:t>‹#›</a:t>
            </a:fld>
            <a:endParaRPr lang="en-IE"/>
          </a:p>
        </p:txBody>
      </p:sp>
    </p:spTree>
    <p:extLst>
      <p:ext uri="{BB962C8B-B14F-4D97-AF65-F5344CB8AC3E}">
        <p14:creationId xmlns:p14="http://schemas.microsoft.com/office/powerpoint/2010/main" val="379069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B5E7C6-3EC7-4AFF-8746-A115016F9046}" type="datetimeFigureOut">
              <a:rPr lang="en-IE" smtClean="0"/>
              <a:t>15/10/2024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EDD2E291-69E5-4153-A4FB-159B87FDBA3F}" type="slidenum">
              <a:rPr lang="en-IE" smtClean="0"/>
              <a:t>‹#›</a:t>
            </a:fld>
            <a:endParaRPr lang="en-IE"/>
          </a:p>
        </p:txBody>
      </p:sp>
    </p:spTree>
    <p:extLst>
      <p:ext uri="{BB962C8B-B14F-4D97-AF65-F5344CB8AC3E}">
        <p14:creationId xmlns:p14="http://schemas.microsoft.com/office/powerpoint/2010/main" val="1634160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2B5E7C6-3EC7-4AFF-8746-A115016F9046}" type="datetimeFigureOut">
              <a:rPr lang="en-IE" smtClean="0"/>
              <a:t>15/10/2024</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EDD2E291-69E5-4153-A4FB-159B87FDBA3F}" type="slidenum">
              <a:rPr lang="en-IE" smtClean="0"/>
              <a:t>‹#›</a:t>
            </a:fld>
            <a:endParaRPr lang="en-IE"/>
          </a:p>
        </p:txBody>
      </p:sp>
    </p:spTree>
    <p:extLst>
      <p:ext uri="{BB962C8B-B14F-4D97-AF65-F5344CB8AC3E}">
        <p14:creationId xmlns:p14="http://schemas.microsoft.com/office/powerpoint/2010/main" val="272112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2B5E7C6-3EC7-4AFF-8746-A115016F9046}" type="datetimeFigureOut">
              <a:rPr lang="en-IE" smtClean="0"/>
              <a:t>15/10/2024</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EDD2E291-69E5-4153-A4FB-159B87FDBA3F}" type="slidenum">
              <a:rPr lang="en-IE" smtClean="0"/>
              <a:t>‹#›</a:t>
            </a:fld>
            <a:endParaRPr lang="en-IE"/>
          </a:p>
        </p:txBody>
      </p:sp>
    </p:spTree>
    <p:extLst>
      <p:ext uri="{BB962C8B-B14F-4D97-AF65-F5344CB8AC3E}">
        <p14:creationId xmlns:p14="http://schemas.microsoft.com/office/powerpoint/2010/main" val="945315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2B5E7C6-3EC7-4AFF-8746-A115016F9046}" type="datetimeFigureOut">
              <a:rPr lang="en-IE" smtClean="0"/>
              <a:t>15/10/2024</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EDD2E291-69E5-4153-A4FB-159B87FDBA3F}" type="slidenum">
              <a:rPr lang="en-IE" smtClean="0"/>
              <a:t>‹#›</a:t>
            </a:fld>
            <a:endParaRPr lang="en-IE"/>
          </a:p>
        </p:txBody>
      </p:sp>
    </p:spTree>
    <p:extLst>
      <p:ext uri="{BB962C8B-B14F-4D97-AF65-F5344CB8AC3E}">
        <p14:creationId xmlns:p14="http://schemas.microsoft.com/office/powerpoint/2010/main" val="59109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B5E7C6-3EC7-4AFF-8746-A115016F9046}" type="datetimeFigureOut">
              <a:rPr lang="en-IE" smtClean="0"/>
              <a:t>15/10/2024</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EDD2E291-69E5-4153-A4FB-159B87FDBA3F}" type="slidenum">
              <a:rPr lang="en-IE" smtClean="0"/>
              <a:t>‹#›</a:t>
            </a:fld>
            <a:endParaRPr lang="en-IE"/>
          </a:p>
        </p:txBody>
      </p:sp>
    </p:spTree>
    <p:extLst>
      <p:ext uri="{BB962C8B-B14F-4D97-AF65-F5344CB8AC3E}">
        <p14:creationId xmlns:p14="http://schemas.microsoft.com/office/powerpoint/2010/main" val="2271155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B5E7C6-3EC7-4AFF-8746-A115016F9046}" type="datetimeFigureOut">
              <a:rPr lang="en-IE" smtClean="0"/>
              <a:t>15/10/2024</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EDD2E291-69E5-4153-A4FB-159B87FDBA3F}" type="slidenum">
              <a:rPr lang="en-IE" smtClean="0"/>
              <a:t>‹#›</a:t>
            </a:fld>
            <a:endParaRPr lang="en-IE"/>
          </a:p>
        </p:txBody>
      </p:sp>
    </p:spTree>
    <p:extLst>
      <p:ext uri="{BB962C8B-B14F-4D97-AF65-F5344CB8AC3E}">
        <p14:creationId xmlns:p14="http://schemas.microsoft.com/office/powerpoint/2010/main" val="62384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B5E7C6-3EC7-4AFF-8746-A115016F9046}" type="datetimeFigureOut">
              <a:rPr lang="en-IE" smtClean="0"/>
              <a:t>15/10/2024</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EDD2E291-69E5-4153-A4FB-159B87FDBA3F}" type="slidenum">
              <a:rPr lang="en-IE" smtClean="0"/>
              <a:t>‹#›</a:t>
            </a:fld>
            <a:endParaRPr lang="en-IE"/>
          </a:p>
        </p:txBody>
      </p:sp>
    </p:spTree>
    <p:extLst>
      <p:ext uri="{BB962C8B-B14F-4D97-AF65-F5344CB8AC3E}">
        <p14:creationId xmlns:p14="http://schemas.microsoft.com/office/powerpoint/2010/main" val="2482577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2B5E7C6-3EC7-4AFF-8746-A115016F9046}" type="datetimeFigureOut">
              <a:rPr lang="en-IE" smtClean="0"/>
              <a:t>15/10/2024</a:t>
            </a:fld>
            <a:endParaRPr lang="en-I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DD2E291-69E5-4153-A4FB-159B87FDBA3F}" type="slidenum">
              <a:rPr lang="en-IE" smtClean="0"/>
              <a:t>‹#›</a:t>
            </a:fld>
            <a:endParaRPr lang="en-IE"/>
          </a:p>
        </p:txBody>
      </p:sp>
    </p:spTree>
    <p:extLst>
      <p:ext uri="{BB962C8B-B14F-4D97-AF65-F5344CB8AC3E}">
        <p14:creationId xmlns:p14="http://schemas.microsoft.com/office/powerpoint/2010/main" val="323848987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sv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7.xml"/><Relationship Id="rId7" Type="http://schemas.openxmlformats.org/officeDocument/2006/relationships/image" Target="../media/image18.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D8D16DF-0D98-3DA2-43D0-6AC73CA56DAB}"/>
              </a:ext>
            </a:extLst>
          </p:cNvPr>
          <p:cNvSpPr txBox="1"/>
          <p:nvPr/>
        </p:nvSpPr>
        <p:spPr>
          <a:xfrm>
            <a:off x="6929121" y="2987040"/>
            <a:ext cx="4815839" cy="1430487"/>
          </a:xfrm>
          <a:prstGeom prst="rect">
            <a:avLst/>
          </a:prstGeom>
        </p:spPr>
        <p:txBody>
          <a:bodyPr vert="horz" lIns="91440" tIns="45720" rIns="91440" bIns="45720" rtlCol="0" anchor="ctr">
            <a:normAutofit fontScale="40000" lnSpcReduction="20000"/>
          </a:bodyPr>
          <a:lstStyle/>
          <a:p>
            <a:pPr>
              <a:lnSpc>
                <a:spcPct val="90000"/>
              </a:lnSpc>
              <a:spcBef>
                <a:spcPct val="0"/>
              </a:spcBef>
              <a:spcAft>
                <a:spcPts val="600"/>
              </a:spcAft>
            </a:pPr>
            <a:r>
              <a:rPr lang="en-US" sz="5400" dirty="0">
                <a:latin typeface="+mj-lt"/>
              </a:rPr>
              <a:t>Using </a:t>
            </a:r>
            <a:r>
              <a:rPr lang="en-US" sz="5400" dirty="0" err="1">
                <a:latin typeface="+mj-lt"/>
              </a:rPr>
              <a:t>GenerativeAI</a:t>
            </a:r>
            <a:r>
              <a:rPr lang="en-US" sz="5400" dirty="0">
                <a:latin typeface="+mj-lt"/>
              </a:rPr>
              <a:t> to enhance MS Lists </a:t>
            </a:r>
            <a:br>
              <a:rPr lang="en-US" sz="5400" dirty="0">
                <a:latin typeface="+mj-lt"/>
              </a:rPr>
            </a:br>
            <a:endParaRPr lang="en-US" sz="5400" dirty="0">
              <a:latin typeface="+mj-lt"/>
            </a:endParaRPr>
          </a:p>
          <a:p>
            <a:pPr>
              <a:lnSpc>
                <a:spcPct val="90000"/>
              </a:lnSpc>
              <a:spcBef>
                <a:spcPct val="0"/>
              </a:spcBef>
              <a:spcAft>
                <a:spcPts val="600"/>
              </a:spcAft>
            </a:pPr>
            <a:r>
              <a:rPr lang="en-US" sz="4200" dirty="0"/>
              <a:t>(Or using prompt engineering to write the code that I can’t write)</a:t>
            </a:r>
          </a:p>
        </p:txBody>
      </p:sp>
      <p:pic>
        <p:nvPicPr>
          <p:cNvPr id="7" name="Picture 6" descr="A person and robot in a cockpit&#10;&#10;Description automatically generated">
            <a:extLst>
              <a:ext uri="{FF2B5EF4-FFF2-40B4-BE49-F238E27FC236}">
                <a16:creationId xmlns:a16="http://schemas.microsoft.com/office/drawing/2014/main" id="{57D279BC-4398-9329-5A85-A40EC8DC66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520" y="375920"/>
            <a:ext cx="6106160" cy="6106160"/>
          </a:xfrm>
          <a:prstGeom prst="rect">
            <a:avLst/>
          </a:prstGeom>
        </p:spPr>
      </p:pic>
      <p:grpSp>
        <p:nvGrpSpPr>
          <p:cNvPr id="8" name="Group 7">
            <a:extLst>
              <a:ext uri="{FF2B5EF4-FFF2-40B4-BE49-F238E27FC236}">
                <a16:creationId xmlns:a16="http://schemas.microsoft.com/office/drawing/2014/main" id="{09BE30E4-0209-C4C6-CE85-1F7835B6C97D}"/>
              </a:ext>
              <a:ext uri="{C183D7F6-B498-43B3-948B-1728B52AA6E4}">
                <adec:decorative xmlns:adec="http://schemas.microsoft.com/office/drawing/2017/decorative" val="1"/>
              </a:ext>
            </a:extLst>
          </p:cNvPr>
          <p:cNvGrpSpPr/>
          <p:nvPr/>
        </p:nvGrpSpPr>
        <p:grpSpPr>
          <a:xfrm>
            <a:off x="9022701" y="375920"/>
            <a:ext cx="2945779" cy="1737730"/>
            <a:chOff x="8872654" y="388433"/>
            <a:chExt cx="2945779" cy="1737730"/>
          </a:xfrm>
        </p:grpSpPr>
        <p:sp>
          <p:nvSpPr>
            <p:cNvPr id="9" name="Rectangle 8" descr="UCC logo">
              <a:extLst>
                <a:ext uri="{FF2B5EF4-FFF2-40B4-BE49-F238E27FC236}">
                  <a16:creationId xmlns:a16="http://schemas.microsoft.com/office/drawing/2014/main" id="{F033FFA4-3DA5-35A0-047A-BA079CDC4001}"/>
                </a:ext>
              </a:extLst>
            </p:cNvPr>
            <p:cNvSpPr/>
            <p:nvPr/>
          </p:nvSpPr>
          <p:spPr>
            <a:xfrm>
              <a:off x="8872654" y="388433"/>
              <a:ext cx="2945779" cy="173773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5" descr="UCC logo">
              <a:extLst>
                <a:ext uri="{FF2B5EF4-FFF2-40B4-BE49-F238E27FC236}">
                  <a16:creationId xmlns:a16="http://schemas.microsoft.com/office/drawing/2014/main" id="{DE9F5587-38FE-B56F-5243-C81F7211D02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63785" y="778513"/>
              <a:ext cx="1999125" cy="952721"/>
            </a:xfrm>
            <a:prstGeom prst="rect">
              <a:avLst/>
            </a:prstGeom>
          </p:spPr>
        </p:pic>
      </p:grpSp>
      <p:sp>
        <p:nvSpPr>
          <p:cNvPr id="13" name="TextBox 12">
            <a:extLst>
              <a:ext uri="{FF2B5EF4-FFF2-40B4-BE49-F238E27FC236}">
                <a16:creationId xmlns:a16="http://schemas.microsoft.com/office/drawing/2014/main" id="{391EFD97-9236-0A57-1D5E-B963B00953E4}"/>
              </a:ext>
            </a:extLst>
          </p:cNvPr>
          <p:cNvSpPr txBox="1"/>
          <p:nvPr/>
        </p:nvSpPr>
        <p:spPr>
          <a:xfrm>
            <a:off x="6828142" y="5051593"/>
            <a:ext cx="4815839" cy="1430487"/>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1600" dirty="0"/>
              <a:t>Rory O’Toole, Digital Advisory Centre, UCC</a:t>
            </a:r>
          </a:p>
        </p:txBody>
      </p:sp>
    </p:spTree>
    <p:extLst>
      <p:ext uri="{BB962C8B-B14F-4D97-AF65-F5344CB8AC3E}">
        <p14:creationId xmlns:p14="http://schemas.microsoft.com/office/powerpoint/2010/main" val="641381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D8D16DF-0D98-3DA2-43D0-6AC73CA56DAB}"/>
              </a:ext>
            </a:extLst>
          </p:cNvPr>
          <p:cNvSpPr txBox="1"/>
          <p:nvPr/>
        </p:nvSpPr>
        <p:spPr>
          <a:xfrm>
            <a:off x="6929121" y="2987040"/>
            <a:ext cx="4815839" cy="1430487"/>
          </a:xfrm>
          <a:prstGeom prst="rect">
            <a:avLst/>
          </a:prstGeom>
        </p:spPr>
        <p:txBody>
          <a:bodyPr vert="horz" lIns="91440" tIns="45720" rIns="91440" bIns="45720" rtlCol="0" anchor="ctr">
            <a:normAutofit fontScale="40000" lnSpcReduction="20000"/>
          </a:bodyPr>
          <a:lstStyle/>
          <a:p>
            <a:pPr>
              <a:lnSpc>
                <a:spcPct val="90000"/>
              </a:lnSpc>
              <a:spcBef>
                <a:spcPct val="0"/>
              </a:spcBef>
              <a:spcAft>
                <a:spcPts val="600"/>
              </a:spcAft>
            </a:pPr>
            <a:r>
              <a:rPr lang="en-US" sz="5400" dirty="0">
                <a:latin typeface="+mj-lt"/>
              </a:rPr>
              <a:t>Using </a:t>
            </a:r>
            <a:r>
              <a:rPr lang="en-US" sz="5400" dirty="0" err="1">
                <a:latin typeface="+mj-lt"/>
              </a:rPr>
              <a:t>GenerativeAI</a:t>
            </a:r>
            <a:r>
              <a:rPr lang="en-US" sz="5400" dirty="0">
                <a:latin typeface="+mj-lt"/>
              </a:rPr>
              <a:t> to enhance MS Lists </a:t>
            </a:r>
            <a:br>
              <a:rPr lang="en-US" sz="5400" dirty="0">
                <a:latin typeface="+mj-lt"/>
              </a:rPr>
            </a:br>
            <a:endParaRPr lang="en-US" sz="5400" dirty="0">
              <a:latin typeface="+mj-lt"/>
            </a:endParaRPr>
          </a:p>
          <a:p>
            <a:pPr>
              <a:lnSpc>
                <a:spcPct val="90000"/>
              </a:lnSpc>
              <a:spcBef>
                <a:spcPct val="0"/>
              </a:spcBef>
              <a:spcAft>
                <a:spcPts val="600"/>
              </a:spcAft>
            </a:pPr>
            <a:r>
              <a:rPr lang="en-US" sz="4200" dirty="0"/>
              <a:t>(Or using prompt engineering to write the code that I can’t write)</a:t>
            </a:r>
          </a:p>
        </p:txBody>
      </p:sp>
      <p:pic>
        <p:nvPicPr>
          <p:cNvPr id="7" name="Picture 6" descr="A person and robot in a cockpit&#10;&#10;Description automatically generated">
            <a:extLst>
              <a:ext uri="{FF2B5EF4-FFF2-40B4-BE49-F238E27FC236}">
                <a16:creationId xmlns:a16="http://schemas.microsoft.com/office/drawing/2014/main" id="{57D279BC-4398-9329-5A85-A40EC8DC66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520" y="375920"/>
            <a:ext cx="6106160" cy="6106160"/>
          </a:xfrm>
          <a:prstGeom prst="rect">
            <a:avLst/>
          </a:prstGeom>
        </p:spPr>
      </p:pic>
      <p:grpSp>
        <p:nvGrpSpPr>
          <p:cNvPr id="8" name="Group 7">
            <a:extLst>
              <a:ext uri="{FF2B5EF4-FFF2-40B4-BE49-F238E27FC236}">
                <a16:creationId xmlns:a16="http://schemas.microsoft.com/office/drawing/2014/main" id="{09BE30E4-0209-C4C6-CE85-1F7835B6C97D}"/>
              </a:ext>
              <a:ext uri="{C183D7F6-B498-43B3-948B-1728B52AA6E4}">
                <adec:decorative xmlns:adec="http://schemas.microsoft.com/office/drawing/2017/decorative" val="1"/>
              </a:ext>
            </a:extLst>
          </p:cNvPr>
          <p:cNvGrpSpPr/>
          <p:nvPr/>
        </p:nvGrpSpPr>
        <p:grpSpPr>
          <a:xfrm>
            <a:off x="9022701" y="375920"/>
            <a:ext cx="2945779" cy="1737730"/>
            <a:chOff x="8872654" y="388433"/>
            <a:chExt cx="2945779" cy="1737730"/>
          </a:xfrm>
        </p:grpSpPr>
        <p:sp>
          <p:nvSpPr>
            <p:cNvPr id="9" name="Rectangle 8" descr="UCC logo">
              <a:extLst>
                <a:ext uri="{FF2B5EF4-FFF2-40B4-BE49-F238E27FC236}">
                  <a16:creationId xmlns:a16="http://schemas.microsoft.com/office/drawing/2014/main" id="{F033FFA4-3DA5-35A0-047A-BA079CDC4001}"/>
                </a:ext>
              </a:extLst>
            </p:cNvPr>
            <p:cNvSpPr/>
            <p:nvPr/>
          </p:nvSpPr>
          <p:spPr>
            <a:xfrm>
              <a:off x="8872654" y="388433"/>
              <a:ext cx="2945779" cy="173773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5" descr="UCC logo">
              <a:extLst>
                <a:ext uri="{FF2B5EF4-FFF2-40B4-BE49-F238E27FC236}">
                  <a16:creationId xmlns:a16="http://schemas.microsoft.com/office/drawing/2014/main" id="{DE9F5587-38FE-B56F-5243-C81F7211D02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63785" y="778513"/>
              <a:ext cx="1999125" cy="952721"/>
            </a:xfrm>
            <a:prstGeom prst="rect">
              <a:avLst/>
            </a:prstGeom>
          </p:spPr>
        </p:pic>
      </p:grpSp>
      <p:sp>
        <p:nvSpPr>
          <p:cNvPr id="13" name="TextBox 12">
            <a:extLst>
              <a:ext uri="{FF2B5EF4-FFF2-40B4-BE49-F238E27FC236}">
                <a16:creationId xmlns:a16="http://schemas.microsoft.com/office/drawing/2014/main" id="{391EFD97-9236-0A57-1D5E-B963B00953E4}"/>
              </a:ext>
            </a:extLst>
          </p:cNvPr>
          <p:cNvSpPr txBox="1"/>
          <p:nvPr/>
        </p:nvSpPr>
        <p:spPr>
          <a:xfrm>
            <a:off x="6828142" y="5051593"/>
            <a:ext cx="4815839" cy="1430487"/>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1600" dirty="0"/>
              <a:t>Rory O’Toole, Digital Advisory Centre, UCC</a:t>
            </a:r>
          </a:p>
        </p:txBody>
      </p:sp>
      <p:pic>
        <p:nvPicPr>
          <p:cNvPr id="16" name="Picture 15" descr="A screenshot of a video game&#10;&#10;Description automatically generated">
            <a:extLst>
              <a:ext uri="{FF2B5EF4-FFF2-40B4-BE49-F238E27FC236}">
                <a16:creationId xmlns:a16="http://schemas.microsoft.com/office/drawing/2014/main" id="{F9B98C7C-DBD0-3DBE-5CF9-8E4D423ABB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61837" y="1214128"/>
            <a:ext cx="6268325" cy="4429743"/>
          </a:xfrm>
          <a:prstGeom prst="rect">
            <a:avLst/>
          </a:prstGeom>
        </p:spPr>
      </p:pic>
      <p:pic>
        <p:nvPicPr>
          <p:cNvPr id="3" name="Picture 2" descr="A screenshot of a google search&#10;&#10;Description automatically generated">
            <a:extLst>
              <a:ext uri="{FF2B5EF4-FFF2-40B4-BE49-F238E27FC236}">
                <a16:creationId xmlns:a16="http://schemas.microsoft.com/office/drawing/2014/main" id="{01066E6D-FD06-2D0B-7421-485A3BCD20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95206" y="1828576"/>
            <a:ext cx="6001588" cy="3200847"/>
          </a:xfrm>
          <a:prstGeom prst="rect">
            <a:avLst/>
          </a:prstGeom>
        </p:spPr>
      </p:pic>
      <p:pic>
        <p:nvPicPr>
          <p:cNvPr id="6" name="Picture 5" descr="A screenshot of a computer program&#10;&#10;Description automatically generated">
            <a:extLst>
              <a:ext uri="{FF2B5EF4-FFF2-40B4-BE49-F238E27FC236}">
                <a16:creationId xmlns:a16="http://schemas.microsoft.com/office/drawing/2014/main" id="{FE9F01F0-08BC-C8F1-2F41-5DDB44066D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63824" y="1177095"/>
            <a:ext cx="7064352" cy="4503810"/>
          </a:xfrm>
          <a:prstGeom prst="rect">
            <a:avLst/>
          </a:prstGeom>
        </p:spPr>
      </p:pic>
      <p:pic>
        <p:nvPicPr>
          <p:cNvPr id="12" name="Picture 11" descr="A black and white logo&#10;&#10;Description automatically generated">
            <a:extLst>
              <a:ext uri="{FF2B5EF4-FFF2-40B4-BE49-F238E27FC236}">
                <a16:creationId xmlns:a16="http://schemas.microsoft.com/office/drawing/2014/main" id="{9300A1AB-6B6F-E977-40EC-AD614FA8F84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94890" y="1572125"/>
            <a:ext cx="6602217" cy="3713747"/>
          </a:xfrm>
          <a:prstGeom prst="rect">
            <a:avLst/>
          </a:prstGeom>
        </p:spPr>
      </p:pic>
      <p:pic>
        <p:nvPicPr>
          <p:cNvPr id="17" name="Picture 16" descr="A rainbow colored logo on a black background&#10;&#10;Description automatically generated">
            <a:extLst>
              <a:ext uri="{FF2B5EF4-FFF2-40B4-BE49-F238E27FC236}">
                <a16:creationId xmlns:a16="http://schemas.microsoft.com/office/drawing/2014/main" id="{177D20A7-7030-6A59-ABE0-594EB029C35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03111" y="1214128"/>
            <a:ext cx="8053137" cy="4529890"/>
          </a:xfrm>
          <a:prstGeom prst="rect">
            <a:avLst/>
          </a:prstGeom>
        </p:spPr>
      </p:pic>
      <p:pic>
        <p:nvPicPr>
          <p:cNvPr id="19" name="Picture 18" descr="A blue and white logo&#10;&#10;Description automatically generated">
            <a:extLst>
              <a:ext uri="{FF2B5EF4-FFF2-40B4-BE49-F238E27FC236}">
                <a16:creationId xmlns:a16="http://schemas.microsoft.com/office/drawing/2014/main" id="{BFA3D80B-E4CF-0F64-CF07-9DF39E72629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16600" y="1203977"/>
            <a:ext cx="9096794" cy="3337917"/>
          </a:xfrm>
          <a:prstGeom prst="rect">
            <a:avLst/>
          </a:prstGeom>
        </p:spPr>
      </p:pic>
    </p:spTree>
    <p:extLst>
      <p:ext uri="{BB962C8B-B14F-4D97-AF65-F5344CB8AC3E}">
        <p14:creationId xmlns:p14="http://schemas.microsoft.com/office/powerpoint/2010/main" val="50948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290">
                                          <p:stCondLst>
                                            <p:cond delay="0"/>
                                          </p:stCondLst>
                                        </p:cTn>
                                        <p:tgtEl>
                                          <p:spTgt spid="16"/>
                                        </p:tgtEl>
                                      </p:cBhvr>
                                    </p:animEffect>
                                    <p:anim calcmode="lin" valueType="num">
                                      <p:cBhvr>
                                        <p:cTn id="8" dur="911"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6"/>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6"/>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6"/>
                                        </p:tgtEl>
                                        <p:attrNameLst>
                                          <p:attrName>ppt_y</p:attrName>
                                        </p:attrNameLst>
                                      </p:cBhvr>
                                      <p:tavLst>
                                        <p:tav tm="0" fmla="#ppt_y-sin(pi*$)/81">
                                          <p:val>
                                            <p:fltVal val="0"/>
                                          </p:val>
                                        </p:tav>
                                        <p:tav tm="100000">
                                          <p:val>
                                            <p:fltVal val="1"/>
                                          </p:val>
                                        </p:tav>
                                      </p:tavLst>
                                    </p:anim>
                                    <p:animScale>
                                      <p:cBhvr>
                                        <p:cTn id="13" dur="13">
                                          <p:stCondLst>
                                            <p:cond delay="325"/>
                                          </p:stCondLst>
                                        </p:cTn>
                                        <p:tgtEl>
                                          <p:spTgt spid="16"/>
                                        </p:tgtEl>
                                      </p:cBhvr>
                                      <p:to x="100000" y="60000"/>
                                    </p:animScale>
                                    <p:animScale>
                                      <p:cBhvr>
                                        <p:cTn id="14" dur="83" decel="50000">
                                          <p:stCondLst>
                                            <p:cond delay="338"/>
                                          </p:stCondLst>
                                        </p:cTn>
                                        <p:tgtEl>
                                          <p:spTgt spid="16"/>
                                        </p:tgtEl>
                                      </p:cBhvr>
                                      <p:to x="100000" y="100000"/>
                                    </p:animScale>
                                    <p:animScale>
                                      <p:cBhvr>
                                        <p:cTn id="15" dur="13">
                                          <p:stCondLst>
                                            <p:cond delay="656"/>
                                          </p:stCondLst>
                                        </p:cTn>
                                        <p:tgtEl>
                                          <p:spTgt spid="16"/>
                                        </p:tgtEl>
                                      </p:cBhvr>
                                      <p:to x="100000" y="80000"/>
                                    </p:animScale>
                                    <p:animScale>
                                      <p:cBhvr>
                                        <p:cTn id="16" dur="83" decel="50000">
                                          <p:stCondLst>
                                            <p:cond delay="669"/>
                                          </p:stCondLst>
                                        </p:cTn>
                                        <p:tgtEl>
                                          <p:spTgt spid="16"/>
                                        </p:tgtEl>
                                      </p:cBhvr>
                                      <p:to x="100000" y="100000"/>
                                    </p:animScale>
                                    <p:animScale>
                                      <p:cBhvr>
                                        <p:cTn id="17" dur="13">
                                          <p:stCondLst>
                                            <p:cond delay="821"/>
                                          </p:stCondLst>
                                        </p:cTn>
                                        <p:tgtEl>
                                          <p:spTgt spid="16"/>
                                        </p:tgtEl>
                                      </p:cBhvr>
                                      <p:to x="100000" y="90000"/>
                                    </p:animScale>
                                    <p:animScale>
                                      <p:cBhvr>
                                        <p:cTn id="18" dur="83" decel="50000">
                                          <p:stCondLst>
                                            <p:cond delay="834"/>
                                          </p:stCondLst>
                                        </p:cTn>
                                        <p:tgtEl>
                                          <p:spTgt spid="16"/>
                                        </p:tgtEl>
                                      </p:cBhvr>
                                      <p:to x="100000" y="100000"/>
                                    </p:animScale>
                                    <p:animScale>
                                      <p:cBhvr>
                                        <p:cTn id="19" dur="13">
                                          <p:stCondLst>
                                            <p:cond delay="904"/>
                                          </p:stCondLst>
                                        </p:cTn>
                                        <p:tgtEl>
                                          <p:spTgt spid="16"/>
                                        </p:tgtEl>
                                      </p:cBhvr>
                                      <p:to x="100000" y="95000"/>
                                    </p:animScale>
                                    <p:animScale>
                                      <p:cBhvr>
                                        <p:cTn id="20" dur="83" decel="50000">
                                          <p:stCondLst>
                                            <p:cond delay="917"/>
                                          </p:stCondLst>
                                        </p:cTn>
                                        <p:tgtEl>
                                          <p:spTgt spid="16"/>
                                        </p:tgtEl>
                                      </p:cBhvr>
                                      <p:to x="100000" y="100000"/>
                                    </p:animScale>
                                  </p:childTnLst>
                                </p:cTn>
                              </p:par>
                            </p:childTnLst>
                          </p:cTn>
                        </p:par>
                        <p:par>
                          <p:cTn id="21" fill="hold">
                            <p:stCondLst>
                              <p:cond delay="1000"/>
                            </p:stCondLst>
                            <p:childTnLst>
                              <p:par>
                                <p:cTn id="22" presetID="45" presetClass="entr" presetSubtype="0"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ppt_w</p:attrName>
                                        </p:attrNameLst>
                                      </p:cBhvr>
                                      <p:tavLst>
                                        <p:tav tm="0" fmla="#ppt_w*sin(2.5*pi*$)">
                                          <p:val>
                                            <p:fltVal val="0"/>
                                          </p:val>
                                        </p:tav>
                                        <p:tav tm="100000">
                                          <p:val>
                                            <p:fltVal val="1"/>
                                          </p:val>
                                        </p:tav>
                                      </p:tavLst>
                                    </p:anim>
                                    <p:anim calcmode="lin" valueType="num">
                                      <p:cBhvr>
                                        <p:cTn id="26" dur="1000" fill="hold"/>
                                        <p:tgtEl>
                                          <p:spTgt spid="3"/>
                                        </p:tgtEl>
                                        <p:attrNameLst>
                                          <p:attrName>ppt_h</p:attrName>
                                        </p:attrNameLst>
                                      </p:cBhvr>
                                      <p:tavLst>
                                        <p:tav tm="0">
                                          <p:val>
                                            <p:strVal val="#ppt_h"/>
                                          </p:val>
                                        </p:tav>
                                        <p:tav tm="100000">
                                          <p:val>
                                            <p:strVal val="#ppt_h"/>
                                          </p:val>
                                        </p:tav>
                                      </p:tavLst>
                                    </p:anim>
                                  </p:childTnLst>
                                </p:cTn>
                              </p:par>
                            </p:childTnLst>
                          </p:cTn>
                        </p:par>
                        <p:par>
                          <p:cTn id="27" fill="hold">
                            <p:stCondLst>
                              <p:cond delay="2000"/>
                            </p:stCondLst>
                            <p:childTnLst>
                              <p:par>
                                <p:cTn id="28" presetID="31"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1000" fill="hold"/>
                                        <p:tgtEl>
                                          <p:spTgt spid="6"/>
                                        </p:tgtEl>
                                        <p:attrNameLst>
                                          <p:attrName>ppt_w</p:attrName>
                                        </p:attrNameLst>
                                      </p:cBhvr>
                                      <p:tavLst>
                                        <p:tav tm="0">
                                          <p:val>
                                            <p:fltVal val="0"/>
                                          </p:val>
                                        </p:tav>
                                        <p:tav tm="100000">
                                          <p:val>
                                            <p:strVal val="#ppt_w"/>
                                          </p:val>
                                        </p:tav>
                                      </p:tavLst>
                                    </p:anim>
                                    <p:anim calcmode="lin" valueType="num">
                                      <p:cBhvr>
                                        <p:cTn id="31" dur="1000" fill="hold"/>
                                        <p:tgtEl>
                                          <p:spTgt spid="6"/>
                                        </p:tgtEl>
                                        <p:attrNameLst>
                                          <p:attrName>ppt_h</p:attrName>
                                        </p:attrNameLst>
                                      </p:cBhvr>
                                      <p:tavLst>
                                        <p:tav tm="0">
                                          <p:val>
                                            <p:fltVal val="0"/>
                                          </p:val>
                                        </p:tav>
                                        <p:tav tm="100000">
                                          <p:val>
                                            <p:strVal val="#ppt_h"/>
                                          </p:val>
                                        </p:tav>
                                      </p:tavLst>
                                    </p:anim>
                                    <p:anim calcmode="lin" valueType="num">
                                      <p:cBhvr>
                                        <p:cTn id="32" dur="1000" fill="hold"/>
                                        <p:tgtEl>
                                          <p:spTgt spid="6"/>
                                        </p:tgtEl>
                                        <p:attrNameLst>
                                          <p:attrName>style.rotation</p:attrName>
                                        </p:attrNameLst>
                                      </p:cBhvr>
                                      <p:tavLst>
                                        <p:tav tm="0">
                                          <p:val>
                                            <p:fltVal val="90"/>
                                          </p:val>
                                        </p:tav>
                                        <p:tav tm="100000">
                                          <p:val>
                                            <p:fltVal val="0"/>
                                          </p:val>
                                        </p:tav>
                                      </p:tavLst>
                                    </p:anim>
                                    <p:animEffect transition="in" filter="fade">
                                      <p:cBhvr>
                                        <p:cTn id="33" dur="1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1000" fill="hold"/>
                                        <p:tgtEl>
                                          <p:spTgt spid="12"/>
                                        </p:tgtEl>
                                        <p:attrNameLst>
                                          <p:attrName>ppt_w</p:attrName>
                                        </p:attrNameLst>
                                      </p:cBhvr>
                                      <p:tavLst>
                                        <p:tav tm="0">
                                          <p:val>
                                            <p:fltVal val="0"/>
                                          </p:val>
                                        </p:tav>
                                        <p:tav tm="100000">
                                          <p:val>
                                            <p:strVal val="#ppt_w"/>
                                          </p:val>
                                        </p:tav>
                                      </p:tavLst>
                                    </p:anim>
                                    <p:anim calcmode="lin" valueType="num">
                                      <p:cBhvr>
                                        <p:cTn id="39" dur="1000" fill="hold"/>
                                        <p:tgtEl>
                                          <p:spTgt spid="12"/>
                                        </p:tgtEl>
                                        <p:attrNameLst>
                                          <p:attrName>ppt_h</p:attrName>
                                        </p:attrNameLst>
                                      </p:cBhvr>
                                      <p:tavLst>
                                        <p:tav tm="0">
                                          <p:val>
                                            <p:fltVal val="0"/>
                                          </p:val>
                                        </p:tav>
                                        <p:tav tm="100000">
                                          <p:val>
                                            <p:strVal val="#ppt_h"/>
                                          </p:val>
                                        </p:tav>
                                      </p:tavLst>
                                    </p:anim>
                                    <p:animEffect transition="in" filter="fade">
                                      <p:cBhvr>
                                        <p:cTn id="40" dur="1000"/>
                                        <p:tgtEl>
                                          <p:spTgt spid="12"/>
                                        </p:tgtEl>
                                      </p:cBhvr>
                                    </p:animEffect>
                                  </p:childTnLst>
                                </p:cTn>
                              </p:par>
                            </p:childTnLst>
                          </p:cTn>
                        </p:par>
                        <p:par>
                          <p:cTn id="41" fill="hold">
                            <p:stCondLst>
                              <p:cond delay="1000"/>
                            </p:stCondLst>
                            <p:childTnLst>
                              <p:par>
                                <p:cTn id="42" presetID="2" presetClass="entr" presetSubtype="4"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1000" fill="hold"/>
                                        <p:tgtEl>
                                          <p:spTgt spid="17"/>
                                        </p:tgtEl>
                                        <p:attrNameLst>
                                          <p:attrName>ppt_x</p:attrName>
                                        </p:attrNameLst>
                                      </p:cBhvr>
                                      <p:tavLst>
                                        <p:tav tm="0">
                                          <p:val>
                                            <p:strVal val="#ppt_x"/>
                                          </p:val>
                                        </p:tav>
                                        <p:tav tm="100000">
                                          <p:val>
                                            <p:strVal val="#ppt_x"/>
                                          </p:val>
                                        </p:tav>
                                      </p:tavLst>
                                    </p:anim>
                                    <p:anim calcmode="lin" valueType="num">
                                      <p:cBhvr additive="base">
                                        <p:cTn id="45" dur="1000" fill="hold"/>
                                        <p:tgtEl>
                                          <p:spTgt spid="17"/>
                                        </p:tgtEl>
                                        <p:attrNameLst>
                                          <p:attrName>ppt_y</p:attrName>
                                        </p:attrNameLst>
                                      </p:cBhvr>
                                      <p:tavLst>
                                        <p:tav tm="0">
                                          <p:val>
                                            <p:strVal val="1+#ppt_h/2"/>
                                          </p:val>
                                        </p:tav>
                                        <p:tav tm="100000">
                                          <p:val>
                                            <p:strVal val="#ppt_y"/>
                                          </p:val>
                                        </p:tav>
                                      </p:tavLst>
                                    </p:anim>
                                  </p:childTnLst>
                                </p:cTn>
                              </p:par>
                            </p:childTnLst>
                          </p:cTn>
                        </p:par>
                        <p:par>
                          <p:cTn id="46" fill="hold">
                            <p:stCondLst>
                              <p:cond delay="2000"/>
                            </p:stCondLst>
                            <p:childTnLst>
                              <p:par>
                                <p:cTn id="47" presetID="6" presetClass="entr" presetSubtype="16" fill="hold" nodeType="after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circle(in)">
                                      <p:cBhvr>
                                        <p:cTn id="49"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D8D16DF-0D98-3DA2-43D0-6AC73CA56DAB}"/>
              </a:ext>
            </a:extLst>
          </p:cNvPr>
          <p:cNvSpPr txBox="1"/>
          <p:nvPr/>
        </p:nvSpPr>
        <p:spPr>
          <a:xfrm>
            <a:off x="6929121" y="2987040"/>
            <a:ext cx="4815839" cy="1430487"/>
          </a:xfrm>
          <a:prstGeom prst="rect">
            <a:avLst/>
          </a:prstGeom>
        </p:spPr>
        <p:txBody>
          <a:bodyPr vert="horz" lIns="91440" tIns="45720" rIns="91440" bIns="45720" rtlCol="0" anchor="ctr">
            <a:normAutofit fontScale="40000" lnSpcReduction="20000"/>
          </a:bodyPr>
          <a:lstStyle/>
          <a:p>
            <a:pPr>
              <a:lnSpc>
                <a:spcPct val="90000"/>
              </a:lnSpc>
              <a:spcBef>
                <a:spcPct val="0"/>
              </a:spcBef>
              <a:spcAft>
                <a:spcPts val="600"/>
              </a:spcAft>
            </a:pPr>
            <a:r>
              <a:rPr lang="en-US" sz="5400" dirty="0">
                <a:latin typeface="+mj-lt"/>
              </a:rPr>
              <a:t>Using </a:t>
            </a:r>
            <a:r>
              <a:rPr lang="en-US" sz="5400" dirty="0" err="1">
                <a:latin typeface="+mj-lt"/>
              </a:rPr>
              <a:t>GenerativeAI</a:t>
            </a:r>
            <a:r>
              <a:rPr lang="en-US" sz="5400" dirty="0">
                <a:latin typeface="+mj-lt"/>
              </a:rPr>
              <a:t> to enhance MS Lists </a:t>
            </a:r>
            <a:br>
              <a:rPr lang="en-US" sz="5400" dirty="0">
                <a:latin typeface="+mj-lt"/>
              </a:rPr>
            </a:br>
            <a:endParaRPr lang="en-US" sz="5400" dirty="0">
              <a:latin typeface="+mj-lt"/>
            </a:endParaRPr>
          </a:p>
          <a:p>
            <a:pPr>
              <a:lnSpc>
                <a:spcPct val="90000"/>
              </a:lnSpc>
              <a:spcBef>
                <a:spcPct val="0"/>
              </a:spcBef>
              <a:spcAft>
                <a:spcPts val="600"/>
              </a:spcAft>
            </a:pPr>
            <a:r>
              <a:rPr lang="en-US" sz="4200" dirty="0"/>
              <a:t>(Or using prompt engineering to write the code that I can’t write)</a:t>
            </a:r>
          </a:p>
        </p:txBody>
      </p:sp>
      <p:pic>
        <p:nvPicPr>
          <p:cNvPr id="7" name="Picture 6" descr="A person and robot in a cockpit&#10;&#10;Description automatically generated">
            <a:extLst>
              <a:ext uri="{FF2B5EF4-FFF2-40B4-BE49-F238E27FC236}">
                <a16:creationId xmlns:a16="http://schemas.microsoft.com/office/drawing/2014/main" id="{57D279BC-4398-9329-5A85-A40EC8DC66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520" y="375920"/>
            <a:ext cx="6106160" cy="6106160"/>
          </a:xfrm>
          <a:prstGeom prst="rect">
            <a:avLst/>
          </a:prstGeom>
        </p:spPr>
      </p:pic>
      <p:grpSp>
        <p:nvGrpSpPr>
          <p:cNvPr id="8" name="Group 7">
            <a:extLst>
              <a:ext uri="{FF2B5EF4-FFF2-40B4-BE49-F238E27FC236}">
                <a16:creationId xmlns:a16="http://schemas.microsoft.com/office/drawing/2014/main" id="{09BE30E4-0209-C4C6-CE85-1F7835B6C97D}"/>
              </a:ext>
              <a:ext uri="{C183D7F6-B498-43B3-948B-1728B52AA6E4}">
                <adec:decorative xmlns:adec="http://schemas.microsoft.com/office/drawing/2017/decorative" val="1"/>
              </a:ext>
            </a:extLst>
          </p:cNvPr>
          <p:cNvGrpSpPr/>
          <p:nvPr/>
        </p:nvGrpSpPr>
        <p:grpSpPr>
          <a:xfrm>
            <a:off x="9022701" y="375920"/>
            <a:ext cx="2945779" cy="1737730"/>
            <a:chOff x="8872654" y="388433"/>
            <a:chExt cx="2945779" cy="1737730"/>
          </a:xfrm>
        </p:grpSpPr>
        <p:sp>
          <p:nvSpPr>
            <p:cNvPr id="9" name="Rectangle 8" descr="UCC logo">
              <a:extLst>
                <a:ext uri="{FF2B5EF4-FFF2-40B4-BE49-F238E27FC236}">
                  <a16:creationId xmlns:a16="http://schemas.microsoft.com/office/drawing/2014/main" id="{F033FFA4-3DA5-35A0-047A-BA079CDC4001}"/>
                </a:ext>
              </a:extLst>
            </p:cNvPr>
            <p:cNvSpPr/>
            <p:nvPr/>
          </p:nvSpPr>
          <p:spPr>
            <a:xfrm>
              <a:off x="8872654" y="388433"/>
              <a:ext cx="2945779" cy="173773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5" descr="UCC logo">
              <a:extLst>
                <a:ext uri="{FF2B5EF4-FFF2-40B4-BE49-F238E27FC236}">
                  <a16:creationId xmlns:a16="http://schemas.microsoft.com/office/drawing/2014/main" id="{DE9F5587-38FE-B56F-5243-C81F7211D02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63785" y="778513"/>
              <a:ext cx="1999125" cy="952721"/>
            </a:xfrm>
            <a:prstGeom prst="rect">
              <a:avLst/>
            </a:prstGeom>
          </p:spPr>
        </p:pic>
      </p:grpSp>
      <p:sp>
        <p:nvSpPr>
          <p:cNvPr id="13" name="TextBox 12">
            <a:extLst>
              <a:ext uri="{FF2B5EF4-FFF2-40B4-BE49-F238E27FC236}">
                <a16:creationId xmlns:a16="http://schemas.microsoft.com/office/drawing/2014/main" id="{391EFD97-9236-0A57-1D5E-B963B00953E4}"/>
              </a:ext>
            </a:extLst>
          </p:cNvPr>
          <p:cNvSpPr txBox="1"/>
          <p:nvPr/>
        </p:nvSpPr>
        <p:spPr>
          <a:xfrm>
            <a:off x="6828142" y="5051593"/>
            <a:ext cx="4815839" cy="1430487"/>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1600" dirty="0"/>
              <a:t>Rory O’Toole, Digital Advisory Centre, UCC</a:t>
            </a:r>
          </a:p>
        </p:txBody>
      </p:sp>
      <p:sp>
        <p:nvSpPr>
          <p:cNvPr id="15" name="TextBox 14">
            <a:extLst>
              <a:ext uri="{FF2B5EF4-FFF2-40B4-BE49-F238E27FC236}">
                <a16:creationId xmlns:a16="http://schemas.microsoft.com/office/drawing/2014/main" id="{A2C09D48-AAD5-34BE-52DB-F11EF397CCF9}"/>
              </a:ext>
            </a:extLst>
          </p:cNvPr>
          <p:cNvSpPr txBox="1"/>
          <p:nvPr/>
        </p:nvSpPr>
        <p:spPr>
          <a:xfrm>
            <a:off x="882316" y="4858895"/>
            <a:ext cx="6426340" cy="181588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800" dirty="0"/>
              <a:t>“I'm giving a talk on generative AI and copilot. I need an image for the first slide that represents AI / copilot. Can you help?”</a:t>
            </a:r>
            <a:endParaRPr lang="en-IE" sz="2800" dirty="0"/>
          </a:p>
        </p:txBody>
      </p:sp>
    </p:spTree>
    <p:extLst>
      <p:ext uri="{BB962C8B-B14F-4D97-AF65-F5344CB8AC3E}">
        <p14:creationId xmlns:p14="http://schemas.microsoft.com/office/powerpoint/2010/main" val="327489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9BE30E4-0209-C4C6-CE85-1F7835B6C97D}"/>
              </a:ext>
              <a:ext uri="{C183D7F6-B498-43B3-948B-1728B52AA6E4}">
                <adec:decorative xmlns:adec="http://schemas.microsoft.com/office/drawing/2017/decorative" val="1"/>
              </a:ext>
            </a:extLst>
          </p:cNvPr>
          <p:cNvGrpSpPr/>
          <p:nvPr/>
        </p:nvGrpSpPr>
        <p:grpSpPr>
          <a:xfrm>
            <a:off x="9022701" y="375920"/>
            <a:ext cx="2945779" cy="1737730"/>
            <a:chOff x="8872654" y="388433"/>
            <a:chExt cx="2945779" cy="1737730"/>
          </a:xfrm>
        </p:grpSpPr>
        <p:sp>
          <p:nvSpPr>
            <p:cNvPr id="9" name="Rectangle 8" descr="UCC logo">
              <a:extLst>
                <a:ext uri="{FF2B5EF4-FFF2-40B4-BE49-F238E27FC236}">
                  <a16:creationId xmlns:a16="http://schemas.microsoft.com/office/drawing/2014/main" id="{F033FFA4-3DA5-35A0-047A-BA079CDC4001}"/>
                </a:ext>
              </a:extLst>
            </p:cNvPr>
            <p:cNvSpPr/>
            <p:nvPr/>
          </p:nvSpPr>
          <p:spPr>
            <a:xfrm>
              <a:off x="8872654" y="388433"/>
              <a:ext cx="2945779" cy="173773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5" descr="UCC logo">
              <a:extLst>
                <a:ext uri="{FF2B5EF4-FFF2-40B4-BE49-F238E27FC236}">
                  <a16:creationId xmlns:a16="http://schemas.microsoft.com/office/drawing/2014/main" id="{DE9F5587-38FE-B56F-5243-C81F7211D0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63785" y="778513"/>
              <a:ext cx="1999125" cy="952721"/>
            </a:xfrm>
            <a:prstGeom prst="rect">
              <a:avLst/>
            </a:prstGeom>
          </p:spPr>
        </p:pic>
      </p:grpSp>
      <p:pic>
        <p:nvPicPr>
          <p:cNvPr id="6" name="Picture 5" descr="A screenshot of a computer&#10;&#10;Description automatically generated">
            <a:extLst>
              <a:ext uri="{FF2B5EF4-FFF2-40B4-BE49-F238E27FC236}">
                <a16:creationId xmlns:a16="http://schemas.microsoft.com/office/drawing/2014/main" id="{B9902BC3-FDFA-6305-C884-6C18764446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554" y="1649576"/>
            <a:ext cx="8123624" cy="3558848"/>
          </a:xfrm>
          <a:prstGeom prst="rect">
            <a:avLst/>
          </a:prstGeom>
        </p:spPr>
      </p:pic>
      <p:pic>
        <p:nvPicPr>
          <p:cNvPr id="16" name="Picture 15" descr="A screenshot of a computer screen&#10;&#10;Description automatically generated">
            <a:extLst>
              <a:ext uri="{FF2B5EF4-FFF2-40B4-BE49-F238E27FC236}">
                <a16:creationId xmlns:a16="http://schemas.microsoft.com/office/drawing/2014/main" id="{D8BF9902-E3B5-4C91-F917-834DA58B43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3554" y="1242360"/>
            <a:ext cx="8154107" cy="4587638"/>
          </a:xfrm>
          <a:prstGeom prst="rect">
            <a:avLst/>
          </a:prstGeom>
        </p:spPr>
      </p:pic>
    </p:spTree>
    <p:extLst>
      <p:ext uri="{BB962C8B-B14F-4D97-AF65-F5344CB8AC3E}">
        <p14:creationId xmlns:p14="http://schemas.microsoft.com/office/powerpoint/2010/main" val="1525516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90C448F-03B0-D30F-33BE-084451AF42AC}"/>
              </a:ext>
              <a:ext uri="{C183D7F6-B498-43B3-948B-1728B52AA6E4}">
                <adec:decorative xmlns:adec="http://schemas.microsoft.com/office/drawing/2017/decorative" val="1"/>
              </a:ext>
            </a:extLst>
          </p:cNvPr>
          <p:cNvGrpSpPr/>
          <p:nvPr/>
        </p:nvGrpSpPr>
        <p:grpSpPr>
          <a:xfrm>
            <a:off x="9022701" y="375920"/>
            <a:ext cx="2945779" cy="1737730"/>
            <a:chOff x="8872654" y="388433"/>
            <a:chExt cx="2945779" cy="1737730"/>
          </a:xfrm>
        </p:grpSpPr>
        <p:sp>
          <p:nvSpPr>
            <p:cNvPr id="3" name="Rectangle 2" descr="UCC logo">
              <a:extLst>
                <a:ext uri="{FF2B5EF4-FFF2-40B4-BE49-F238E27FC236}">
                  <a16:creationId xmlns:a16="http://schemas.microsoft.com/office/drawing/2014/main" id="{ED17A4BE-EFBD-49A8-504A-5EA097539990}"/>
                </a:ext>
              </a:extLst>
            </p:cNvPr>
            <p:cNvSpPr/>
            <p:nvPr/>
          </p:nvSpPr>
          <p:spPr>
            <a:xfrm>
              <a:off x="8872654" y="388433"/>
              <a:ext cx="2945779" cy="173773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5" descr="UCC logo">
              <a:extLst>
                <a:ext uri="{FF2B5EF4-FFF2-40B4-BE49-F238E27FC236}">
                  <a16:creationId xmlns:a16="http://schemas.microsoft.com/office/drawing/2014/main" id="{1BB4AD59-9E95-A4B9-4CE6-53CFCF9FD27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63785" y="778513"/>
              <a:ext cx="1999125" cy="952721"/>
            </a:xfrm>
            <a:prstGeom prst="rect">
              <a:avLst/>
            </a:prstGeom>
          </p:spPr>
        </p:pic>
      </p:grpSp>
      <p:pic>
        <p:nvPicPr>
          <p:cNvPr id="7" name="Picture 6">
            <a:extLst>
              <a:ext uri="{FF2B5EF4-FFF2-40B4-BE49-F238E27FC236}">
                <a16:creationId xmlns:a16="http://schemas.microsoft.com/office/drawing/2014/main" id="{B3FBA6FA-F302-06E9-0FF5-714FBD3C998C}"/>
              </a:ext>
            </a:extLst>
          </p:cNvPr>
          <p:cNvPicPr>
            <a:picLocks noChangeAspect="1"/>
          </p:cNvPicPr>
          <p:nvPr/>
        </p:nvPicPr>
        <p:blipFill>
          <a:blip r:embed="rId7"/>
          <a:stretch>
            <a:fillRect/>
          </a:stretch>
        </p:blipFill>
        <p:spPr>
          <a:xfrm>
            <a:off x="223520" y="1422570"/>
            <a:ext cx="8718848" cy="4012859"/>
          </a:xfrm>
          <a:prstGeom prst="rect">
            <a:avLst/>
          </a:prstGeom>
        </p:spPr>
      </p:pic>
      <p:pic>
        <p:nvPicPr>
          <p:cNvPr id="6" name="Video 5">
            <a:hlinkClick r:id="" action="ppaction://media"/>
            <a:extLst>
              <a:ext uri="{FF2B5EF4-FFF2-40B4-BE49-F238E27FC236}">
                <a16:creationId xmlns:a16="http://schemas.microsoft.com/office/drawing/2014/main" id="{367EE28E-8B70-3C8A-3F7D-69668B7CF27E}"/>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0" y="0"/>
            <a:ext cx="12192000" cy="6858000"/>
          </a:xfrm>
          <a:prstGeom prst="rect">
            <a:avLst/>
          </a:prstGeom>
        </p:spPr>
      </p:pic>
    </p:spTree>
    <p:extLst>
      <p:ext uri="{BB962C8B-B14F-4D97-AF65-F5344CB8AC3E}">
        <p14:creationId xmlns:p14="http://schemas.microsoft.com/office/powerpoint/2010/main" val="2319041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9BE30E4-0209-C4C6-CE85-1F7835B6C97D}"/>
              </a:ext>
              <a:ext uri="{C183D7F6-B498-43B3-948B-1728B52AA6E4}">
                <adec:decorative xmlns:adec="http://schemas.microsoft.com/office/drawing/2017/decorative" val="1"/>
              </a:ext>
            </a:extLst>
          </p:cNvPr>
          <p:cNvGrpSpPr/>
          <p:nvPr/>
        </p:nvGrpSpPr>
        <p:grpSpPr>
          <a:xfrm>
            <a:off x="9022701" y="375920"/>
            <a:ext cx="2945779" cy="1737730"/>
            <a:chOff x="8872654" y="388433"/>
            <a:chExt cx="2945779" cy="1737730"/>
          </a:xfrm>
        </p:grpSpPr>
        <p:sp>
          <p:nvSpPr>
            <p:cNvPr id="9" name="Rectangle 8" descr="UCC logo">
              <a:extLst>
                <a:ext uri="{FF2B5EF4-FFF2-40B4-BE49-F238E27FC236}">
                  <a16:creationId xmlns:a16="http://schemas.microsoft.com/office/drawing/2014/main" id="{F033FFA4-3DA5-35A0-047A-BA079CDC4001}"/>
                </a:ext>
              </a:extLst>
            </p:cNvPr>
            <p:cNvSpPr/>
            <p:nvPr/>
          </p:nvSpPr>
          <p:spPr>
            <a:xfrm>
              <a:off x="8872654" y="388433"/>
              <a:ext cx="2945779" cy="173773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5" descr="UCC logo">
              <a:extLst>
                <a:ext uri="{FF2B5EF4-FFF2-40B4-BE49-F238E27FC236}">
                  <a16:creationId xmlns:a16="http://schemas.microsoft.com/office/drawing/2014/main" id="{DE9F5587-38FE-B56F-5243-C81F7211D0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63785" y="778513"/>
              <a:ext cx="1999125" cy="952721"/>
            </a:xfrm>
            <a:prstGeom prst="rect">
              <a:avLst/>
            </a:prstGeom>
          </p:spPr>
        </p:pic>
      </p:grpSp>
      <p:pic>
        <p:nvPicPr>
          <p:cNvPr id="10" name="Picture 9" descr="A screenshot of a computer&#10;&#10;Description automatically generated">
            <a:extLst>
              <a:ext uri="{FF2B5EF4-FFF2-40B4-BE49-F238E27FC236}">
                <a16:creationId xmlns:a16="http://schemas.microsoft.com/office/drawing/2014/main" id="{BF96FFC6-836E-EE76-7D6A-915DC4F87D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9043" y="1623390"/>
            <a:ext cx="8101257" cy="3881852"/>
          </a:xfrm>
          <a:prstGeom prst="rect">
            <a:avLst/>
          </a:prstGeom>
        </p:spPr>
      </p:pic>
      <p:pic>
        <p:nvPicPr>
          <p:cNvPr id="15" name="Video 14">
            <a:hlinkClick r:id="" action="ppaction://media"/>
            <a:extLst>
              <a:ext uri="{FF2B5EF4-FFF2-40B4-BE49-F238E27FC236}">
                <a16:creationId xmlns:a16="http://schemas.microsoft.com/office/drawing/2014/main" id="{9E9C9F98-2E3C-A4C0-DA45-2278CD505A81}"/>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0" y="0"/>
            <a:ext cx="12192000" cy="6858000"/>
          </a:xfrm>
          <a:prstGeom prst="rect">
            <a:avLst/>
          </a:prstGeom>
        </p:spPr>
      </p:pic>
    </p:spTree>
    <p:extLst>
      <p:ext uri="{BB962C8B-B14F-4D97-AF65-F5344CB8AC3E}">
        <p14:creationId xmlns:p14="http://schemas.microsoft.com/office/powerpoint/2010/main" val="1183481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9" fill="hold" display="0">
                  <p:stCondLst>
                    <p:cond delay="indefinite"/>
                  </p:stCondLst>
                </p:cTn>
                <p:tgtEl>
                  <p:spTgt spid="1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9BE30E4-0209-C4C6-CE85-1F7835B6C97D}"/>
              </a:ext>
              <a:ext uri="{C183D7F6-B498-43B3-948B-1728B52AA6E4}">
                <adec:decorative xmlns:adec="http://schemas.microsoft.com/office/drawing/2017/decorative" val="1"/>
              </a:ext>
            </a:extLst>
          </p:cNvPr>
          <p:cNvGrpSpPr/>
          <p:nvPr/>
        </p:nvGrpSpPr>
        <p:grpSpPr>
          <a:xfrm>
            <a:off x="9022701" y="375920"/>
            <a:ext cx="2945779" cy="1737730"/>
            <a:chOff x="8872654" y="388433"/>
            <a:chExt cx="2945779" cy="1737730"/>
          </a:xfrm>
        </p:grpSpPr>
        <p:sp>
          <p:nvSpPr>
            <p:cNvPr id="9" name="Rectangle 8" descr="UCC logo">
              <a:extLst>
                <a:ext uri="{FF2B5EF4-FFF2-40B4-BE49-F238E27FC236}">
                  <a16:creationId xmlns:a16="http://schemas.microsoft.com/office/drawing/2014/main" id="{F033FFA4-3DA5-35A0-047A-BA079CDC4001}"/>
                </a:ext>
              </a:extLst>
            </p:cNvPr>
            <p:cNvSpPr/>
            <p:nvPr/>
          </p:nvSpPr>
          <p:spPr>
            <a:xfrm>
              <a:off x="8872654" y="388433"/>
              <a:ext cx="2945779" cy="173773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5" descr="UCC logo">
              <a:extLst>
                <a:ext uri="{FF2B5EF4-FFF2-40B4-BE49-F238E27FC236}">
                  <a16:creationId xmlns:a16="http://schemas.microsoft.com/office/drawing/2014/main" id="{DE9F5587-38FE-B56F-5243-C81F7211D0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63785" y="778513"/>
              <a:ext cx="1999125" cy="952721"/>
            </a:xfrm>
            <a:prstGeom prst="rect">
              <a:avLst/>
            </a:prstGeom>
          </p:spPr>
        </p:pic>
      </p:grpSp>
      <p:pic>
        <p:nvPicPr>
          <p:cNvPr id="12" name="Picture 11">
            <a:extLst>
              <a:ext uri="{FF2B5EF4-FFF2-40B4-BE49-F238E27FC236}">
                <a16:creationId xmlns:a16="http://schemas.microsoft.com/office/drawing/2014/main" id="{C54B0C98-DAD8-949D-9CF1-61D2B5083C0C}"/>
              </a:ext>
            </a:extLst>
          </p:cNvPr>
          <p:cNvPicPr>
            <a:picLocks noChangeAspect="1"/>
          </p:cNvPicPr>
          <p:nvPr/>
        </p:nvPicPr>
        <p:blipFill>
          <a:blip r:embed="rId7"/>
          <a:stretch>
            <a:fillRect/>
          </a:stretch>
        </p:blipFill>
        <p:spPr>
          <a:xfrm>
            <a:off x="223520" y="1006454"/>
            <a:ext cx="8614163" cy="4845092"/>
          </a:xfrm>
          <a:prstGeom prst="rect">
            <a:avLst/>
          </a:prstGeom>
        </p:spPr>
      </p:pic>
      <p:pic>
        <p:nvPicPr>
          <p:cNvPr id="14" name="Video 13">
            <a:hlinkClick r:id="" action="ppaction://media"/>
            <a:extLst>
              <a:ext uri="{FF2B5EF4-FFF2-40B4-BE49-F238E27FC236}">
                <a16:creationId xmlns:a16="http://schemas.microsoft.com/office/drawing/2014/main" id="{8B2FCB8E-653E-DEBC-3AE1-A161A109B49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0" y="0"/>
            <a:ext cx="12192000" cy="6858000"/>
          </a:xfrm>
          <a:prstGeom prst="rect">
            <a:avLst/>
          </a:prstGeom>
        </p:spPr>
      </p:pic>
    </p:spTree>
    <p:extLst>
      <p:ext uri="{BB962C8B-B14F-4D97-AF65-F5344CB8AC3E}">
        <p14:creationId xmlns:p14="http://schemas.microsoft.com/office/powerpoint/2010/main" val="405438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9" fill="hold" display="0">
                  <p:stCondLst>
                    <p:cond delay="indefinite"/>
                  </p:stCondLst>
                </p:cTn>
                <p:tgtEl>
                  <p:spTgt spid="1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9BE30E4-0209-C4C6-CE85-1F7835B6C97D}"/>
              </a:ext>
              <a:ext uri="{C183D7F6-B498-43B3-948B-1728B52AA6E4}">
                <adec:decorative xmlns:adec="http://schemas.microsoft.com/office/drawing/2017/decorative" val="1"/>
              </a:ext>
            </a:extLst>
          </p:cNvPr>
          <p:cNvGrpSpPr/>
          <p:nvPr/>
        </p:nvGrpSpPr>
        <p:grpSpPr>
          <a:xfrm>
            <a:off x="9022701" y="375920"/>
            <a:ext cx="2945779" cy="1737730"/>
            <a:chOff x="8872654" y="388433"/>
            <a:chExt cx="2945779" cy="1737730"/>
          </a:xfrm>
        </p:grpSpPr>
        <p:sp>
          <p:nvSpPr>
            <p:cNvPr id="9" name="Rectangle 8" descr="UCC logo">
              <a:extLst>
                <a:ext uri="{FF2B5EF4-FFF2-40B4-BE49-F238E27FC236}">
                  <a16:creationId xmlns:a16="http://schemas.microsoft.com/office/drawing/2014/main" id="{F033FFA4-3DA5-35A0-047A-BA079CDC4001}"/>
                </a:ext>
              </a:extLst>
            </p:cNvPr>
            <p:cNvSpPr/>
            <p:nvPr/>
          </p:nvSpPr>
          <p:spPr>
            <a:xfrm>
              <a:off x="8872654" y="388433"/>
              <a:ext cx="2945779" cy="173773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5" descr="UCC logo">
              <a:extLst>
                <a:ext uri="{FF2B5EF4-FFF2-40B4-BE49-F238E27FC236}">
                  <a16:creationId xmlns:a16="http://schemas.microsoft.com/office/drawing/2014/main" id="{DE9F5587-38FE-B56F-5243-C81F7211D0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63785" y="778513"/>
              <a:ext cx="1999125" cy="952721"/>
            </a:xfrm>
            <a:prstGeom prst="rect">
              <a:avLst/>
            </a:prstGeom>
          </p:spPr>
        </p:pic>
      </p:grpSp>
      <p:pic>
        <p:nvPicPr>
          <p:cNvPr id="3" name="Picture 2">
            <a:extLst>
              <a:ext uri="{FF2B5EF4-FFF2-40B4-BE49-F238E27FC236}">
                <a16:creationId xmlns:a16="http://schemas.microsoft.com/office/drawing/2014/main" id="{F6F7F3B8-EE04-81EB-6E25-0B460AA93B7F}"/>
              </a:ext>
            </a:extLst>
          </p:cNvPr>
          <p:cNvPicPr>
            <a:picLocks noChangeAspect="1"/>
          </p:cNvPicPr>
          <p:nvPr/>
        </p:nvPicPr>
        <p:blipFill>
          <a:blip r:embed="rId7"/>
          <a:stretch>
            <a:fillRect/>
          </a:stretch>
        </p:blipFill>
        <p:spPr>
          <a:xfrm>
            <a:off x="223520" y="1738376"/>
            <a:ext cx="8579469" cy="3295393"/>
          </a:xfrm>
          <a:prstGeom prst="rect">
            <a:avLst/>
          </a:prstGeom>
        </p:spPr>
      </p:pic>
      <p:pic>
        <p:nvPicPr>
          <p:cNvPr id="5" name="Video 4">
            <a:hlinkClick r:id="" action="ppaction://media"/>
            <a:extLst>
              <a:ext uri="{FF2B5EF4-FFF2-40B4-BE49-F238E27FC236}">
                <a16:creationId xmlns:a16="http://schemas.microsoft.com/office/drawing/2014/main" id="{94042BFB-A891-0B1E-423C-ED3158E1E565}"/>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0" y="0"/>
            <a:ext cx="12192000" cy="6858000"/>
          </a:xfrm>
          <a:prstGeom prst="rect">
            <a:avLst/>
          </a:prstGeom>
        </p:spPr>
      </p:pic>
    </p:spTree>
    <p:extLst>
      <p:ext uri="{BB962C8B-B14F-4D97-AF65-F5344CB8AC3E}">
        <p14:creationId xmlns:p14="http://schemas.microsoft.com/office/powerpoint/2010/main" val="2914981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9"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and robot in a cockpit&#10;&#10;Description automatically generated">
            <a:extLst>
              <a:ext uri="{FF2B5EF4-FFF2-40B4-BE49-F238E27FC236}">
                <a16:creationId xmlns:a16="http://schemas.microsoft.com/office/drawing/2014/main" id="{57D279BC-4398-9329-5A85-A40EC8DC66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520" y="375920"/>
            <a:ext cx="6106160" cy="6106160"/>
          </a:xfrm>
          <a:prstGeom prst="rect">
            <a:avLst/>
          </a:prstGeom>
        </p:spPr>
      </p:pic>
      <p:grpSp>
        <p:nvGrpSpPr>
          <p:cNvPr id="8" name="Group 7">
            <a:extLst>
              <a:ext uri="{FF2B5EF4-FFF2-40B4-BE49-F238E27FC236}">
                <a16:creationId xmlns:a16="http://schemas.microsoft.com/office/drawing/2014/main" id="{09BE30E4-0209-C4C6-CE85-1F7835B6C97D}"/>
              </a:ext>
              <a:ext uri="{C183D7F6-B498-43B3-948B-1728B52AA6E4}">
                <adec:decorative xmlns:adec="http://schemas.microsoft.com/office/drawing/2017/decorative" val="1"/>
              </a:ext>
            </a:extLst>
          </p:cNvPr>
          <p:cNvGrpSpPr/>
          <p:nvPr/>
        </p:nvGrpSpPr>
        <p:grpSpPr>
          <a:xfrm>
            <a:off x="9022701" y="375920"/>
            <a:ext cx="2945779" cy="1737730"/>
            <a:chOff x="8872654" y="388433"/>
            <a:chExt cx="2945779" cy="1737730"/>
          </a:xfrm>
        </p:grpSpPr>
        <p:sp>
          <p:nvSpPr>
            <p:cNvPr id="9" name="Rectangle 8" descr="UCC logo">
              <a:extLst>
                <a:ext uri="{FF2B5EF4-FFF2-40B4-BE49-F238E27FC236}">
                  <a16:creationId xmlns:a16="http://schemas.microsoft.com/office/drawing/2014/main" id="{F033FFA4-3DA5-35A0-047A-BA079CDC4001}"/>
                </a:ext>
              </a:extLst>
            </p:cNvPr>
            <p:cNvSpPr/>
            <p:nvPr/>
          </p:nvSpPr>
          <p:spPr>
            <a:xfrm>
              <a:off x="8872654" y="388433"/>
              <a:ext cx="2945779" cy="173773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5" descr="UCC logo">
              <a:extLst>
                <a:ext uri="{FF2B5EF4-FFF2-40B4-BE49-F238E27FC236}">
                  <a16:creationId xmlns:a16="http://schemas.microsoft.com/office/drawing/2014/main" id="{DE9F5587-38FE-B56F-5243-C81F7211D02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63785" y="778513"/>
              <a:ext cx="1999125" cy="952721"/>
            </a:xfrm>
            <a:prstGeom prst="rect">
              <a:avLst/>
            </a:prstGeom>
          </p:spPr>
        </p:pic>
      </p:grpSp>
      <p:sp>
        <p:nvSpPr>
          <p:cNvPr id="13" name="TextBox 12">
            <a:extLst>
              <a:ext uri="{FF2B5EF4-FFF2-40B4-BE49-F238E27FC236}">
                <a16:creationId xmlns:a16="http://schemas.microsoft.com/office/drawing/2014/main" id="{391EFD97-9236-0A57-1D5E-B963B00953E4}"/>
              </a:ext>
            </a:extLst>
          </p:cNvPr>
          <p:cNvSpPr txBox="1"/>
          <p:nvPr/>
        </p:nvSpPr>
        <p:spPr>
          <a:xfrm>
            <a:off x="6828142" y="5051593"/>
            <a:ext cx="4815839" cy="1430487"/>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1600" dirty="0"/>
              <a:t>Rory O’Toole, Digital Advisory Centre, UCC</a:t>
            </a:r>
          </a:p>
        </p:txBody>
      </p:sp>
      <p:sp>
        <p:nvSpPr>
          <p:cNvPr id="2" name="TextBox 1">
            <a:extLst>
              <a:ext uri="{FF2B5EF4-FFF2-40B4-BE49-F238E27FC236}">
                <a16:creationId xmlns:a16="http://schemas.microsoft.com/office/drawing/2014/main" id="{A3C91A32-7D7E-88A9-3FB4-3F051C3BD9F1}"/>
              </a:ext>
            </a:extLst>
          </p:cNvPr>
          <p:cNvSpPr txBox="1"/>
          <p:nvPr/>
        </p:nvSpPr>
        <p:spPr>
          <a:xfrm>
            <a:off x="7728027" y="2867378"/>
            <a:ext cx="4815839" cy="143048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5400" dirty="0">
                <a:latin typeface="+mj-lt"/>
              </a:rPr>
              <a:t>Thank You!</a:t>
            </a:r>
          </a:p>
        </p:txBody>
      </p:sp>
    </p:spTree>
    <p:extLst>
      <p:ext uri="{BB962C8B-B14F-4D97-AF65-F5344CB8AC3E}">
        <p14:creationId xmlns:p14="http://schemas.microsoft.com/office/powerpoint/2010/main" val="298779128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97E0A228-C590-4D20-B05F-A6BF04A0544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630544E1717A14B9D63EB6BDE07A190" ma:contentTypeVersion="18" ma:contentTypeDescription="Create a new document." ma:contentTypeScope="" ma:versionID="2e247d34f5ca83769f98f636c92c0042">
  <xsd:schema xmlns:xsd="http://www.w3.org/2001/XMLSchema" xmlns:xs="http://www.w3.org/2001/XMLSchema" xmlns:p="http://schemas.microsoft.com/office/2006/metadata/properties" xmlns:ns2="15af6d95-0c21-46a1-b7b5-ec7856771054" xmlns:ns3="4d39e04f-539d-4b29-a0fa-b476f084603f" targetNamespace="http://schemas.microsoft.com/office/2006/metadata/properties" ma:root="true" ma:fieldsID="f6978c418541f26b667c2d744d4abbfe" ns2:_="" ns3:_="">
    <xsd:import namespace="15af6d95-0c21-46a1-b7b5-ec7856771054"/>
    <xsd:import namespace="4d39e04f-539d-4b29-a0fa-b476f084603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af6d95-0c21-46a1-b7b5-ec78567710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963f6a9-bf9c-43f0-b7bd-5e244946acb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d39e04f-539d-4b29-a0fa-b476f084603f"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5b91c22-8027-40c0-a2fb-6956b10a21f8}" ma:internalName="TaxCatchAll" ma:showField="CatchAllData" ma:web="4d39e04f-539d-4b29-a0fa-b476f084603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A729307-6012-4BC0-857A-72F38062DE3B}"/>
</file>

<file path=customXml/itemProps2.xml><?xml version="1.0" encoding="utf-8"?>
<ds:datastoreItem xmlns:ds="http://schemas.openxmlformats.org/officeDocument/2006/customXml" ds:itemID="{1D3B137B-0280-4D96-95DF-00B99850F64E}"/>
</file>

<file path=docProps/app.xml><?xml version="1.0" encoding="utf-8"?>
<Properties xmlns="http://schemas.openxmlformats.org/officeDocument/2006/extended-properties" xmlns:vt="http://schemas.openxmlformats.org/officeDocument/2006/docPropsVTypes">
  <Template>Office Theme</Template>
  <TotalTime>5700</TotalTime>
  <Words>1087</Words>
  <Application>Microsoft Office PowerPoint</Application>
  <PresentationFormat>Widescreen</PresentationFormat>
  <Paragraphs>48</Paragraphs>
  <Slides>9</Slides>
  <Notes>9</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-apple-system</vt:lpstr>
      <vt:lpstr>Aptos</vt:lpstr>
      <vt:lpstr>Aptos Display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College Cork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Rory O'Toole</dc:creator>
  <cp:lastModifiedBy>Rory O'Toole</cp:lastModifiedBy>
  <cp:revision>1</cp:revision>
  <dcterms:created xsi:type="dcterms:W3CDTF">2024-08-22T13:59:11Z</dcterms:created>
  <dcterms:modified xsi:type="dcterms:W3CDTF">2024-10-15T15:49:26Z</dcterms:modified>
</cp:coreProperties>
</file>