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  <p:sldMasterId id="2147483686" r:id="rId5"/>
  </p:sldMasterIdLst>
  <p:notesMasterIdLst>
    <p:notesMasterId r:id="rId33"/>
  </p:notesMasterIdLst>
  <p:sldIdLst>
    <p:sldId id="263" r:id="rId6"/>
    <p:sldId id="692" r:id="rId7"/>
    <p:sldId id="699" r:id="rId8"/>
    <p:sldId id="628" r:id="rId9"/>
    <p:sldId id="700" r:id="rId10"/>
    <p:sldId id="262" r:id="rId11"/>
    <p:sldId id="275" r:id="rId12"/>
    <p:sldId id="261" r:id="rId13"/>
    <p:sldId id="265" r:id="rId14"/>
    <p:sldId id="714" r:id="rId15"/>
    <p:sldId id="682" r:id="rId16"/>
    <p:sldId id="704" r:id="rId17"/>
    <p:sldId id="707" r:id="rId18"/>
    <p:sldId id="675" r:id="rId19"/>
    <p:sldId id="690" r:id="rId20"/>
    <p:sldId id="632" r:id="rId21"/>
    <p:sldId id="708" r:id="rId22"/>
    <p:sldId id="672" r:id="rId23"/>
    <p:sldId id="711" r:id="rId24"/>
    <p:sldId id="709" r:id="rId25"/>
    <p:sldId id="533" r:id="rId26"/>
    <p:sldId id="309" r:id="rId27"/>
    <p:sldId id="702" r:id="rId28"/>
    <p:sldId id="705" r:id="rId29"/>
    <p:sldId id="715" r:id="rId30"/>
    <p:sldId id="712" r:id="rId31"/>
    <p:sldId id="716" r:id="rId3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McAneney" initials="SM" lastIdx="1" clrIdx="0">
    <p:extLst>
      <p:ext uri="{19B8F6BF-5375-455C-9EA6-DF929625EA0E}">
        <p15:presenceInfo xmlns:p15="http://schemas.microsoft.com/office/powerpoint/2012/main" userId="S-1-5-21-3781580678-689260438-1208428872-13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1E"/>
    <a:srgbClr val="E6F0F8"/>
    <a:srgbClr val="50555A"/>
    <a:srgbClr val="0569B9"/>
    <a:srgbClr val="001E69"/>
    <a:srgbClr val="823278"/>
    <a:srgbClr val="DC281E"/>
    <a:srgbClr val="C8AA78"/>
    <a:srgbClr val="FFD200"/>
    <a:srgbClr val="D2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07AD9-5040-4429-A96E-6457110A3C6D}" v="19" dt="2024-09-30T22:36:54.878"/>
    <p1510:client id="{A57E798C-AA34-475F-A24A-F37839CF39ED}" v="7" dt="2024-09-30T17:16:38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731" autoAdjust="0"/>
  </p:normalViewPr>
  <p:slideViewPr>
    <p:cSldViewPr snapToGrid="0">
      <p:cViewPr varScale="1">
        <p:scale>
          <a:sx n="100" d="100"/>
          <a:sy n="100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tcdud.sharepoint.com/sites/TeamInfoSec/Shared%20Documents/Security%20Incidents/23-24/Cyber%20Security%20Investigations%2023-24%20Summary%20Char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cdud.sharepoint.com/sites/TeamInfoSec/Shared%20Documents/Security%20Incidents/23-24/Cyber%20Security%20Investigations%2023-24%20Summary%20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cdud.sharepoint.com/sites/TeamInfoSec-CyberSecurityIncidents/Shared%20Documents/Cyber%20Security%20Incidents/24-25/Cyber%20Security%20Investigations%2024-25%20Summary%20Chart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tcdud.sharepoint.com/sites/TeamInfoSec-CyberSecurityIncidents/Shared%20Documents/Cyber%20Security%20Incidents/24-25/Cyber%20Security%20Investigations%2024-25%20Summary%20Chart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Phishing Testing </a:t>
            </a:r>
          </a:p>
        </c:rich>
      </c:tx>
      <c:layout>
        <c:manualLayout>
          <c:xMode val="edge"/>
          <c:yMode val="edge"/>
          <c:x val="0.27486377464647305"/>
          <c:y val="1.7520309782874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FF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elete val="1"/>
          </c:dLbls>
          <c:cat>
            <c:strRef>
              <c:f>Sheet3!$A$27:$A$29</c:f>
              <c:strCache>
                <c:ptCount val="3"/>
                <c:pt idx="0">
                  <c:v>Incidents Academic Year  21/22</c:v>
                </c:pt>
                <c:pt idx="1">
                  <c:v>Incidents Academic Year  22/23</c:v>
                </c:pt>
                <c:pt idx="2">
                  <c:v>Incidents Academic Year 23/24</c:v>
                </c:pt>
              </c:strCache>
            </c:strRef>
          </c:cat>
          <c:val>
            <c:numRef>
              <c:f>Sheet3!$B$27:$B$29</c:f>
              <c:numCache>
                <c:formatCode>General</c:formatCode>
                <c:ptCount val="3"/>
                <c:pt idx="0">
                  <c:v>20</c:v>
                </c:pt>
                <c:pt idx="1">
                  <c:v>32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C-4192-ADBB-D1136A0987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997437535"/>
        <c:axId val="1989375679"/>
        <c:axId val="1642804111"/>
      </c:bar3DChart>
      <c:catAx>
        <c:axId val="19974375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9375679"/>
        <c:crosses val="autoZero"/>
        <c:auto val="1"/>
        <c:lblAlgn val="ctr"/>
        <c:lblOffset val="100"/>
        <c:noMultiLvlLbl val="0"/>
      </c:catAx>
      <c:valAx>
        <c:axId val="198937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437535"/>
        <c:crosses val="autoZero"/>
        <c:crossBetween val="between"/>
      </c:valAx>
      <c:serAx>
        <c:axId val="1642804111"/>
        <c:scaling>
          <c:orientation val="minMax"/>
        </c:scaling>
        <c:delete val="1"/>
        <c:axPos val="b"/>
        <c:majorTickMark val="none"/>
        <c:minorTickMark val="none"/>
        <c:tickLblPos val="nextTo"/>
        <c:crossAx val="1989375679"/>
        <c:crosses val="autoZero"/>
      </c:ser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Cyber Security Awareness Month</a:t>
            </a:r>
          </a:p>
        </c:rich>
      </c:tx>
      <c:layout>
        <c:manualLayout>
          <c:xMode val="edge"/>
          <c:yMode val="edge"/>
          <c:x val="0.16860771483451081"/>
          <c:y val="2.9073926754308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182902176779072E-2"/>
          <c:y val="0.19978434821036481"/>
          <c:w val="0.86988896375941172"/>
          <c:h val="0.75710381004373228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FF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elete val="1"/>
          </c:dLbls>
          <c:cat>
            <c:strRef>
              <c:f>Sheet3!$A$27:$A$29</c:f>
              <c:strCache>
                <c:ptCount val="3"/>
                <c:pt idx="0">
                  <c:v>Incidents Academic Year  21/22</c:v>
                </c:pt>
                <c:pt idx="1">
                  <c:v>Incidents Academic Year  22/23</c:v>
                </c:pt>
                <c:pt idx="2">
                  <c:v>Incidents Academic Year 23/24</c:v>
                </c:pt>
              </c:strCache>
            </c:strRef>
          </c:cat>
          <c:val>
            <c:numRef>
              <c:f>Sheet3!$B$27:$B$29</c:f>
              <c:numCache>
                <c:formatCode>General</c:formatCode>
                <c:ptCount val="3"/>
                <c:pt idx="0">
                  <c:v>20</c:v>
                </c:pt>
                <c:pt idx="1">
                  <c:v>32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9-431A-BAC7-9FD3D18D5B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997437535"/>
        <c:axId val="1989375679"/>
        <c:axId val="1642804111"/>
      </c:bar3DChart>
      <c:catAx>
        <c:axId val="19974375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9375679"/>
        <c:crosses val="autoZero"/>
        <c:auto val="1"/>
        <c:lblAlgn val="ctr"/>
        <c:lblOffset val="100"/>
        <c:noMultiLvlLbl val="0"/>
      </c:catAx>
      <c:valAx>
        <c:axId val="198937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437535"/>
        <c:crosses val="autoZero"/>
        <c:crossBetween val="between"/>
      </c:valAx>
      <c:serAx>
        <c:axId val="1642804111"/>
        <c:scaling>
          <c:orientation val="minMax"/>
        </c:scaling>
        <c:delete val="1"/>
        <c:axPos val="b"/>
        <c:majorTickMark val="none"/>
        <c:minorTickMark val="none"/>
        <c:tickLblPos val="nextTo"/>
        <c:crossAx val="1989375679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Cyber Security Incidents</a:t>
            </a:r>
            <a:r>
              <a:rPr lang="en-IE" baseline="0" dirty="0"/>
              <a:t> Trend</a:t>
            </a:r>
            <a:endParaRPr lang="en-I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FF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elete val="1"/>
          </c:dLbls>
          <c:cat>
            <c:strRef>
              <c:f>'[Cyber Security Investigations 24-25 Summary Chart (1).xlsx]Sheet3'!$A$21:$A$24</c:f>
              <c:strCache>
                <c:ptCount val="4"/>
                <c:pt idx="0">
                  <c:v>Incidents Academic Year  21/22</c:v>
                </c:pt>
                <c:pt idx="1">
                  <c:v>Incidents Academic Year  22/23</c:v>
                </c:pt>
                <c:pt idx="2">
                  <c:v>Incidents Academic Year 23/24</c:v>
                </c:pt>
                <c:pt idx="3">
                  <c:v>Incidents Academic Year 24/25</c:v>
                </c:pt>
              </c:strCache>
            </c:strRef>
          </c:cat>
          <c:val>
            <c:numRef>
              <c:f>'[Cyber Security Investigations 24-25 Summary Chart (1).xlsx]Sheet3'!$B$21:$B$24</c:f>
              <c:numCache>
                <c:formatCode>General</c:formatCode>
                <c:ptCount val="4"/>
                <c:pt idx="0">
                  <c:v>20</c:v>
                </c:pt>
                <c:pt idx="1">
                  <c:v>32</c:v>
                </c:pt>
                <c:pt idx="2">
                  <c:v>68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F-487A-BBD2-A6703E3335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997437535"/>
        <c:axId val="1989375679"/>
        <c:axId val="1642804111"/>
      </c:bar3DChart>
      <c:catAx>
        <c:axId val="1997437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375679"/>
        <c:crosses val="autoZero"/>
        <c:auto val="1"/>
        <c:lblAlgn val="ctr"/>
        <c:lblOffset val="100"/>
        <c:noMultiLvlLbl val="0"/>
      </c:catAx>
      <c:valAx>
        <c:axId val="19893756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7437535"/>
        <c:crosses val="autoZero"/>
        <c:crossBetween val="between"/>
      </c:valAx>
      <c:serAx>
        <c:axId val="1642804111"/>
        <c:scaling>
          <c:orientation val="minMax"/>
        </c:scaling>
        <c:delete val="1"/>
        <c:axPos val="b"/>
        <c:majorTickMark val="none"/>
        <c:minorTickMark val="none"/>
        <c:tickLblPos val="nextTo"/>
        <c:crossAx val="1989375679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Trinity Cyber Security Incidents 24/25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'[Cyber Security Investigations 24-25 Summary Chart (1).xlsx]Sheet3'!$A$2:$A$6</c:f>
              <c:strCache>
                <c:ptCount val="5"/>
                <c:pt idx="0">
                  <c:v>Phishing Campaign </c:v>
                </c:pt>
                <c:pt idx="1">
                  <c:v>Malware</c:v>
                </c:pt>
                <c:pt idx="2">
                  <c:v>National Cyber Security Centre/HEAnet  Alert </c:v>
                </c:pt>
                <c:pt idx="3">
                  <c:v>Account Compromise</c:v>
                </c:pt>
                <c:pt idx="4">
                  <c:v>Server Compromise Attempt</c:v>
                </c:pt>
              </c:strCache>
            </c:strRef>
          </c:cat>
          <c:val>
            <c:numRef>
              <c:f>'[Cyber Security Investigations 24-25 Summary Chart (1).xlsx]Sheet3'!$B$2:$B$6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2-48A1-934A-7A59667C65F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40048271"/>
        <c:axId val="940048687"/>
      </c:barChart>
      <c:catAx>
        <c:axId val="9400482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0048687"/>
        <c:crosses val="autoZero"/>
        <c:auto val="1"/>
        <c:lblAlgn val="ctr"/>
        <c:lblOffset val="100"/>
        <c:noMultiLvlLbl val="0"/>
      </c:catAx>
      <c:valAx>
        <c:axId val="940048687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0048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10220-A119-420A-BB4D-8B3455BFB2CE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BD32D0D2-DDEC-4CC1-9C07-950574D8A986}">
      <dgm:prSet phldrT="[Text]" custT="1"/>
      <dgm:spPr/>
      <dgm:t>
        <a:bodyPr/>
        <a:lstStyle/>
        <a:p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Worms &amp; Viruses</a:t>
          </a:r>
          <a:b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Script kiddies</a:t>
          </a:r>
          <a:b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DDoS</a:t>
          </a:r>
        </a:p>
      </dgm:t>
    </dgm:pt>
    <dgm:pt modelId="{91516CB0-4BED-4961-86FA-BCAD222EE505}" type="parTrans" cxnId="{F7683E26-7BC8-41EA-AF33-4631188949D4}">
      <dgm:prSet/>
      <dgm:spPr/>
      <dgm:t>
        <a:bodyPr/>
        <a:lstStyle/>
        <a:p>
          <a:endParaRPr lang="en-IE" sz="1600"/>
        </a:p>
      </dgm:t>
    </dgm:pt>
    <dgm:pt modelId="{E3A8F7C5-7673-4249-B52E-4394CE2009FA}" type="sibTrans" cxnId="{F7683E26-7BC8-41EA-AF33-4631188949D4}">
      <dgm:prSet/>
      <dgm:spPr/>
      <dgm:t>
        <a:bodyPr/>
        <a:lstStyle/>
        <a:p>
          <a:endParaRPr lang="en-IE" sz="1600"/>
        </a:p>
      </dgm:t>
    </dgm:pt>
    <dgm:pt modelId="{AEBA5557-CFB6-4D30-B28D-6E9EB172D9EC}">
      <dgm:prSet phldrT="[Text]" custT="1"/>
      <dgm:spPr/>
      <dgm:t>
        <a:bodyPr/>
        <a:lstStyle/>
        <a:p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Increasingly sophisticated cyber attacks</a:t>
          </a:r>
          <a:b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State Sponsored Threats </a:t>
          </a:r>
          <a:b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Advanced Persistent Threats</a:t>
          </a:r>
        </a:p>
      </dgm:t>
    </dgm:pt>
    <dgm:pt modelId="{634031AA-9706-4F1A-A92F-D71AEE1D076C}" type="parTrans" cxnId="{80DB5DCE-B677-482A-A693-98A70E1FAA85}">
      <dgm:prSet/>
      <dgm:spPr/>
      <dgm:t>
        <a:bodyPr/>
        <a:lstStyle/>
        <a:p>
          <a:endParaRPr lang="en-IE" sz="1600"/>
        </a:p>
      </dgm:t>
    </dgm:pt>
    <dgm:pt modelId="{192B2EF3-71B8-42C7-AD57-A3A5D29F7229}" type="sibTrans" cxnId="{80DB5DCE-B677-482A-A693-98A70E1FAA85}">
      <dgm:prSet/>
      <dgm:spPr/>
      <dgm:t>
        <a:bodyPr/>
        <a:lstStyle/>
        <a:p>
          <a:endParaRPr lang="en-IE" sz="1600"/>
        </a:p>
      </dgm:t>
    </dgm:pt>
    <dgm:pt modelId="{9062322A-3792-40DD-8DDF-8F39EEC8C5AD}">
      <dgm:prSet phldrT="[Text]" custT="1"/>
      <dgm:spPr/>
      <dgm:t>
        <a:bodyPr/>
        <a:lstStyle/>
        <a:p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Supply chain Attacks</a:t>
          </a:r>
          <a:b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Cloud Vulnerability Exploitation</a:t>
          </a:r>
        </a:p>
      </dgm:t>
    </dgm:pt>
    <dgm:pt modelId="{EE5E28C0-BA6A-47BA-BB3D-833DF00A713A}" type="parTrans" cxnId="{9739F977-9716-4879-8159-86084D97C34A}">
      <dgm:prSet/>
      <dgm:spPr/>
      <dgm:t>
        <a:bodyPr/>
        <a:lstStyle/>
        <a:p>
          <a:endParaRPr lang="en-IE" sz="1600"/>
        </a:p>
      </dgm:t>
    </dgm:pt>
    <dgm:pt modelId="{7D9194F1-6830-4FB5-89C0-181C37C03EF6}" type="sibTrans" cxnId="{9739F977-9716-4879-8159-86084D97C34A}">
      <dgm:prSet/>
      <dgm:spPr/>
      <dgm:t>
        <a:bodyPr/>
        <a:lstStyle/>
        <a:p>
          <a:endParaRPr lang="en-IE" sz="1600"/>
        </a:p>
      </dgm:t>
    </dgm:pt>
    <dgm:pt modelId="{09FB4B97-AD04-4934-9E47-297C691F70EF}">
      <dgm:prSet phldrT="[Text]" custT="1"/>
      <dgm:spPr/>
      <dgm:t>
        <a:bodyPr/>
        <a:lstStyle/>
        <a:p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Internet of Things</a:t>
          </a:r>
          <a:b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Quantum computing </a:t>
          </a:r>
          <a:b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AI Enhanced Cyber Attacks</a:t>
          </a:r>
          <a:b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endParaRPr lang="en-IE" sz="1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2D6BE75-27C8-49F9-9F6C-C9969C071441}" type="parTrans" cxnId="{2051EE36-5C3E-4874-9580-A553AA1036EB}">
      <dgm:prSet/>
      <dgm:spPr/>
      <dgm:t>
        <a:bodyPr/>
        <a:lstStyle/>
        <a:p>
          <a:endParaRPr lang="en-IE" sz="1600"/>
        </a:p>
      </dgm:t>
    </dgm:pt>
    <dgm:pt modelId="{605194F4-E5F0-4638-9E9D-24E8BAEC364D}" type="sibTrans" cxnId="{2051EE36-5C3E-4874-9580-A553AA1036EB}">
      <dgm:prSet/>
      <dgm:spPr/>
      <dgm:t>
        <a:bodyPr/>
        <a:lstStyle/>
        <a:p>
          <a:endParaRPr lang="en-IE" sz="1600"/>
        </a:p>
      </dgm:t>
    </dgm:pt>
    <dgm:pt modelId="{E784A997-8363-4E48-AAF4-5BB3F17D8B6A}">
      <dgm:prSet phldrT="[Text]" custT="1"/>
      <dgm:spPr/>
      <dgm:t>
        <a:bodyPr/>
        <a:lstStyle/>
        <a:p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Cybercrime Expansion</a:t>
          </a:r>
          <a:b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Identify theft</a:t>
          </a:r>
          <a:b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Ransomware</a:t>
          </a:r>
          <a:b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Online fraud</a:t>
          </a:r>
          <a:b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Phishing </a:t>
          </a:r>
        </a:p>
      </dgm:t>
    </dgm:pt>
    <dgm:pt modelId="{4E4126E4-B542-4FEC-BB2A-F39EA53E776E}" type="parTrans" cxnId="{DC3F55EB-5C15-4E6E-8193-0F496CFACEEF}">
      <dgm:prSet/>
      <dgm:spPr/>
      <dgm:t>
        <a:bodyPr/>
        <a:lstStyle/>
        <a:p>
          <a:endParaRPr lang="en-IE"/>
        </a:p>
      </dgm:t>
    </dgm:pt>
    <dgm:pt modelId="{0A87835D-7A3F-482C-A89A-AAF50BC1BD72}" type="sibTrans" cxnId="{DC3F55EB-5C15-4E6E-8193-0F496CFACEEF}">
      <dgm:prSet/>
      <dgm:spPr/>
      <dgm:t>
        <a:bodyPr/>
        <a:lstStyle/>
        <a:p>
          <a:endParaRPr lang="en-IE"/>
        </a:p>
      </dgm:t>
    </dgm:pt>
    <dgm:pt modelId="{C01B5137-304C-451F-937E-21EFF70B87C5}" type="pres">
      <dgm:prSet presAssocID="{9B210220-A119-420A-BB4D-8B3455BFB2CE}" presName="arrowDiagram" presStyleCnt="0">
        <dgm:presLayoutVars>
          <dgm:chMax val="5"/>
          <dgm:dir/>
          <dgm:resizeHandles val="exact"/>
        </dgm:presLayoutVars>
      </dgm:prSet>
      <dgm:spPr/>
    </dgm:pt>
    <dgm:pt modelId="{2A954CAD-30D0-46B7-948F-1C825C1623EC}" type="pres">
      <dgm:prSet presAssocID="{9B210220-A119-420A-BB4D-8B3455BFB2CE}" presName="arrow" presStyleLbl="bgShp" presStyleIdx="0" presStyleCnt="1"/>
      <dgm:spPr/>
    </dgm:pt>
    <dgm:pt modelId="{948F70BF-8FB1-437D-97BA-5BA04C7F7F83}" type="pres">
      <dgm:prSet presAssocID="{9B210220-A119-420A-BB4D-8B3455BFB2CE}" presName="arrowDiagram5" presStyleCnt="0"/>
      <dgm:spPr/>
    </dgm:pt>
    <dgm:pt modelId="{D31AC94B-3FFE-4560-ABAE-F16487CB59E2}" type="pres">
      <dgm:prSet presAssocID="{BD32D0D2-DDEC-4CC1-9C07-950574D8A986}" presName="bullet5a" presStyleLbl="node1" presStyleIdx="0" presStyleCnt="5"/>
      <dgm:spPr/>
    </dgm:pt>
    <dgm:pt modelId="{CCBA6451-D58B-47B2-B359-511F466855DB}" type="pres">
      <dgm:prSet presAssocID="{BD32D0D2-DDEC-4CC1-9C07-950574D8A986}" presName="textBox5a" presStyleLbl="revTx" presStyleIdx="0" presStyleCnt="5" custScaleX="99345" custScaleY="61120" custLinFactNeighborX="-37332" custLinFactNeighborY="-6672">
        <dgm:presLayoutVars>
          <dgm:bulletEnabled val="1"/>
        </dgm:presLayoutVars>
      </dgm:prSet>
      <dgm:spPr/>
    </dgm:pt>
    <dgm:pt modelId="{1B16A071-B66D-408F-812B-A3FEEE468FBD}" type="pres">
      <dgm:prSet presAssocID="{AEBA5557-CFB6-4D30-B28D-6E9EB172D9EC}" presName="bullet5b" presStyleLbl="node1" presStyleIdx="1" presStyleCnt="5"/>
      <dgm:spPr/>
    </dgm:pt>
    <dgm:pt modelId="{D711AD9E-A90A-41B2-BA35-BACB50F4A18B}" type="pres">
      <dgm:prSet presAssocID="{AEBA5557-CFB6-4D30-B28D-6E9EB172D9EC}" presName="textBox5b" presStyleLbl="revTx" presStyleIdx="1" presStyleCnt="5" custScaleX="151917" custScaleY="69814" custLinFactNeighborX="-268" custLinFactNeighborY="-4439">
        <dgm:presLayoutVars>
          <dgm:bulletEnabled val="1"/>
        </dgm:presLayoutVars>
      </dgm:prSet>
      <dgm:spPr/>
    </dgm:pt>
    <dgm:pt modelId="{C5258C8A-A48A-4088-8D21-80855D87787B}" type="pres">
      <dgm:prSet presAssocID="{E784A997-8363-4E48-AAF4-5BB3F17D8B6A}" presName="bullet5c" presStyleLbl="node1" presStyleIdx="2" presStyleCnt="5"/>
      <dgm:spPr/>
    </dgm:pt>
    <dgm:pt modelId="{3F02196A-7BAC-425A-9F42-F507CF318D1B}" type="pres">
      <dgm:prSet presAssocID="{E784A997-8363-4E48-AAF4-5BB3F17D8B6A}" presName="textBox5c" presStyleLbl="revTx" presStyleIdx="2" presStyleCnt="5" custScaleX="116567" custLinFactNeighborX="17531" custLinFactNeighborY="16">
        <dgm:presLayoutVars>
          <dgm:bulletEnabled val="1"/>
        </dgm:presLayoutVars>
      </dgm:prSet>
      <dgm:spPr/>
    </dgm:pt>
    <dgm:pt modelId="{90147296-A49A-42D7-B2B3-1C928080F147}" type="pres">
      <dgm:prSet presAssocID="{9062322A-3792-40DD-8DDF-8F39EEC8C5AD}" presName="bullet5d" presStyleLbl="node1" presStyleIdx="3" presStyleCnt="5"/>
      <dgm:spPr/>
    </dgm:pt>
    <dgm:pt modelId="{3AF8D6F1-FA42-416E-BDB1-98C02005ECC0}" type="pres">
      <dgm:prSet presAssocID="{9062322A-3792-40DD-8DDF-8F39EEC8C5AD}" presName="textBox5d" presStyleLbl="revTx" presStyleIdx="3" presStyleCnt="5" custScaleX="119506" custScaleY="44237" custLinFactNeighborX="7927" custLinFactNeighborY="-21827">
        <dgm:presLayoutVars>
          <dgm:bulletEnabled val="1"/>
        </dgm:presLayoutVars>
      </dgm:prSet>
      <dgm:spPr/>
    </dgm:pt>
    <dgm:pt modelId="{5A9DE224-2F70-4AFF-B7BF-792834FC3E1C}" type="pres">
      <dgm:prSet presAssocID="{09FB4B97-AD04-4934-9E47-297C691F70EF}" presName="bullet5e" presStyleLbl="node1" presStyleIdx="4" presStyleCnt="5"/>
      <dgm:spPr/>
    </dgm:pt>
    <dgm:pt modelId="{AC2D030C-31D9-4092-A56C-CDA791CC4BE3}" type="pres">
      <dgm:prSet presAssocID="{09FB4B97-AD04-4934-9E47-297C691F70EF}" presName="textBox5e" presStyleLbl="revTx" presStyleIdx="4" presStyleCnt="5" custScaleX="169399" custScaleY="38843" custLinFactNeighborX="32308" custLinFactNeighborY="-24163">
        <dgm:presLayoutVars>
          <dgm:bulletEnabled val="1"/>
        </dgm:presLayoutVars>
      </dgm:prSet>
      <dgm:spPr/>
    </dgm:pt>
  </dgm:ptLst>
  <dgm:cxnLst>
    <dgm:cxn modelId="{6DE0CD1F-3100-4A4A-8E90-8F0AE05E338D}" type="presOf" srcId="{E784A997-8363-4E48-AAF4-5BB3F17D8B6A}" destId="{3F02196A-7BAC-425A-9F42-F507CF318D1B}" srcOrd="0" destOrd="0" presId="urn:microsoft.com/office/officeart/2005/8/layout/arrow2"/>
    <dgm:cxn modelId="{317D5623-E42C-4ACB-99E0-7413A510ED45}" type="presOf" srcId="{09FB4B97-AD04-4934-9E47-297C691F70EF}" destId="{AC2D030C-31D9-4092-A56C-CDA791CC4BE3}" srcOrd="0" destOrd="0" presId="urn:microsoft.com/office/officeart/2005/8/layout/arrow2"/>
    <dgm:cxn modelId="{F7683E26-7BC8-41EA-AF33-4631188949D4}" srcId="{9B210220-A119-420A-BB4D-8B3455BFB2CE}" destId="{BD32D0D2-DDEC-4CC1-9C07-950574D8A986}" srcOrd="0" destOrd="0" parTransId="{91516CB0-4BED-4961-86FA-BCAD222EE505}" sibTransId="{E3A8F7C5-7673-4249-B52E-4394CE2009FA}"/>
    <dgm:cxn modelId="{97A5612D-9DC8-43F5-8EEF-72DE4461AE92}" type="presOf" srcId="{BD32D0D2-DDEC-4CC1-9C07-950574D8A986}" destId="{CCBA6451-D58B-47B2-B359-511F466855DB}" srcOrd="0" destOrd="0" presId="urn:microsoft.com/office/officeart/2005/8/layout/arrow2"/>
    <dgm:cxn modelId="{2051EE36-5C3E-4874-9580-A553AA1036EB}" srcId="{9B210220-A119-420A-BB4D-8B3455BFB2CE}" destId="{09FB4B97-AD04-4934-9E47-297C691F70EF}" srcOrd="4" destOrd="0" parTransId="{52D6BE75-27C8-49F9-9F6C-C9969C071441}" sibTransId="{605194F4-E5F0-4638-9E9D-24E8BAEC364D}"/>
    <dgm:cxn modelId="{B7118372-6D1C-4BDC-9E15-2374B27F0327}" type="presOf" srcId="{AEBA5557-CFB6-4D30-B28D-6E9EB172D9EC}" destId="{D711AD9E-A90A-41B2-BA35-BACB50F4A18B}" srcOrd="0" destOrd="0" presId="urn:microsoft.com/office/officeart/2005/8/layout/arrow2"/>
    <dgm:cxn modelId="{9739F977-9716-4879-8159-86084D97C34A}" srcId="{9B210220-A119-420A-BB4D-8B3455BFB2CE}" destId="{9062322A-3792-40DD-8DDF-8F39EEC8C5AD}" srcOrd="3" destOrd="0" parTransId="{EE5E28C0-BA6A-47BA-BB3D-833DF00A713A}" sibTransId="{7D9194F1-6830-4FB5-89C0-181C37C03EF6}"/>
    <dgm:cxn modelId="{80DB5DCE-B677-482A-A693-98A70E1FAA85}" srcId="{9B210220-A119-420A-BB4D-8B3455BFB2CE}" destId="{AEBA5557-CFB6-4D30-B28D-6E9EB172D9EC}" srcOrd="1" destOrd="0" parTransId="{634031AA-9706-4F1A-A92F-D71AEE1D076C}" sibTransId="{192B2EF3-71B8-42C7-AD57-A3A5D29F7229}"/>
    <dgm:cxn modelId="{CC1701E2-D73A-4B16-98A9-47DFDF2D5B4F}" type="presOf" srcId="{9062322A-3792-40DD-8DDF-8F39EEC8C5AD}" destId="{3AF8D6F1-FA42-416E-BDB1-98C02005ECC0}" srcOrd="0" destOrd="0" presId="urn:microsoft.com/office/officeart/2005/8/layout/arrow2"/>
    <dgm:cxn modelId="{DC3F55EB-5C15-4E6E-8193-0F496CFACEEF}" srcId="{9B210220-A119-420A-BB4D-8B3455BFB2CE}" destId="{E784A997-8363-4E48-AAF4-5BB3F17D8B6A}" srcOrd="2" destOrd="0" parTransId="{4E4126E4-B542-4FEC-BB2A-F39EA53E776E}" sibTransId="{0A87835D-7A3F-482C-A89A-AAF50BC1BD72}"/>
    <dgm:cxn modelId="{CA1A20F2-9271-4F32-AF2F-D65B1CF09F74}" type="presOf" srcId="{9B210220-A119-420A-BB4D-8B3455BFB2CE}" destId="{C01B5137-304C-451F-937E-21EFF70B87C5}" srcOrd="0" destOrd="0" presId="urn:microsoft.com/office/officeart/2005/8/layout/arrow2"/>
    <dgm:cxn modelId="{2821F373-515F-4BA3-A79C-974C70FBE6F4}" type="presParOf" srcId="{C01B5137-304C-451F-937E-21EFF70B87C5}" destId="{2A954CAD-30D0-46B7-948F-1C825C1623EC}" srcOrd="0" destOrd="0" presId="urn:microsoft.com/office/officeart/2005/8/layout/arrow2"/>
    <dgm:cxn modelId="{44AD69F8-E14B-4E7C-AC9B-DB03FD056361}" type="presParOf" srcId="{C01B5137-304C-451F-937E-21EFF70B87C5}" destId="{948F70BF-8FB1-437D-97BA-5BA04C7F7F83}" srcOrd="1" destOrd="0" presId="urn:microsoft.com/office/officeart/2005/8/layout/arrow2"/>
    <dgm:cxn modelId="{DED2885C-7D68-4C61-9CF7-BA2F63676B41}" type="presParOf" srcId="{948F70BF-8FB1-437D-97BA-5BA04C7F7F83}" destId="{D31AC94B-3FFE-4560-ABAE-F16487CB59E2}" srcOrd="0" destOrd="0" presId="urn:microsoft.com/office/officeart/2005/8/layout/arrow2"/>
    <dgm:cxn modelId="{DD5CE27C-8DAB-42AC-8318-8D33F1B918F7}" type="presParOf" srcId="{948F70BF-8FB1-437D-97BA-5BA04C7F7F83}" destId="{CCBA6451-D58B-47B2-B359-511F466855DB}" srcOrd="1" destOrd="0" presId="urn:microsoft.com/office/officeart/2005/8/layout/arrow2"/>
    <dgm:cxn modelId="{0A9FDCE1-BB92-45F4-883B-9AFE49C20294}" type="presParOf" srcId="{948F70BF-8FB1-437D-97BA-5BA04C7F7F83}" destId="{1B16A071-B66D-408F-812B-A3FEEE468FBD}" srcOrd="2" destOrd="0" presId="urn:microsoft.com/office/officeart/2005/8/layout/arrow2"/>
    <dgm:cxn modelId="{6967E489-AA3B-4916-B468-EAF7D820CAE2}" type="presParOf" srcId="{948F70BF-8FB1-437D-97BA-5BA04C7F7F83}" destId="{D711AD9E-A90A-41B2-BA35-BACB50F4A18B}" srcOrd="3" destOrd="0" presId="urn:microsoft.com/office/officeart/2005/8/layout/arrow2"/>
    <dgm:cxn modelId="{4B9EA655-584F-4A38-81AA-19AC8AFA84B9}" type="presParOf" srcId="{948F70BF-8FB1-437D-97BA-5BA04C7F7F83}" destId="{C5258C8A-A48A-4088-8D21-80855D87787B}" srcOrd="4" destOrd="0" presId="urn:microsoft.com/office/officeart/2005/8/layout/arrow2"/>
    <dgm:cxn modelId="{580E812E-285C-480A-A6B5-1FC68B318D37}" type="presParOf" srcId="{948F70BF-8FB1-437D-97BA-5BA04C7F7F83}" destId="{3F02196A-7BAC-425A-9F42-F507CF318D1B}" srcOrd="5" destOrd="0" presId="urn:microsoft.com/office/officeart/2005/8/layout/arrow2"/>
    <dgm:cxn modelId="{8C601B3D-7FE8-4ACC-A3E3-93CB4793DBFA}" type="presParOf" srcId="{948F70BF-8FB1-437D-97BA-5BA04C7F7F83}" destId="{90147296-A49A-42D7-B2B3-1C928080F147}" srcOrd="6" destOrd="0" presId="urn:microsoft.com/office/officeart/2005/8/layout/arrow2"/>
    <dgm:cxn modelId="{949468B0-D7DD-4702-BB37-12629EA5D36F}" type="presParOf" srcId="{948F70BF-8FB1-437D-97BA-5BA04C7F7F83}" destId="{3AF8D6F1-FA42-416E-BDB1-98C02005ECC0}" srcOrd="7" destOrd="0" presId="urn:microsoft.com/office/officeart/2005/8/layout/arrow2"/>
    <dgm:cxn modelId="{BCB31C3A-A9AE-46F3-BE2E-F1B571BFA4A3}" type="presParOf" srcId="{948F70BF-8FB1-437D-97BA-5BA04C7F7F83}" destId="{5A9DE224-2F70-4AFF-B7BF-792834FC3E1C}" srcOrd="8" destOrd="0" presId="urn:microsoft.com/office/officeart/2005/8/layout/arrow2"/>
    <dgm:cxn modelId="{8885B067-5CFC-4B19-A034-3769A15B6197}" type="presParOf" srcId="{948F70BF-8FB1-437D-97BA-5BA04C7F7F83}" destId="{AC2D030C-31D9-4092-A56C-CDA791CC4BE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F613F8-F345-4B94-BDBE-F443677FC1A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26C7FA5-10D0-4F30-9EED-1472A3D639D4}">
      <dgm:prSet custT="1"/>
      <dgm:spPr/>
      <dgm:t>
        <a:bodyPr/>
        <a:lstStyle/>
        <a:p>
          <a:r>
            <a:rPr lang="en-IE" sz="1600" b="1" dirty="0"/>
            <a:t>Evolution and enhancement of existing tactics, techniques and procedures.</a:t>
          </a:r>
        </a:p>
      </dgm:t>
    </dgm:pt>
    <dgm:pt modelId="{C514F920-6CE7-4589-8E23-356B93E214F1}" type="parTrans" cxnId="{1ED0546C-1399-4B66-A799-1CC47313F2DA}">
      <dgm:prSet/>
      <dgm:spPr/>
      <dgm:t>
        <a:bodyPr/>
        <a:lstStyle/>
        <a:p>
          <a:endParaRPr lang="en-IE" sz="1600"/>
        </a:p>
      </dgm:t>
    </dgm:pt>
    <dgm:pt modelId="{AF412B04-F304-4DF1-A7F9-B169E21896CF}" type="sibTrans" cxnId="{1ED0546C-1399-4B66-A799-1CC47313F2DA}">
      <dgm:prSet/>
      <dgm:spPr/>
      <dgm:t>
        <a:bodyPr/>
        <a:lstStyle/>
        <a:p>
          <a:endParaRPr lang="en-IE" sz="1600"/>
        </a:p>
      </dgm:t>
    </dgm:pt>
    <dgm:pt modelId="{5EF839A9-113F-4060-978B-B7DBEF60CAF7}">
      <dgm:prSet custT="1"/>
      <dgm:spPr/>
      <dgm:t>
        <a:bodyPr/>
        <a:lstStyle/>
        <a:p>
          <a:r>
            <a:rPr lang="en-IE" sz="1600" b="1" dirty="0"/>
            <a:t>Capability uplift in reconnaissance and social engineering</a:t>
          </a:r>
          <a:r>
            <a:rPr lang="en-IE" sz="1600" dirty="0"/>
            <a:t>, </a:t>
          </a:r>
        </a:p>
      </dgm:t>
    </dgm:pt>
    <dgm:pt modelId="{3B26DBE1-0D32-46F3-8128-9C8EE6BF225D}" type="parTrans" cxnId="{293DD086-497C-463E-9DF7-1C78A491BF4F}">
      <dgm:prSet/>
      <dgm:spPr/>
      <dgm:t>
        <a:bodyPr/>
        <a:lstStyle/>
        <a:p>
          <a:endParaRPr lang="en-IE" sz="1600"/>
        </a:p>
      </dgm:t>
    </dgm:pt>
    <dgm:pt modelId="{94F24731-6E29-44FA-93F1-2A2663EE1641}" type="sibTrans" cxnId="{293DD086-497C-463E-9DF7-1C78A491BF4F}">
      <dgm:prSet/>
      <dgm:spPr/>
      <dgm:t>
        <a:bodyPr/>
        <a:lstStyle/>
        <a:p>
          <a:endParaRPr lang="en-IE" sz="1600"/>
        </a:p>
      </dgm:t>
    </dgm:pt>
    <dgm:pt modelId="{19FD1772-C7CD-4ED6-AC10-107941F0B143}">
      <dgm:prSet custT="1"/>
      <dgm:spPr/>
      <dgm:t>
        <a:bodyPr/>
        <a:lstStyle/>
        <a:p>
          <a:r>
            <a:rPr lang="en-IE" sz="1600" b="1" dirty="0"/>
            <a:t>Enable threat actors to analyse exfiltrated data faster and more effectively</a:t>
          </a:r>
        </a:p>
      </dgm:t>
    </dgm:pt>
    <dgm:pt modelId="{174CBFC4-C3E8-423E-93BD-C3BBD6C93532}" type="parTrans" cxnId="{22BB2133-C97C-48C5-8322-E6CC28390A12}">
      <dgm:prSet/>
      <dgm:spPr/>
      <dgm:t>
        <a:bodyPr/>
        <a:lstStyle/>
        <a:p>
          <a:endParaRPr lang="en-IE" sz="1600"/>
        </a:p>
      </dgm:t>
    </dgm:pt>
    <dgm:pt modelId="{3D29BFEA-4DA9-4038-A6B3-E70D24A5BCA0}" type="sibTrans" cxnId="{22BB2133-C97C-48C5-8322-E6CC28390A12}">
      <dgm:prSet/>
      <dgm:spPr/>
      <dgm:t>
        <a:bodyPr/>
        <a:lstStyle/>
        <a:p>
          <a:endParaRPr lang="en-IE" sz="1600"/>
        </a:p>
      </dgm:t>
    </dgm:pt>
    <dgm:pt modelId="{7B757FBE-39C8-496F-BCF7-5128B510D636}">
      <dgm:prSet custT="1"/>
      <dgm:spPr/>
      <dgm:t>
        <a:bodyPr/>
        <a:lstStyle/>
        <a:p>
          <a:r>
            <a:rPr lang="en-IE" sz="1600" b="1" dirty="0"/>
            <a:t>Lowers the barrier for novice cyber criminals, hackers-for-hire and hacktivists</a:t>
          </a:r>
        </a:p>
      </dgm:t>
    </dgm:pt>
    <dgm:pt modelId="{A6C7DAA1-6887-4E2B-B691-A28B74184322}" type="parTrans" cxnId="{C2E60DC4-4966-4605-A047-532C86FD3764}">
      <dgm:prSet/>
      <dgm:spPr/>
      <dgm:t>
        <a:bodyPr/>
        <a:lstStyle/>
        <a:p>
          <a:endParaRPr lang="en-IE" sz="1600"/>
        </a:p>
      </dgm:t>
    </dgm:pt>
    <dgm:pt modelId="{9DDFFE61-21BB-40CE-897C-78CB7D6A4A88}" type="sibTrans" cxnId="{C2E60DC4-4966-4605-A047-532C86FD3764}">
      <dgm:prSet/>
      <dgm:spPr/>
      <dgm:t>
        <a:bodyPr/>
        <a:lstStyle/>
        <a:p>
          <a:endParaRPr lang="en-IE" sz="1600"/>
        </a:p>
      </dgm:t>
    </dgm:pt>
    <dgm:pt modelId="{83B5660D-C565-4632-BB36-1AD1A95B1335}">
      <dgm:prSet custT="1"/>
      <dgm:spPr/>
      <dgm:t>
        <a:bodyPr/>
        <a:lstStyle/>
        <a:p>
          <a:r>
            <a:rPr lang="en-IE" sz="1600" b="1" dirty="0"/>
            <a:t>Enhanced access to tools will contribute to the global ransomware threat.</a:t>
          </a:r>
        </a:p>
      </dgm:t>
    </dgm:pt>
    <dgm:pt modelId="{82CCD3B3-1E4C-443B-B0FF-798F57A57763}" type="parTrans" cxnId="{90E963DD-B100-4AA4-9A0D-900B9441EA72}">
      <dgm:prSet/>
      <dgm:spPr/>
      <dgm:t>
        <a:bodyPr/>
        <a:lstStyle/>
        <a:p>
          <a:endParaRPr lang="en-IE" sz="1600"/>
        </a:p>
      </dgm:t>
    </dgm:pt>
    <dgm:pt modelId="{0EE13E0C-639A-431F-A1C4-91B44F03E627}" type="sibTrans" cxnId="{90E963DD-B100-4AA4-9A0D-900B9441EA72}">
      <dgm:prSet/>
      <dgm:spPr/>
      <dgm:t>
        <a:bodyPr/>
        <a:lstStyle/>
        <a:p>
          <a:endParaRPr lang="en-IE" sz="1600"/>
        </a:p>
      </dgm:t>
    </dgm:pt>
    <dgm:pt modelId="{6F119C6A-EB3C-4194-A7DB-1B1E36659FCD}">
      <dgm:prSet custT="1"/>
      <dgm:spPr/>
      <dgm:t>
        <a:bodyPr/>
        <a:lstStyle/>
        <a:p>
          <a:r>
            <a:rPr lang="en-IE" sz="1600" b="1" dirty="0"/>
            <a:t>Commoditisation of AI-increases capability available to cyber-crime actors. </a:t>
          </a:r>
        </a:p>
      </dgm:t>
    </dgm:pt>
    <dgm:pt modelId="{D7A20638-CB32-48CC-B6AE-05CC45A30A11}" type="parTrans" cxnId="{E5D4ED64-F0CC-4784-838C-E52BA88E6F26}">
      <dgm:prSet/>
      <dgm:spPr/>
      <dgm:t>
        <a:bodyPr/>
        <a:lstStyle/>
        <a:p>
          <a:endParaRPr lang="en-IE" sz="1600"/>
        </a:p>
      </dgm:t>
    </dgm:pt>
    <dgm:pt modelId="{D1A52057-9556-446B-B4F4-A8038B2CE63D}" type="sibTrans" cxnId="{E5D4ED64-F0CC-4784-838C-E52BA88E6F26}">
      <dgm:prSet/>
      <dgm:spPr/>
      <dgm:t>
        <a:bodyPr/>
        <a:lstStyle/>
        <a:p>
          <a:endParaRPr lang="en-IE" sz="1600"/>
        </a:p>
      </dgm:t>
    </dgm:pt>
    <dgm:pt modelId="{523DCACD-71B4-43EB-9775-A7915051DFAB}">
      <dgm:prSet custT="1"/>
      <dgm:spPr/>
      <dgm:t>
        <a:bodyPr/>
        <a:lstStyle/>
        <a:p>
          <a:r>
            <a:rPr lang="en-IE" sz="1800" b="1" dirty="0">
              <a:solidFill>
                <a:srgbClr val="FFFF00"/>
              </a:solidFill>
            </a:rPr>
            <a:t>Increase the volume and heighten the impact of cyber-attacks</a:t>
          </a:r>
        </a:p>
      </dgm:t>
    </dgm:pt>
    <dgm:pt modelId="{F4DCD6B5-5001-4DBA-A132-41FE6E35CF99}" type="parTrans" cxnId="{2D6DFDAF-E327-49C1-88CC-6609A4752EBC}">
      <dgm:prSet/>
      <dgm:spPr/>
      <dgm:t>
        <a:bodyPr/>
        <a:lstStyle/>
        <a:p>
          <a:endParaRPr lang="en-IE" sz="1600"/>
        </a:p>
      </dgm:t>
    </dgm:pt>
    <dgm:pt modelId="{FE5F627A-E0CD-4F03-A527-0BFE1B4C23C2}" type="sibTrans" cxnId="{2D6DFDAF-E327-49C1-88CC-6609A4752EBC}">
      <dgm:prSet/>
      <dgm:spPr/>
      <dgm:t>
        <a:bodyPr/>
        <a:lstStyle/>
        <a:p>
          <a:endParaRPr lang="en-IE" sz="1600"/>
        </a:p>
      </dgm:t>
    </dgm:pt>
    <dgm:pt modelId="{5EAAFE5E-3880-441E-AC70-9389C33848E5}" type="pres">
      <dgm:prSet presAssocID="{7AF613F8-F345-4B94-BDBE-F443677FC1A1}" presName="CompostProcess" presStyleCnt="0">
        <dgm:presLayoutVars>
          <dgm:dir/>
          <dgm:resizeHandles val="exact"/>
        </dgm:presLayoutVars>
      </dgm:prSet>
      <dgm:spPr/>
    </dgm:pt>
    <dgm:pt modelId="{0B446B9B-C0CB-47AD-A239-02BE5F6CF8E5}" type="pres">
      <dgm:prSet presAssocID="{7AF613F8-F345-4B94-BDBE-F443677FC1A1}" presName="arrow" presStyleLbl="bgShp" presStyleIdx="0" presStyleCnt="1"/>
      <dgm:spPr/>
    </dgm:pt>
    <dgm:pt modelId="{17B8975C-0382-43D1-87A4-BD56D2CF38F7}" type="pres">
      <dgm:prSet presAssocID="{7AF613F8-F345-4B94-BDBE-F443677FC1A1}" presName="linearProcess" presStyleCnt="0"/>
      <dgm:spPr/>
    </dgm:pt>
    <dgm:pt modelId="{C340B451-C65A-46D4-9E4F-7A015576AA3C}" type="pres">
      <dgm:prSet presAssocID="{C26C7FA5-10D0-4F30-9EED-1472A3D639D4}" presName="textNode" presStyleLbl="node1" presStyleIdx="0" presStyleCnt="7">
        <dgm:presLayoutVars>
          <dgm:bulletEnabled val="1"/>
        </dgm:presLayoutVars>
      </dgm:prSet>
      <dgm:spPr/>
    </dgm:pt>
    <dgm:pt modelId="{274E8CEF-9828-47A9-BA4E-83621CA9C6E3}" type="pres">
      <dgm:prSet presAssocID="{AF412B04-F304-4DF1-A7F9-B169E21896CF}" presName="sibTrans" presStyleCnt="0"/>
      <dgm:spPr/>
    </dgm:pt>
    <dgm:pt modelId="{E9BDCA1A-C37E-4F4A-8745-54DDAB602785}" type="pres">
      <dgm:prSet presAssocID="{5EF839A9-113F-4060-978B-B7DBEF60CAF7}" presName="textNode" presStyleLbl="node1" presStyleIdx="1" presStyleCnt="7">
        <dgm:presLayoutVars>
          <dgm:bulletEnabled val="1"/>
        </dgm:presLayoutVars>
      </dgm:prSet>
      <dgm:spPr/>
    </dgm:pt>
    <dgm:pt modelId="{0A5B46F8-4AB0-4D51-902B-C9ABED46FA74}" type="pres">
      <dgm:prSet presAssocID="{94F24731-6E29-44FA-93F1-2A2663EE1641}" presName="sibTrans" presStyleCnt="0"/>
      <dgm:spPr/>
    </dgm:pt>
    <dgm:pt modelId="{0E9C0275-628D-4424-A2AF-B98D28CCDFA1}" type="pres">
      <dgm:prSet presAssocID="{19FD1772-C7CD-4ED6-AC10-107941F0B143}" presName="textNode" presStyleLbl="node1" presStyleIdx="2" presStyleCnt="7">
        <dgm:presLayoutVars>
          <dgm:bulletEnabled val="1"/>
        </dgm:presLayoutVars>
      </dgm:prSet>
      <dgm:spPr/>
    </dgm:pt>
    <dgm:pt modelId="{EA8206E8-6DF5-4B25-A0AB-27551C3E8C7A}" type="pres">
      <dgm:prSet presAssocID="{3D29BFEA-4DA9-4038-A6B3-E70D24A5BCA0}" presName="sibTrans" presStyleCnt="0"/>
      <dgm:spPr/>
    </dgm:pt>
    <dgm:pt modelId="{6F621BB6-864D-434C-B319-E80ADCCE48AA}" type="pres">
      <dgm:prSet presAssocID="{7B757FBE-39C8-496F-BCF7-5128B510D636}" presName="textNode" presStyleLbl="node1" presStyleIdx="3" presStyleCnt="7">
        <dgm:presLayoutVars>
          <dgm:bulletEnabled val="1"/>
        </dgm:presLayoutVars>
      </dgm:prSet>
      <dgm:spPr/>
    </dgm:pt>
    <dgm:pt modelId="{B70100BF-DE46-489C-9047-AA5EF43AF9A6}" type="pres">
      <dgm:prSet presAssocID="{9DDFFE61-21BB-40CE-897C-78CB7D6A4A88}" presName="sibTrans" presStyleCnt="0"/>
      <dgm:spPr/>
    </dgm:pt>
    <dgm:pt modelId="{7393CE4E-212F-42BF-9DC6-CF57480A7406}" type="pres">
      <dgm:prSet presAssocID="{83B5660D-C565-4632-BB36-1AD1A95B1335}" presName="textNode" presStyleLbl="node1" presStyleIdx="4" presStyleCnt="7">
        <dgm:presLayoutVars>
          <dgm:bulletEnabled val="1"/>
        </dgm:presLayoutVars>
      </dgm:prSet>
      <dgm:spPr/>
    </dgm:pt>
    <dgm:pt modelId="{D973B9B8-0FCC-4D11-B198-6FCF4F63EF3F}" type="pres">
      <dgm:prSet presAssocID="{0EE13E0C-639A-431F-A1C4-91B44F03E627}" presName="sibTrans" presStyleCnt="0"/>
      <dgm:spPr/>
    </dgm:pt>
    <dgm:pt modelId="{0A1114FE-37F8-47BF-9417-467DA7F55552}" type="pres">
      <dgm:prSet presAssocID="{6F119C6A-EB3C-4194-A7DB-1B1E36659FCD}" presName="textNode" presStyleLbl="node1" presStyleIdx="5" presStyleCnt="7">
        <dgm:presLayoutVars>
          <dgm:bulletEnabled val="1"/>
        </dgm:presLayoutVars>
      </dgm:prSet>
      <dgm:spPr/>
    </dgm:pt>
    <dgm:pt modelId="{7ED5FB0E-7A4E-4C16-AF90-8239AE0E91F8}" type="pres">
      <dgm:prSet presAssocID="{D1A52057-9556-446B-B4F4-A8038B2CE63D}" presName="sibTrans" presStyleCnt="0"/>
      <dgm:spPr/>
    </dgm:pt>
    <dgm:pt modelId="{28226C4A-9014-4D70-9041-F0C5FC22BE3B}" type="pres">
      <dgm:prSet presAssocID="{523DCACD-71B4-43EB-9775-A7915051DFAB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22BB2133-C97C-48C5-8322-E6CC28390A12}" srcId="{7AF613F8-F345-4B94-BDBE-F443677FC1A1}" destId="{19FD1772-C7CD-4ED6-AC10-107941F0B143}" srcOrd="2" destOrd="0" parTransId="{174CBFC4-C3E8-423E-93BD-C3BBD6C93532}" sibTransId="{3D29BFEA-4DA9-4038-A6B3-E70D24A5BCA0}"/>
    <dgm:cxn modelId="{FAC4585C-7752-4F97-8DAF-2486BBD263A7}" type="presOf" srcId="{19FD1772-C7CD-4ED6-AC10-107941F0B143}" destId="{0E9C0275-628D-4424-A2AF-B98D28CCDFA1}" srcOrd="0" destOrd="0" presId="urn:microsoft.com/office/officeart/2005/8/layout/hProcess9"/>
    <dgm:cxn modelId="{E5D4ED64-F0CC-4784-838C-E52BA88E6F26}" srcId="{7AF613F8-F345-4B94-BDBE-F443677FC1A1}" destId="{6F119C6A-EB3C-4194-A7DB-1B1E36659FCD}" srcOrd="5" destOrd="0" parTransId="{D7A20638-CB32-48CC-B6AE-05CC45A30A11}" sibTransId="{D1A52057-9556-446B-B4F4-A8038B2CE63D}"/>
    <dgm:cxn modelId="{197FEC67-AFA4-4E3C-8754-D828E390965C}" type="presOf" srcId="{523DCACD-71B4-43EB-9775-A7915051DFAB}" destId="{28226C4A-9014-4D70-9041-F0C5FC22BE3B}" srcOrd="0" destOrd="0" presId="urn:microsoft.com/office/officeart/2005/8/layout/hProcess9"/>
    <dgm:cxn modelId="{851AB869-EC9C-4D40-BBDE-7EB787ED824F}" type="presOf" srcId="{C26C7FA5-10D0-4F30-9EED-1472A3D639D4}" destId="{C340B451-C65A-46D4-9E4F-7A015576AA3C}" srcOrd="0" destOrd="0" presId="urn:microsoft.com/office/officeart/2005/8/layout/hProcess9"/>
    <dgm:cxn modelId="{F08BC24A-08E1-43E5-9837-D214934CB72C}" type="presOf" srcId="{7B757FBE-39C8-496F-BCF7-5128B510D636}" destId="{6F621BB6-864D-434C-B319-E80ADCCE48AA}" srcOrd="0" destOrd="0" presId="urn:microsoft.com/office/officeart/2005/8/layout/hProcess9"/>
    <dgm:cxn modelId="{1ED0546C-1399-4B66-A799-1CC47313F2DA}" srcId="{7AF613F8-F345-4B94-BDBE-F443677FC1A1}" destId="{C26C7FA5-10D0-4F30-9EED-1472A3D639D4}" srcOrd="0" destOrd="0" parTransId="{C514F920-6CE7-4589-8E23-356B93E214F1}" sibTransId="{AF412B04-F304-4DF1-A7F9-B169E21896CF}"/>
    <dgm:cxn modelId="{79A4BA50-9A68-4A16-A384-6FA8C4CE909B}" type="presOf" srcId="{5EF839A9-113F-4060-978B-B7DBEF60CAF7}" destId="{E9BDCA1A-C37E-4F4A-8745-54DDAB602785}" srcOrd="0" destOrd="0" presId="urn:microsoft.com/office/officeart/2005/8/layout/hProcess9"/>
    <dgm:cxn modelId="{D5EFD856-4A3E-431F-BEBC-039075BCC92B}" type="presOf" srcId="{7AF613F8-F345-4B94-BDBE-F443677FC1A1}" destId="{5EAAFE5E-3880-441E-AC70-9389C33848E5}" srcOrd="0" destOrd="0" presId="urn:microsoft.com/office/officeart/2005/8/layout/hProcess9"/>
    <dgm:cxn modelId="{293DD086-497C-463E-9DF7-1C78A491BF4F}" srcId="{7AF613F8-F345-4B94-BDBE-F443677FC1A1}" destId="{5EF839A9-113F-4060-978B-B7DBEF60CAF7}" srcOrd="1" destOrd="0" parTransId="{3B26DBE1-0D32-46F3-8128-9C8EE6BF225D}" sibTransId="{94F24731-6E29-44FA-93F1-2A2663EE1641}"/>
    <dgm:cxn modelId="{2D6DFDAF-E327-49C1-88CC-6609A4752EBC}" srcId="{7AF613F8-F345-4B94-BDBE-F443677FC1A1}" destId="{523DCACD-71B4-43EB-9775-A7915051DFAB}" srcOrd="6" destOrd="0" parTransId="{F4DCD6B5-5001-4DBA-A132-41FE6E35CF99}" sibTransId="{FE5F627A-E0CD-4F03-A527-0BFE1B4C23C2}"/>
    <dgm:cxn modelId="{4021D8B2-D2E9-412E-9F0F-574473C7CEE5}" type="presOf" srcId="{6F119C6A-EB3C-4194-A7DB-1B1E36659FCD}" destId="{0A1114FE-37F8-47BF-9417-467DA7F55552}" srcOrd="0" destOrd="0" presId="urn:microsoft.com/office/officeart/2005/8/layout/hProcess9"/>
    <dgm:cxn modelId="{C2E60DC4-4966-4605-A047-532C86FD3764}" srcId="{7AF613F8-F345-4B94-BDBE-F443677FC1A1}" destId="{7B757FBE-39C8-496F-BCF7-5128B510D636}" srcOrd="3" destOrd="0" parTransId="{A6C7DAA1-6887-4E2B-B691-A28B74184322}" sibTransId="{9DDFFE61-21BB-40CE-897C-78CB7D6A4A88}"/>
    <dgm:cxn modelId="{90E963DD-B100-4AA4-9A0D-900B9441EA72}" srcId="{7AF613F8-F345-4B94-BDBE-F443677FC1A1}" destId="{83B5660D-C565-4632-BB36-1AD1A95B1335}" srcOrd="4" destOrd="0" parTransId="{82CCD3B3-1E4C-443B-B0FF-798F57A57763}" sibTransId="{0EE13E0C-639A-431F-A1C4-91B44F03E627}"/>
    <dgm:cxn modelId="{F2831EF4-F0F8-4AC3-A88B-6F2851E06D3B}" type="presOf" srcId="{83B5660D-C565-4632-BB36-1AD1A95B1335}" destId="{7393CE4E-212F-42BF-9DC6-CF57480A7406}" srcOrd="0" destOrd="0" presId="urn:microsoft.com/office/officeart/2005/8/layout/hProcess9"/>
    <dgm:cxn modelId="{0B03D595-C3CC-454E-A5B1-00891D9886E9}" type="presParOf" srcId="{5EAAFE5E-3880-441E-AC70-9389C33848E5}" destId="{0B446B9B-C0CB-47AD-A239-02BE5F6CF8E5}" srcOrd="0" destOrd="0" presId="urn:microsoft.com/office/officeart/2005/8/layout/hProcess9"/>
    <dgm:cxn modelId="{2E25DE00-8FFE-461B-B590-7422CA98E889}" type="presParOf" srcId="{5EAAFE5E-3880-441E-AC70-9389C33848E5}" destId="{17B8975C-0382-43D1-87A4-BD56D2CF38F7}" srcOrd="1" destOrd="0" presId="urn:microsoft.com/office/officeart/2005/8/layout/hProcess9"/>
    <dgm:cxn modelId="{066458C5-60FD-4D5E-A3A0-DF4854AF5711}" type="presParOf" srcId="{17B8975C-0382-43D1-87A4-BD56D2CF38F7}" destId="{C340B451-C65A-46D4-9E4F-7A015576AA3C}" srcOrd="0" destOrd="0" presId="urn:microsoft.com/office/officeart/2005/8/layout/hProcess9"/>
    <dgm:cxn modelId="{F2FEBF14-D308-4D9B-8270-9E3D1D546120}" type="presParOf" srcId="{17B8975C-0382-43D1-87A4-BD56D2CF38F7}" destId="{274E8CEF-9828-47A9-BA4E-83621CA9C6E3}" srcOrd="1" destOrd="0" presId="urn:microsoft.com/office/officeart/2005/8/layout/hProcess9"/>
    <dgm:cxn modelId="{A600537E-2C21-4989-A197-AB7AB12548B3}" type="presParOf" srcId="{17B8975C-0382-43D1-87A4-BD56D2CF38F7}" destId="{E9BDCA1A-C37E-4F4A-8745-54DDAB602785}" srcOrd="2" destOrd="0" presId="urn:microsoft.com/office/officeart/2005/8/layout/hProcess9"/>
    <dgm:cxn modelId="{DF5060D0-03CA-4A33-9F38-24F97E61E0DD}" type="presParOf" srcId="{17B8975C-0382-43D1-87A4-BD56D2CF38F7}" destId="{0A5B46F8-4AB0-4D51-902B-C9ABED46FA74}" srcOrd="3" destOrd="0" presId="urn:microsoft.com/office/officeart/2005/8/layout/hProcess9"/>
    <dgm:cxn modelId="{191188CB-6A31-460D-B74E-4ED59BCD97A1}" type="presParOf" srcId="{17B8975C-0382-43D1-87A4-BD56D2CF38F7}" destId="{0E9C0275-628D-4424-A2AF-B98D28CCDFA1}" srcOrd="4" destOrd="0" presId="urn:microsoft.com/office/officeart/2005/8/layout/hProcess9"/>
    <dgm:cxn modelId="{FD257F8F-B037-45F2-99C8-C5F7A9BB2BCA}" type="presParOf" srcId="{17B8975C-0382-43D1-87A4-BD56D2CF38F7}" destId="{EA8206E8-6DF5-4B25-A0AB-27551C3E8C7A}" srcOrd="5" destOrd="0" presId="urn:microsoft.com/office/officeart/2005/8/layout/hProcess9"/>
    <dgm:cxn modelId="{BDF5EFDD-6460-4317-9FAD-320513FB393C}" type="presParOf" srcId="{17B8975C-0382-43D1-87A4-BD56D2CF38F7}" destId="{6F621BB6-864D-434C-B319-E80ADCCE48AA}" srcOrd="6" destOrd="0" presId="urn:microsoft.com/office/officeart/2005/8/layout/hProcess9"/>
    <dgm:cxn modelId="{E0DC70F3-107C-4038-AF09-DF6889D903D3}" type="presParOf" srcId="{17B8975C-0382-43D1-87A4-BD56D2CF38F7}" destId="{B70100BF-DE46-489C-9047-AA5EF43AF9A6}" srcOrd="7" destOrd="0" presId="urn:microsoft.com/office/officeart/2005/8/layout/hProcess9"/>
    <dgm:cxn modelId="{C5C20B3A-12C4-46CF-A41C-3EE3BCB86370}" type="presParOf" srcId="{17B8975C-0382-43D1-87A4-BD56D2CF38F7}" destId="{7393CE4E-212F-42BF-9DC6-CF57480A7406}" srcOrd="8" destOrd="0" presId="urn:microsoft.com/office/officeart/2005/8/layout/hProcess9"/>
    <dgm:cxn modelId="{47CB07A9-CDF8-4975-926B-AA186BB154E7}" type="presParOf" srcId="{17B8975C-0382-43D1-87A4-BD56D2CF38F7}" destId="{D973B9B8-0FCC-4D11-B198-6FCF4F63EF3F}" srcOrd="9" destOrd="0" presId="urn:microsoft.com/office/officeart/2005/8/layout/hProcess9"/>
    <dgm:cxn modelId="{2FE17BE9-72D8-42D3-8F50-9DB3AAEA47B0}" type="presParOf" srcId="{17B8975C-0382-43D1-87A4-BD56D2CF38F7}" destId="{0A1114FE-37F8-47BF-9417-467DA7F55552}" srcOrd="10" destOrd="0" presId="urn:microsoft.com/office/officeart/2005/8/layout/hProcess9"/>
    <dgm:cxn modelId="{429968BD-84F9-4619-9558-E10EB81B0BB0}" type="presParOf" srcId="{17B8975C-0382-43D1-87A4-BD56D2CF38F7}" destId="{7ED5FB0E-7A4E-4C16-AF90-8239AE0E91F8}" srcOrd="11" destOrd="0" presId="urn:microsoft.com/office/officeart/2005/8/layout/hProcess9"/>
    <dgm:cxn modelId="{359067BA-7171-4ABC-8EFD-4FFFB8FF4F8B}" type="presParOf" srcId="{17B8975C-0382-43D1-87A4-BD56D2CF38F7}" destId="{28226C4A-9014-4D70-9041-F0C5FC22BE3B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BDBA1F-2C81-4D14-8D9E-A2C71F7D5EC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FBBF3AB-8E5D-4DC9-A1A6-962A80961CD7}">
      <dgm:prSet phldrT="[Text]" custT="1"/>
      <dgm:spPr/>
      <dgm:t>
        <a:bodyPr/>
        <a:lstStyle/>
        <a:p>
          <a:r>
            <a:rPr lang="en-IE" sz="1100" b="1" dirty="0"/>
            <a:t>May 2020 </a:t>
          </a:r>
          <a:r>
            <a:rPr lang="en-IE" sz="1100" dirty="0"/>
            <a:t> Software Vendor “Blackbaud” Ransomware attack affects </a:t>
          </a:r>
          <a:r>
            <a:rPr lang="en-IE" sz="1100" b="1" dirty="0">
              <a:solidFill>
                <a:srgbClr val="FF0000"/>
              </a:solidFill>
            </a:rPr>
            <a:t>Maynooth University </a:t>
          </a:r>
          <a:r>
            <a:rPr lang="en-IE" sz="1100" b="1" dirty="0"/>
            <a:t>and </a:t>
          </a:r>
          <a:r>
            <a:rPr lang="en-IE" sz="1100" b="1" dirty="0">
              <a:solidFill>
                <a:srgbClr val="FF0000"/>
              </a:solidFill>
            </a:rPr>
            <a:t>Galway University</a:t>
          </a:r>
        </a:p>
      </dgm:t>
    </dgm:pt>
    <dgm:pt modelId="{175A3699-2015-407E-B8FB-F835D908A515}" type="parTrans" cxnId="{72B5C309-FF99-4F12-924C-E1F046410ABC}">
      <dgm:prSet/>
      <dgm:spPr/>
      <dgm:t>
        <a:bodyPr/>
        <a:lstStyle/>
        <a:p>
          <a:endParaRPr lang="en-IE"/>
        </a:p>
      </dgm:t>
    </dgm:pt>
    <dgm:pt modelId="{9584100C-7FCE-42E4-BCD8-E11EDCFB52DE}" type="sibTrans" cxnId="{72B5C309-FF99-4F12-924C-E1F046410ABC}">
      <dgm:prSet/>
      <dgm:spPr/>
      <dgm:t>
        <a:bodyPr/>
        <a:lstStyle/>
        <a:p>
          <a:endParaRPr lang="en-IE"/>
        </a:p>
      </dgm:t>
    </dgm:pt>
    <dgm:pt modelId="{C39F40FC-D365-48E4-9E11-08365BE95CC8}">
      <dgm:prSet phldrT="[Text]"/>
      <dgm:spPr/>
      <dgm:t>
        <a:bodyPr/>
        <a:lstStyle/>
        <a:p>
          <a:r>
            <a:rPr lang="en-IE" b="1" dirty="0"/>
            <a:t>September 2021 </a:t>
          </a:r>
          <a:r>
            <a:rPr lang="en-IE" b="1" dirty="0">
              <a:solidFill>
                <a:srgbClr val="FF0000"/>
              </a:solidFill>
            </a:rPr>
            <a:t>University of Galway</a:t>
          </a:r>
          <a:r>
            <a:rPr lang="en-IE" b="1" dirty="0"/>
            <a:t> </a:t>
          </a:r>
          <a:r>
            <a:rPr lang="en-IE" dirty="0"/>
            <a:t>attempted Cyber Attack</a:t>
          </a:r>
        </a:p>
      </dgm:t>
    </dgm:pt>
    <dgm:pt modelId="{A4C572BD-E3D2-4CC7-B76C-F166A6B31A75}" type="parTrans" cxnId="{17EC69C3-10A0-439F-9535-4CDD4FCAC029}">
      <dgm:prSet/>
      <dgm:spPr/>
      <dgm:t>
        <a:bodyPr/>
        <a:lstStyle/>
        <a:p>
          <a:endParaRPr lang="en-IE"/>
        </a:p>
      </dgm:t>
    </dgm:pt>
    <dgm:pt modelId="{022B06CA-4FFF-4EDC-A54E-0504F099A82F}" type="sibTrans" cxnId="{17EC69C3-10A0-439F-9535-4CDD4FCAC029}">
      <dgm:prSet/>
      <dgm:spPr/>
      <dgm:t>
        <a:bodyPr/>
        <a:lstStyle/>
        <a:p>
          <a:endParaRPr lang="en-IE"/>
        </a:p>
      </dgm:t>
    </dgm:pt>
    <dgm:pt modelId="{CABBD333-27E4-40FD-B0BE-2841A430FD57}">
      <dgm:prSet phldrT="[Text]"/>
      <dgm:spPr/>
      <dgm:t>
        <a:bodyPr/>
        <a:lstStyle/>
        <a:p>
          <a:r>
            <a:rPr lang="en-IE" b="1" dirty="0"/>
            <a:t>April 2021  </a:t>
          </a:r>
          <a:r>
            <a:rPr lang="en-IE" b="1" dirty="0">
              <a:solidFill>
                <a:srgbClr val="FF0000"/>
              </a:solidFill>
            </a:rPr>
            <a:t>National College of Ireland </a:t>
          </a:r>
          <a:r>
            <a:rPr lang="en-IE" dirty="0"/>
            <a:t>Ransomware attack</a:t>
          </a:r>
        </a:p>
      </dgm:t>
    </dgm:pt>
    <dgm:pt modelId="{27FFA402-8633-4B42-AFED-173146043444}" type="parTrans" cxnId="{7CF27806-E638-40F9-A467-2F8CA47E3264}">
      <dgm:prSet/>
      <dgm:spPr/>
      <dgm:t>
        <a:bodyPr/>
        <a:lstStyle/>
        <a:p>
          <a:endParaRPr lang="en-IE"/>
        </a:p>
      </dgm:t>
    </dgm:pt>
    <dgm:pt modelId="{A97A5814-1BF7-46DE-8441-8AE9D0A5AFF7}" type="sibTrans" cxnId="{7CF27806-E638-40F9-A467-2F8CA47E3264}">
      <dgm:prSet/>
      <dgm:spPr/>
      <dgm:t>
        <a:bodyPr/>
        <a:lstStyle/>
        <a:p>
          <a:endParaRPr lang="en-IE"/>
        </a:p>
      </dgm:t>
    </dgm:pt>
    <dgm:pt modelId="{B2825204-3A40-4412-B09D-FACFBED06263}">
      <dgm:prSet phldrT="[Text]"/>
      <dgm:spPr/>
      <dgm:t>
        <a:bodyPr/>
        <a:lstStyle/>
        <a:p>
          <a:r>
            <a:rPr lang="en-IE" b="1" dirty="0"/>
            <a:t>February 2023  </a:t>
          </a:r>
          <a:r>
            <a:rPr lang="en-IE" b="1" dirty="0">
              <a:solidFill>
                <a:srgbClr val="FF0000"/>
              </a:solidFill>
            </a:rPr>
            <a:t>Munster Technical University </a:t>
          </a:r>
          <a:r>
            <a:rPr lang="en-IE" dirty="0"/>
            <a:t>Ransomware attack</a:t>
          </a:r>
        </a:p>
      </dgm:t>
    </dgm:pt>
    <dgm:pt modelId="{A65CF2B4-0EF7-45E2-8334-1F1D27A26FF7}" type="parTrans" cxnId="{E63B7286-2606-444B-BBE5-5BA09861D09C}">
      <dgm:prSet/>
      <dgm:spPr/>
      <dgm:t>
        <a:bodyPr/>
        <a:lstStyle/>
        <a:p>
          <a:endParaRPr lang="en-IE"/>
        </a:p>
      </dgm:t>
    </dgm:pt>
    <dgm:pt modelId="{91048B00-4C9B-4383-9C91-5A22679E562F}" type="sibTrans" cxnId="{E63B7286-2606-444B-BBE5-5BA09861D09C}">
      <dgm:prSet/>
      <dgm:spPr/>
      <dgm:t>
        <a:bodyPr/>
        <a:lstStyle/>
        <a:p>
          <a:endParaRPr lang="en-IE"/>
        </a:p>
      </dgm:t>
    </dgm:pt>
    <dgm:pt modelId="{7B987C01-C148-4222-B130-EAF01E778D4D}">
      <dgm:prSet phldrT="[Text]"/>
      <dgm:spPr/>
      <dgm:t>
        <a:bodyPr/>
        <a:lstStyle/>
        <a:p>
          <a:r>
            <a:rPr lang="en-IE" b="1" dirty="0"/>
            <a:t>April 2021 </a:t>
          </a:r>
          <a:r>
            <a:rPr lang="en-IE" b="1" dirty="0">
              <a:solidFill>
                <a:srgbClr val="FF0000"/>
              </a:solidFill>
            </a:rPr>
            <a:t>Technological University of Dublin </a:t>
          </a:r>
          <a:r>
            <a:rPr lang="en-IE" dirty="0"/>
            <a:t>Ransomware Attack</a:t>
          </a:r>
        </a:p>
      </dgm:t>
    </dgm:pt>
    <dgm:pt modelId="{E2CD554D-BA91-4A5B-A368-DAC718494397}" type="parTrans" cxnId="{9E6A3297-8BD6-4FC3-86E1-C7998D56B6D4}">
      <dgm:prSet/>
      <dgm:spPr/>
      <dgm:t>
        <a:bodyPr/>
        <a:lstStyle/>
        <a:p>
          <a:endParaRPr lang="en-IE"/>
        </a:p>
      </dgm:t>
    </dgm:pt>
    <dgm:pt modelId="{6EF17DB6-2DFA-4AE3-86A2-03B64A9B8A5B}" type="sibTrans" cxnId="{9E6A3297-8BD6-4FC3-86E1-C7998D56B6D4}">
      <dgm:prSet/>
      <dgm:spPr/>
      <dgm:t>
        <a:bodyPr/>
        <a:lstStyle/>
        <a:p>
          <a:endParaRPr lang="en-IE"/>
        </a:p>
      </dgm:t>
    </dgm:pt>
    <dgm:pt modelId="{87E9651A-F186-4570-9C55-EB52568BEA07}">
      <dgm:prSet phldrT="[Text]"/>
      <dgm:spPr/>
      <dgm:t>
        <a:bodyPr/>
        <a:lstStyle/>
        <a:p>
          <a:r>
            <a:rPr lang="en-IE" b="1" dirty="0">
              <a:solidFill>
                <a:schemeClr val="tx1"/>
              </a:solidFill>
            </a:rPr>
            <a:t>March 2021 </a:t>
          </a:r>
          <a:r>
            <a:rPr lang="en-IE" dirty="0">
              <a:solidFill>
                <a:srgbClr val="FF0000"/>
              </a:solidFill>
            </a:rPr>
            <a:t> </a:t>
          </a:r>
          <a:r>
            <a:rPr lang="en-IE" b="1" dirty="0">
              <a:solidFill>
                <a:srgbClr val="FF0000"/>
              </a:solidFill>
            </a:rPr>
            <a:t>Queens University Belfast </a:t>
          </a:r>
          <a:r>
            <a:rPr lang="en-IE" dirty="0">
              <a:solidFill>
                <a:schemeClr val="tx1"/>
              </a:solidFill>
            </a:rPr>
            <a:t>attempted cyber attack</a:t>
          </a:r>
        </a:p>
      </dgm:t>
    </dgm:pt>
    <dgm:pt modelId="{D87A4012-8E0F-4A53-B904-E43B528244E5}" type="parTrans" cxnId="{B5668523-F343-42C1-9FF2-2BA253FFD7E0}">
      <dgm:prSet/>
      <dgm:spPr/>
      <dgm:t>
        <a:bodyPr/>
        <a:lstStyle/>
        <a:p>
          <a:endParaRPr lang="en-IE"/>
        </a:p>
      </dgm:t>
    </dgm:pt>
    <dgm:pt modelId="{0C6486BB-AF18-4A60-9AF2-DE4EB08C3F9E}" type="sibTrans" cxnId="{B5668523-F343-42C1-9FF2-2BA253FFD7E0}">
      <dgm:prSet/>
      <dgm:spPr/>
      <dgm:t>
        <a:bodyPr/>
        <a:lstStyle/>
        <a:p>
          <a:endParaRPr lang="en-IE"/>
        </a:p>
      </dgm:t>
    </dgm:pt>
    <dgm:pt modelId="{CF59408D-AB25-47F5-9B58-C9935EA1C9E2}">
      <dgm:prSet phldrT="[Text]"/>
      <dgm:spPr/>
      <dgm:t>
        <a:bodyPr/>
        <a:lstStyle/>
        <a:p>
          <a:r>
            <a:rPr lang="en-IE" b="1" dirty="0"/>
            <a:t>October 2023  </a:t>
          </a:r>
          <a:r>
            <a:rPr lang="en-IE" b="1" dirty="0">
              <a:solidFill>
                <a:srgbClr val="FF0000"/>
              </a:solidFill>
            </a:rPr>
            <a:t>British Library</a:t>
          </a:r>
          <a:r>
            <a:rPr lang="en-IE" dirty="0"/>
            <a:t> Ransomware Attack</a:t>
          </a:r>
        </a:p>
      </dgm:t>
    </dgm:pt>
    <dgm:pt modelId="{F5B5EF80-8E2E-436B-9E96-6A8E6DBF197B}" type="parTrans" cxnId="{17157E08-9B5D-4CD4-A4BC-EA03F97D270D}">
      <dgm:prSet/>
      <dgm:spPr/>
      <dgm:t>
        <a:bodyPr/>
        <a:lstStyle/>
        <a:p>
          <a:endParaRPr lang="en-IE"/>
        </a:p>
      </dgm:t>
    </dgm:pt>
    <dgm:pt modelId="{05CFE43C-0CC9-4D66-8D17-C521A90A7BC4}" type="sibTrans" cxnId="{17157E08-9B5D-4CD4-A4BC-EA03F97D270D}">
      <dgm:prSet/>
      <dgm:spPr/>
      <dgm:t>
        <a:bodyPr/>
        <a:lstStyle/>
        <a:p>
          <a:endParaRPr lang="en-IE"/>
        </a:p>
      </dgm:t>
    </dgm:pt>
    <dgm:pt modelId="{64C6F97B-8C6E-4C26-AA15-A2665AFD283F}">
      <dgm:prSet phldrT="[Text]"/>
      <dgm:spPr/>
      <dgm:t>
        <a:bodyPr/>
        <a:lstStyle/>
        <a:p>
          <a:r>
            <a:rPr lang="en-IE" b="1" dirty="0"/>
            <a:t>November 2024 </a:t>
          </a:r>
          <a:r>
            <a:rPr lang="en-IE" b="1" dirty="0">
              <a:solidFill>
                <a:srgbClr val="FF0000"/>
              </a:solidFill>
            </a:rPr>
            <a:t>SETU Waterford Campus </a:t>
          </a:r>
          <a:r>
            <a:rPr lang="en-IE" dirty="0"/>
            <a:t>Cyber Attack</a:t>
          </a:r>
        </a:p>
      </dgm:t>
    </dgm:pt>
    <dgm:pt modelId="{8B45F64C-BC05-42BF-BF52-F84B9EDB5730}" type="parTrans" cxnId="{47469821-CD57-45E7-A8C9-C698691BA0F0}">
      <dgm:prSet/>
      <dgm:spPr/>
      <dgm:t>
        <a:bodyPr/>
        <a:lstStyle/>
        <a:p>
          <a:endParaRPr lang="en-IE"/>
        </a:p>
      </dgm:t>
    </dgm:pt>
    <dgm:pt modelId="{970195AB-CE2F-46AE-B632-BBDB752D3FE0}" type="sibTrans" cxnId="{47469821-CD57-45E7-A8C9-C698691BA0F0}">
      <dgm:prSet/>
      <dgm:spPr/>
      <dgm:t>
        <a:bodyPr/>
        <a:lstStyle/>
        <a:p>
          <a:endParaRPr lang="en-IE"/>
        </a:p>
      </dgm:t>
    </dgm:pt>
    <dgm:pt modelId="{F90375E0-5E1E-4E7F-B289-428D6EA75C60}">
      <dgm:prSet phldrT="[Text]"/>
      <dgm:spPr/>
      <dgm:t>
        <a:bodyPr/>
        <a:lstStyle/>
        <a:p>
          <a:r>
            <a:rPr lang="en-IE" b="1" dirty="0"/>
            <a:t>May 2021 </a:t>
          </a:r>
          <a:r>
            <a:rPr lang="en-IE" b="1" dirty="0">
              <a:solidFill>
                <a:srgbClr val="FF0000"/>
              </a:solidFill>
            </a:rPr>
            <a:t> Health Service Executive </a:t>
          </a:r>
          <a:r>
            <a:rPr lang="en-IE" b="0" dirty="0"/>
            <a:t>Cyber Attack</a:t>
          </a:r>
          <a:endParaRPr lang="en-IE" dirty="0"/>
        </a:p>
      </dgm:t>
    </dgm:pt>
    <dgm:pt modelId="{7C3146B0-900D-4747-81F1-6970211B0417}" type="parTrans" cxnId="{9545C6FF-B22A-4D8A-B695-1A46C0568124}">
      <dgm:prSet/>
      <dgm:spPr/>
      <dgm:t>
        <a:bodyPr/>
        <a:lstStyle/>
        <a:p>
          <a:endParaRPr lang="en-IE"/>
        </a:p>
      </dgm:t>
    </dgm:pt>
    <dgm:pt modelId="{B40B911D-9D0C-479B-B321-F353480A5FA4}" type="sibTrans" cxnId="{9545C6FF-B22A-4D8A-B695-1A46C0568124}">
      <dgm:prSet/>
      <dgm:spPr/>
      <dgm:t>
        <a:bodyPr/>
        <a:lstStyle/>
        <a:p>
          <a:endParaRPr lang="en-IE"/>
        </a:p>
      </dgm:t>
    </dgm:pt>
    <dgm:pt modelId="{5B70E70E-575A-47D7-BFBD-67150E3AB527}" type="pres">
      <dgm:prSet presAssocID="{00BDBA1F-2C81-4D14-8D9E-A2C71F7D5ECF}" presName="Name0" presStyleCnt="0">
        <dgm:presLayoutVars>
          <dgm:dir/>
          <dgm:resizeHandles val="exact"/>
        </dgm:presLayoutVars>
      </dgm:prSet>
      <dgm:spPr/>
    </dgm:pt>
    <dgm:pt modelId="{721FD1C5-D376-4E91-8A65-C7566102BA15}" type="pres">
      <dgm:prSet presAssocID="{00BDBA1F-2C81-4D14-8D9E-A2C71F7D5ECF}" presName="arrow" presStyleLbl="bgShp" presStyleIdx="0" presStyleCnt="1" custLinFactNeighborX="585" custLinFactNeighborY="-3915"/>
      <dgm:spPr/>
    </dgm:pt>
    <dgm:pt modelId="{855DC5CA-8D56-4416-A3B7-02616ABA6F10}" type="pres">
      <dgm:prSet presAssocID="{00BDBA1F-2C81-4D14-8D9E-A2C71F7D5ECF}" presName="points" presStyleCnt="0"/>
      <dgm:spPr/>
    </dgm:pt>
    <dgm:pt modelId="{9A2734F6-ABB0-44D1-A53C-30511685581C}" type="pres">
      <dgm:prSet presAssocID="{5FBBF3AB-8E5D-4DC9-A1A6-962A80961CD7}" presName="compositeA" presStyleCnt="0"/>
      <dgm:spPr/>
    </dgm:pt>
    <dgm:pt modelId="{570456D6-CEC7-4967-AB1D-183981CBE621}" type="pres">
      <dgm:prSet presAssocID="{5FBBF3AB-8E5D-4DC9-A1A6-962A80961CD7}" presName="textA" presStyleLbl="revTx" presStyleIdx="0" presStyleCnt="9">
        <dgm:presLayoutVars>
          <dgm:bulletEnabled val="1"/>
        </dgm:presLayoutVars>
      </dgm:prSet>
      <dgm:spPr/>
    </dgm:pt>
    <dgm:pt modelId="{B18532A1-BABE-4A05-86FB-890956139789}" type="pres">
      <dgm:prSet presAssocID="{5FBBF3AB-8E5D-4DC9-A1A6-962A80961CD7}" presName="circleA" presStyleLbl="node1" presStyleIdx="0" presStyleCnt="9"/>
      <dgm:spPr/>
    </dgm:pt>
    <dgm:pt modelId="{5AAF8AD8-61B1-4A05-82E2-7E07F12145B0}" type="pres">
      <dgm:prSet presAssocID="{5FBBF3AB-8E5D-4DC9-A1A6-962A80961CD7}" presName="spaceA" presStyleCnt="0"/>
      <dgm:spPr/>
    </dgm:pt>
    <dgm:pt modelId="{EFB37731-E5E4-437E-87A8-195B3F694CF5}" type="pres">
      <dgm:prSet presAssocID="{9584100C-7FCE-42E4-BCD8-E11EDCFB52DE}" presName="space" presStyleCnt="0"/>
      <dgm:spPr/>
    </dgm:pt>
    <dgm:pt modelId="{1C493A2E-5A0A-4AB0-9481-723AC96E62AF}" type="pres">
      <dgm:prSet presAssocID="{87E9651A-F186-4570-9C55-EB52568BEA07}" presName="compositeB" presStyleCnt="0"/>
      <dgm:spPr/>
    </dgm:pt>
    <dgm:pt modelId="{30242877-1D32-4CCA-A548-1EE3EA16D695}" type="pres">
      <dgm:prSet presAssocID="{87E9651A-F186-4570-9C55-EB52568BEA07}" presName="textB" presStyleLbl="revTx" presStyleIdx="1" presStyleCnt="9">
        <dgm:presLayoutVars>
          <dgm:bulletEnabled val="1"/>
        </dgm:presLayoutVars>
      </dgm:prSet>
      <dgm:spPr/>
    </dgm:pt>
    <dgm:pt modelId="{5D90EF22-1067-4903-98F0-1EFD5B28137A}" type="pres">
      <dgm:prSet presAssocID="{87E9651A-F186-4570-9C55-EB52568BEA07}" presName="circleB" presStyleLbl="node1" presStyleIdx="1" presStyleCnt="9"/>
      <dgm:spPr/>
    </dgm:pt>
    <dgm:pt modelId="{813D2E2F-7AC5-4E6E-A998-EBAE0CA650EF}" type="pres">
      <dgm:prSet presAssocID="{87E9651A-F186-4570-9C55-EB52568BEA07}" presName="spaceB" presStyleCnt="0"/>
      <dgm:spPr/>
    </dgm:pt>
    <dgm:pt modelId="{841D44B5-2811-4A90-A541-C345791EEFF6}" type="pres">
      <dgm:prSet presAssocID="{0C6486BB-AF18-4A60-9AF2-DE4EB08C3F9E}" presName="space" presStyleCnt="0"/>
      <dgm:spPr/>
    </dgm:pt>
    <dgm:pt modelId="{F92E7F18-49D7-45A3-B6F8-49CBF0CB79F3}" type="pres">
      <dgm:prSet presAssocID="{7B987C01-C148-4222-B130-EAF01E778D4D}" presName="compositeA" presStyleCnt="0"/>
      <dgm:spPr/>
    </dgm:pt>
    <dgm:pt modelId="{E41ADF15-1EEE-47CA-A593-C7A4E1874C36}" type="pres">
      <dgm:prSet presAssocID="{7B987C01-C148-4222-B130-EAF01E778D4D}" presName="textA" presStyleLbl="revTx" presStyleIdx="2" presStyleCnt="9">
        <dgm:presLayoutVars>
          <dgm:bulletEnabled val="1"/>
        </dgm:presLayoutVars>
      </dgm:prSet>
      <dgm:spPr/>
    </dgm:pt>
    <dgm:pt modelId="{FA15B355-6254-438C-966F-2F3CE68167BA}" type="pres">
      <dgm:prSet presAssocID="{7B987C01-C148-4222-B130-EAF01E778D4D}" presName="circleA" presStyleLbl="node1" presStyleIdx="2" presStyleCnt="9"/>
      <dgm:spPr/>
    </dgm:pt>
    <dgm:pt modelId="{DDC995A1-0A66-41AE-8301-F4E371D8C33B}" type="pres">
      <dgm:prSet presAssocID="{7B987C01-C148-4222-B130-EAF01E778D4D}" presName="spaceA" presStyleCnt="0"/>
      <dgm:spPr/>
    </dgm:pt>
    <dgm:pt modelId="{FEAC0E1C-CDAE-481D-9B93-FD0D5FA73EB8}" type="pres">
      <dgm:prSet presAssocID="{6EF17DB6-2DFA-4AE3-86A2-03B64A9B8A5B}" presName="space" presStyleCnt="0"/>
      <dgm:spPr/>
    </dgm:pt>
    <dgm:pt modelId="{D529029F-A36A-4E51-A6BE-F7B662C046C4}" type="pres">
      <dgm:prSet presAssocID="{CABBD333-27E4-40FD-B0BE-2841A430FD57}" presName="compositeB" presStyleCnt="0"/>
      <dgm:spPr/>
    </dgm:pt>
    <dgm:pt modelId="{554DC00C-116F-447C-9612-55A8EAA9F9EC}" type="pres">
      <dgm:prSet presAssocID="{CABBD333-27E4-40FD-B0BE-2841A430FD57}" presName="textB" presStyleLbl="revTx" presStyleIdx="3" presStyleCnt="9">
        <dgm:presLayoutVars>
          <dgm:bulletEnabled val="1"/>
        </dgm:presLayoutVars>
      </dgm:prSet>
      <dgm:spPr/>
    </dgm:pt>
    <dgm:pt modelId="{69D6A1B1-3117-47DA-96E6-AE91D388930A}" type="pres">
      <dgm:prSet presAssocID="{CABBD333-27E4-40FD-B0BE-2841A430FD57}" presName="circleB" presStyleLbl="node1" presStyleIdx="3" presStyleCnt="9"/>
      <dgm:spPr/>
    </dgm:pt>
    <dgm:pt modelId="{88678C43-DDC3-4193-9FF8-AD045D968322}" type="pres">
      <dgm:prSet presAssocID="{CABBD333-27E4-40FD-B0BE-2841A430FD57}" presName="spaceB" presStyleCnt="0"/>
      <dgm:spPr/>
    </dgm:pt>
    <dgm:pt modelId="{1AAFECDB-4006-4998-BC5E-ECEABD753D02}" type="pres">
      <dgm:prSet presAssocID="{A97A5814-1BF7-46DE-8441-8AE9D0A5AFF7}" presName="space" presStyleCnt="0"/>
      <dgm:spPr/>
    </dgm:pt>
    <dgm:pt modelId="{9C03AD11-DA3D-452E-AD40-A372D1979494}" type="pres">
      <dgm:prSet presAssocID="{F90375E0-5E1E-4E7F-B289-428D6EA75C60}" presName="compositeA" presStyleCnt="0"/>
      <dgm:spPr/>
    </dgm:pt>
    <dgm:pt modelId="{E75F5D9D-2E2C-4710-A9E4-A5547C9A8328}" type="pres">
      <dgm:prSet presAssocID="{F90375E0-5E1E-4E7F-B289-428D6EA75C60}" presName="textA" presStyleLbl="revTx" presStyleIdx="4" presStyleCnt="9">
        <dgm:presLayoutVars>
          <dgm:bulletEnabled val="1"/>
        </dgm:presLayoutVars>
      </dgm:prSet>
      <dgm:spPr/>
    </dgm:pt>
    <dgm:pt modelId="{960B63BA-FC2A-42B2-8070-C02C1AF9516C}" type="pres">
      <dgm:prSet presAssocID="{F90375E0-5E1E-4E7F-B289-428D6EA75C60}" presName="circleA" presStyleLbl="node1" presStyleIdx="4" presStyleCnt="9"/>
      <dgm:spPr/>
    </dgm:pt>
    <dgm:pt modelId="{63054822-E206-41CE-ACC6-867C0917F6C0}" type="pres">
      <dgm:prSet presAssocID="{F90375E0-5E1E-4E7F-B289-428D6EA75C60}" presName="spaceA" presStyleCnt="0"/>
      <dgm:spPr/>
    </dgm:pt>
    <dgm:pt modelId="{E3BC45C7-9B98-47F1-9843-E7C31AA148F6}" type="pres">
      <dgm:prSet presAssocID="{B40B911D-9D0C-479B-B321-F353480A5FA4}" presName="space" presStyleCnt="0"/>
      <dgm:spPr/>
    </dgm:pt>
    <dgm:pt modelId="{FB1272C7-AB63-4D3A-9103-9B9AC7DE51F8}" type="pres">
      <dgm:prSet presAssocID="{C39F40FC-D365-48E4-9E11-08365BE95CC8}" presName="compositeB" presStyleCnt="0"/>
      <dgm:spPr/>
    </dgm:pt>
    <dgm:pt modelId="{97FF7D85-40B9-49E1-A115-167240FC978A}" type="pres">
      <dgm:prSet presAssocID="{C39F40FC-D365-48E4-9E11-08365BE95CC8}" presName="textB" presStyleLbl="revTx" presStyleIdx="5" presStyleCnt="9">
        <dgm:presLayoutVars>
          <dgm:bulletEnabled val="1"/>
        </dgm:presLayoutVars>
      </dgm:prSet>
      <dgm:spPr/>
    </dgm:pt>
    <dgm:pt modelId="{2B188E86-B261-46ED-A486-6FC3BE3B41CE}" type="pres">
      <dgm:prSet presAssocID="{C39F40FC-D365-48E4-9E11-08365BE95CC8}" presName="circleB" presStyleLbl="node1" presStyleIdx="5" presStyleCnt="9"/>
      <dgm:spPr/>
    </dgm:pt>
    <dgm:pt modelId="{519E3CE9-CE35-4C00-8920-1B581CE7BE6A}" type="pres">
      <dgm:prSet presAssocID="{C39F40FC-D365-48E4-9E11-08365BE95CC8}" presName="spaceB" presStyleCnt="0"/>
      <dgm:spPr/>
    </dgm:pt>
    <dgm:pt modelId="{83258F59-9D8F-4E97-B6D0-D40128F484F4}" type="pres">
      <dgm:prSet presAssocID="{022B06CA-4FFF-4EDC-A54E-0504F099A82F}" presName="space" presStyleCnt="0"/>
      <dgm:spPr/>
    </dgm:pt>
    <dgm:pt modelId="{2F6EF8EE-650E-4C31-8D31-0D615571893B}" type="pres">
      <dgm:prSet presAssocID="{B2825204-3A40-4412-B09D-FACFBED06263}" presName="compositeA" presStyleCnt="0"/>
      <dgm:spPr/>
    </dgm:pt>
    <dgm:pt modelId="{131165C7-1093-4D9E-8182-0FCD915C691C}" type="pres">
      <dgm:prSet presAssocID="{B2825204-3A40-4412-B09D-FACFBED06263}" presName="textA" presStyleLbl="revTx" presStyleIdx="6" presStyleCnt="9">
        <dgm:presLayoutVars>
          <dgm:bulletEnabled val="1"/>
        </dgm:presLayoutVars>
      </dgm:prSet>
      <dgm:spPr/>
    </dgm:pt>
    <dgm:pt modelId="{CC43F7F5-1619-452A-A333-EAA50059D728}" type="pres">
      <dgm:prSet presAssocID="{B2825204-3A40-4412-B09D-FACFBED06263}" presName="circleA" presStyleLbl="node1" presStyleIdx="6" presStyleCnt="9"/>
      <dgm:spPr/>
    </dgm:pt>
    <dgm:pt modelId="{5AD54312-0637-4B99-B6C8-F4CBA1545FC3}" type="pres">
      <dgm:prSet presAssocID="{B2825204-3A40-4412-B09D-FACFBED06263}" presName="spaceA" presStyleCnt="0"/>
      <dgm:spPr/>
    </dgm:pt>
    <dgm:pt modelId="{C986FC48-F1A7-4447-B488-F628CDF4BDAF}" type="pres">
      <dgm:prSet presAssocID="{91048B00-4C9B-4383-9C91-5A22679E562F}" presName="space" presStyleCnt="0"/>
      <dgm:spPr/>
    </dgm:pt>
    <dgm:pt modelId="{5FECC074-9DC5-4D8B-8D94-A478250060A8}" type="pres">
      <dgm:prSet presAssocID="{CF59408D-AB25-47F5-9B58-C9935EA1C9E2}" presName="compositeB" presStyleCnt="0"/>
      <dgm:spPr/>
    </dgm:pt>
    <dgm:pt modelId="{0BC5DD6A-990C-4601-9229-7CDA87AF9907}" type="pres">
      <dgm:prSet presAssocID="{CF59408D-AB25-47F5-9B58-C9935EA1C9E2}" presName="textB" presStyleLbl="revTx" presStyleIdx="7" presStyleCnt="9">
        <dgm:presLayoutVars>
          <dgm:bulletEnabled val="1"/>
        </dgm:presLayoutVars>
      </dgm:prSet>
      <dgm:spPr/>
    </dgm:pt>
    <dgm:pt modelId="{2E20FBB4-188B-436B-979C-0F460B9FC65D}" type="pres">
      <dgm:prSet presAssocID="{CF59408D-AB25-47F5-9B58-C9935EA1C9E2}" presName="circleB" presStyleLbl="node1" presStyleIdx="7" presStyleCnt="9"/>
      <dgm:spPr/>
    </dgm:pt>
    <dgm:pt modelId="{9F89873F-0631-4DAE-B748-33FA94511647}" type="pres">
      <dgm:prSet presAssocID="{CF59408D-AB25-47F5-9B58-C9935EA1C9E2}" presName="spaceB" presStyleCnt="0"/>
      <dgm:spPr/>
    </dgm:pt>
    <dgm:pt modelId="{80520EBE-64CD-4805-A064-AAA6364CD5EA}" type="pres">
      <dgm:prSet presAssocID="{05CFE43C-0CC9-4D66-8D17-C521A90A7BC4}" presName="space" presStyleCnt="0"/>
      <dgm:spPr/>
    </dgm:pt>
    <dgm:pt modelId="{0F3713D6-F596-4A87-ADB3-EB16FF4A026A}" type="pres">
      <dgm:prSet presAssocID="{64C6F97B-8C6E-4C26-AA15-A2665AFD283F}" presName="compositeA" presStyleCnt="0"/>
      <dgm:spPr/>
    </dgm:pt>
    <dgm:pt modelId="{35859B96-61D2-40EF-B10C-9F6A6294BD59}" type="pres">
      <dgm:prSet presAssocID="{64C6F97B-8C6E-4C26-AA15-A2665AFD283F}" presName="textA" presStyleLbl="revTx" presStyleIdx="8" presStyleCnt="9">
        <dgm:presLayoutVars>
          <dgm:bulletEnabled val="1"/>
        </dgm:presLayoutVars>
      </dgm:prSet>
      <dgm:spPr/>
    </dgm:pt>
    <dgm:pt modelId="{E62F3E6D-EBB8-4A2F-A0B0-EBE96D5C0AA8}" type="pres">
      <dgm:prSet presAssocID="{64C6F97B-8C6E-4C26-AA15-A2665AFD283F}" presName="circleA" presStyleLbl="node1" presStyleIdx="8" presStyleCnt="9"/>
      <dgm:spPr/>
    </dgm:pt>
    <dgm:pt modelId="{C888AC62-9C0C-4501-9F79-1CF7F437B268}" type="pres">
      <dgm:prSet presAssocID="{64C6F97B-8C6E-4C26-AA15-A2665AFD283F}" presName="spaceA" presStyleCnt="0"/>
      <dgm:spPr/>
    </dgm:pt>
  </dgm:ptLst>
  <dgm:cxnLst>
    <dgm:cxn modelId="{7CF27806-E638-40F9-A467-2F8CA47E3264}" srcId="{00BDBA1F-2C81-4D14-8D9E-A2C71F7D5ECF}" destId="{CABBD333-27E4-40FD-B0BE-2841A430FD57}" srcOrd="3" destOrd="0" parTransId="{27FFA402-8633-4B42-AFED-173146043444}" sibTransId="{A97A5814-1BF7-46DE-8441-8AE9D0A5AFF7}"/>
    <dgm:cxn modelId="{17157E08-9B5D-4CD4-A4BC-EA03F97D270D}" srcId="{00BDBA1F-2C81-4D14-8D9E-A2C71F7D5ECF}" destId="{CF59408D-AB25-47F5-9B58-C9935EA1C9E2}" srcOrd="7" destOrd="0" parTransId="{F5B5EF80-8E2E-436B-9E96-6A8E6DBF197B}" sibTransId="{05CFE43C-0CC9-4D66-8D17-C521A90A7BC4}"/>
    <dgm:cxn modelId="{72B5C309-FF99-4F12-924C-E1F046410ABC}" srcId="{00BDBA1F-2C81-4D14-8D9E-A2C71F7D5ECF}" destId="{5FBBF3AB-8E5D-4DC9-A1A6-962A80961CD7}" srcOrd="0" destOrd="0" parTransId="{175A3699-2015-407E-B8FB-F835D908A515}" sibTransId="{9584100C-7FCE-42E4-BCD8-E11EDCFB52DE}"/>
    <dgm:cxn modelId="{2D78400F-ADC3-4E96-B305-C24B6B7574DA}" type="presOf" srcId="{C39F40FC-D365-48E4-9E11-08365BE95CC8}" destId="{97FF7D85-40B9-49E1-A115-167240FC978A}" srcOrd="0" destOrd="0" presId="urn:microsoft.com/office/officeart/2005/8/layout/hProcess11"/>
    <dgm:cxn modelId="{3943ED1F-AC5F-44EC-AA57-643CF5940F9D}" type="presOf" srcId="{5FBBF3AB-8E5D-4DC9-A1A6-962A80961CD7}" destId="{570456D6-CEC7-4967-AB1D-183981CBE621}" srcOrd="0" destOrd="0" presId="urn:microsoft.com/office/officeart/2005/8/layout/hProcess11"/>
    <dgm:cxn modelId="{47469821-CD57-45E7-A8C9-C698691BA0F0}" srcId="{00BDBA1F-2C81-4D14-8D9E-A2C71F7D5ECF}" destId="{64C6F97B-8C6E-4C26-AA15-A2665AFD283F}" srcOrd="8" destOrd="0" parTransId="{8B45F64C-BC05-42BF-BF52-F84B9EDB5730}" sibTransId="{970195AB-CE2F-46AE-B632-BBDB752D3FE0}"/>
    <dgm:cxn modelId="{B5668523-F343-42C1-9FF2-2BA253FFD7E0}" srcId="{00BDBA1F-2C81-4D14-8D9E-A2C71F7D5ECF}" destId="{87E9651A-F186-4570-9C55-EB52568BEA07}" srcOrd="1" destOrd="0" parTransId="{D87A4012-8E0F-4A53-B904-E43B528244E5}" sibTransId="{0C6486BB-AF18-4A60-9AF2-DE4EB08C3F9E}"/>
    <dgm:cxn modelId="{94108E28-AC75-44DA-B8F4-C3DC0D7C65EE}" type="presOf" srcId="{B2825204-3A40-4412-B09D-FACFBED06263}" destId="{131165C7-1093-4D9E-8182-0FCD915C691C}" srcOrd="0" destOrd="0" presId="urn:microsoft.com/office/officeart/2005/8/layout/hProcess11"/>
    <dgm:cxn modelId="{72A74D2A-C403-42F7-9EBB-51F7681611F5}" type="presOf" srcId="{CF59408D-AB25-47F5-9B58-C9935EA1C9E2}" destId="{0BC5DD6A-990C-4601-9229-7CDA87AF9907}" srcOrd="0" destOrd="0" presId="urn:microsoft.com/office/officeart/2005/8/layout/hProcess11"/>
    <dgm:cxn modelId="{A207F640-973C-408E-B5F1-C30348343FE4}" type="presOf" srcId="{64C6F97B-8C6E-4C26-AA15-A2665AFD283F}" destId="{35859B96-61D2-40EF-B10C-9F6A6294BD59}" srcOrd="0" destOrd="0" presId="urn:microsoft.com/office/officeart/2005/8/layout/hProcess11"/>
    <dgm:cxn modelId="{037B7950-C7E0-48A0-8C23-FB49C23AF57F}" type="presOf" srcId="{CABBD333-27E4-40FD-B0BE-2841A430FD57}" destId="{554DC00C-116F-447C-9612-55A8EAA9F9EC}" srcOrd="0" destOrd="0" presId="urn:microsoft.com/office/officeart/2005/8/layout/hProcess11"/>
    <dgm:cxn modelId="{55647451-4349-4FAA-A0AA-9950DC247F00}" type="presOf" srcId="{F90375E0-5E1E-4E7F-B289-428D6EA75C60}" destId="{E75F5D9D-2E2C-4710-A9E4-A5547C9A8328}" srcOrd="0" destOrd="0" presId="urn:microsoft.com/office/officeart/2005/8/layout/hProcess11"/>
    <dgm:cxn modelId="{E63B7286-2606-444B-BBE5-5BA09861D09C}" srcId="{00BDBA1F-2C81-4D14-8D9E-A2C71F7D5ECF}" destId="{B2825204-3A40-4412-B09D-FACFBED06263}" srcOrd="6" destOrd="0" parTransId="{A65CF2B4-0EF7-45E2-8334-1F1D27A26FF7}" sibTransId="{91048B00-4C9B-4383-9C91-5A22679E562F}"/>
    <dgm:cxn modelId="{9580CE8E-4306-4858-ADEF-1889367AEB3C}" type="presOf" srcId="{87E9651A-F186-4570-9C55-EB52568BEA07}" destId="{30242877-1D32-4CCA-A548-1EE3EA16D695}" srcOrd="0" destOrd="0" presId="urn:microsoft.com/office/officeart/2005/8/layout/hProcess11"/>
    <dgm:cxn modelId="{9E6A3297-8BD6-4FC3-86E1-C7998D56B6D4}" srcId="{00BDBA1F-2C81-4D14-8D9E-A2C71F7D5ECF}" destId="{7B987C01-C148-4222-B130-EAF01E778D4D}" srcOrd="2" destOrd="0" parTransId="{E2CD554D-BA91-4A5B-A368-DAC718494397}" sibTransId="{6EF17DB6-2DFA-4AE3-86A2-03B64A9B8A5B}"/>
    <dgm:cxn modelId="{17EC69C3-10A0-439F-9535-4CDD4FCAC029}" srcId="{00BDBA1F-2C81-4D14-8D9E-A2C71F7D5ECF}" destId="{C39F40FC-D365-48E4-9E11-08365BE95CC8}" srcOrd="5" destOrd="0" parTransId="{A4C572BD-E3D2-4CC7-B76C-F166A6B31A75}" sibTransId="{022B06CA-4FFF-4EDC-A54E-0504F099A82F}"/>
    <dgm:cxn modelId="{8FACE9D7-04FF-4BDC-8FA9-C8F2DE77F4DD}" type="presOf" srcId="{00BDBA1F-2C81-4D14-8D9E-A2C71F7D5ECF}" destId="{5B70E70E-575A-47D7-BFBD-67150E3AB527}" srcOrd="0" destOrd="0" presId="urn:microsoft.com/office/officeart/2005/8/layout/hProcess11"/>
    <dgm:cxn modelId="{73BD2CE5-C429-4F23-B6F3-F4319283EABC}" type="presOf" srcId="{7B987C01-C148-4222-B130-EAF01E778D4D}" destId="{E41ADF15-1EEE-47CA-A593-C7A4E1874C36}" srcOrd="0" destOrd="0" presId="urn:microsoft.com/office/officeart/2005/8/layout/hProcess11"/>
    <dgm:cxn modelId="{9545C6FF-B22A-4D8A-B695-1A46C0568124}" srcId="{00BDBA1F-2C81-4D14-8D9E-A2C71F7D5ECF}" destId="{F90375E0-5E1E-4E7F-B289-428D6EA75C60}" srcOrd="4" destOrd="0" parTransId="{7C3146B0-900D-4747-81F1-6970211B0417}" sibTransId="{B40B911D-9D0C-479B-B321-F353480A5FA4}"/>
    <dgm:cxn modelId="{CAA57FB0-65AE-4D0B-95EB-D03C8052F1A0}" type="presParOf" srcId="{5B70E70E-575A-47D7-BFBD-67150E3AB527}" destId="{721FD1C5-D376-4E91-8A65-C7566102BA15}" srcOrd="0" destOrd="0" presId="urn:microsoft.com/office/officeart/2005/8/layout/hProcess11"/>
    <dgm:cxn modelId="{4DA9C8F6-1F92-4A8E-96C0-2F1F1A32B54E}" type="presParOf" srcId="{5B70E70E-575A-47D7-BFBD-67150E3AB527}" destId="{855DC5CA-8D56-4416-A3B7-02616ABA6F10}" srcOrd="1" destOrd="0" presId="urn:microsoft.com/office/officeart/2005/8/layout/hProcess11"/>
    <dgm:cxn modelId="{FB651BA9-CAE8-4A6D-B318-F895933EA06B}" type="presParOf" srcId="{855DC5CA-8D56-4416-A3B7-02616ABA6F10}" destId="{9A2734F6-ABB0-44D1-A53C-30511685581C}" srcOrd="0" destOrd="0" presId="urn:microsoft.com/office/officeart/2005/8/layout/hProcess11"/>
    <dgm:cxn modelId="{6BF5115B-E3EC-4AEB-AC92-02472D2129A9}" type="presParOf" srcId="{9A2734F6-ABB0-44D1-A53C-30511685581C}" destId="{570456D6-CEC7-4967-AB1D-183981CBE621}" srcOrd="0" destOrd="0" presId="urn:microsoft.com/office/officeart/2005/8/layout/hProcess11"/>
    <dgm:cxn modelId="{9D02076F-9E36-4997-9A98-587BD6D63924}" type="presParOf" srcId="{9A2734F6-ABB0-44D1-A53C-30511685581C}" destId="{B18532A1-BABE-4A05-86FB-890956139789}" srcOrd="1" destOrd="0" presId="urn:microsoft.com/office/officeart/2005/8/layout/hProcess11"/>
    <dgm:cxn modelId="{E9778EF9-D3D0-4705-AB60-69505A038384}" type="presParOf" srcId="{9A2734F6-ABB0-44D1-A53C-30511685581C}" destId="{5AAF8AD8-61B1-4A05-82E2-7E07F12145B0}" srcOrd="2" destOrd="0" presId="urn:microsoft.com/office/officeart/2005/8/layout/hProcess11"/>
    <dgm:cxn modelId="{1BF4CF16-81EC-42DC-AA73-5EB2F33C84D3}" type="presParOf" srcId="{855DC5CA-8D56-4416-A3B7-02616ABA6F10}" destId="{EFB37731-E5E4-437E-87A8-195B3F694CF5}" srcOrd="1" destOrd="0" presId="urn:microsoft.com/office/officeart/2005/8/layout/hProcess11"/>
    <dgm:cxn modelId="{AC053231-A722-41AC-B7EC-6F6B913A9351}" type="presParOf" srcId="{855DC5CA-8D56-4416-A3B7-02616ABA6F10}" destId="{1C493A2E-5A0A-4AB0-9481-723AC96E62AF}" srcOrd="2" destOrd="0" presId="urn:microsoft.com/office/officeart/2005/8/layout/hProcess11"/>
    <dgm:cxn modelId="{75D0706B-4C95-4BEC-AAF9-F8FD4E708415}" type="presParOf" srcId="{1C493A2E-5A0A-4AB0-9481-723AC96E62AF}" destId="{30242877-1D32-4CCA-A548-1EE3EA16D695}" srcOrd="0" destOrd="0" presId="urn:microsoft.com/office/officeart/2005/8/layout/hProcess11"/>
    <dgm:cxn modelId="{FD462DF6-9E7E-4D3A-8BA1-65CC884CFAE8}" type="presParOf" srcId="{1C493A2E-5A0A-4AB0-9481-723AC96E62AF}" destId="{5D90EF22-1067-4903-98F0-1EFD5B28137A}" srcOrd="1" destOrd="0" presId="urn:microsoft.com/office/officeart/2005/8/layout/hProcess11"/>
    <dgm:cxn modelId="{36A5AC0A-F13C-4188-B4DB-61CF0268D455}" type="presParOf" srcId="{1C493A2E-5A0A-4AB0-9481-723AC96E62AF}" destId="{813D2E2F-7AC5-4E6E-A998-EBAE0CA650EF}" srcOrd="2" destOrd="0" presId="urn:microsoft.com/office/officeart/2005/8/layout/hProcess11"/>
    <dgm:cxn modelId="{EE3AC6B9-401A-4E7D-A324-1E1874908E0A}" type="presParOf" srcId="{855DC5CA-8D56-4416-A3B7-02616ABA6F10}" destId="{841D44B5-2811-4A90-A541-C345791EEFF6}" srcOrd="3" destOrd="0" presId="urn:microsoft.com/office/officeart/2005/8/layout/hProcess11"/>
    <dgm:cxn modelId="{5EFB8B9F-F7A6-4121-B4A9-E18D012900ED}" type="presParOf" srcId="{855DC5CA-8D56-4416-A3B7-02616ABA6F10}" destId="{F92E7F18-49D7-45A3-B6F8-49CBF0CB79F3}" srcOrd="4" destOrd="0" presId="urn:microsoft.com/office/officeart/2005/8/layout/hProcess11"/>
    <dgm:cxn modelId="{124D8937-71DF-44BB-A7AC-6CC3435BC4FD}" type="presParOf" srcId="{F92E7F18-49D7-45A3-B6F8-49CBF0CB79F3}" destId="{E41ADF15-1EEE-47CA-A593-C7A4E1874C36}" srcOrd="0" destOrd="0" presId="urn:microsoft.com/office/officeart/2005/8/layout/hProcess11"/>
    <dgm:cxn modelId="{12C4FE84-AA4A-4804-B9AB-B4ACDDD58BD5}" type="presParOf" srcId="{F92E7F18-49D7-45A3-B6F8-49CBF0CB79F3}" destId="{FA15B355-6254-438C-966F-2F3CE68167BA}" srcOrd="1" destOrd="0" presId="urn:microsoft.com/office/officeart/2005/8/layout/hProcess11"/>
    <dgm:cxn modelId="{E4CEC47E-3030-4F7F-856D-F4A8F499E9BE}" type="presParOf" srcId="{F92E7F18-49D7-45A3-B6F8-49CBF0CB79F3}" destId="{DDC995A1-0A66-41AE-8301-F4E371D8C33B}" srcOrd="2" destOrd="0" presId="urn:microsoft.com/office/officeart/2005/8/layout/hProcess11"/>
    <dgm:cxn modelId="{359673BD-CA16-4D01-8601-E62CFC97055D}" type="presParOf" srcId="{855DC5CA-8D56-4416-A3B7-02616ABA6F10}" destId="{FEAC0E1C-CDAE-481D-9B93-FD0D5FA73EB8}" srcOrd="5" destOrd="0" presId="urn:microsoft.com/office/officeart/2005/8/layout/hProcess11"/>
    <dgm:cxn modelId="{661D17C2-43E3-4C14-A349-42C5E1C6C7FF}" type="presParOf" srcId="{855DC5CA-8D56-4416-A3B7-02616ABA6F10}" destId="{D529029F-A36A-4E51-A6BE-F7B662C046C4}" srcOrd="6" destOrd="0" presId="urn:microsoft.com/office/officeart/2005/8/layout/hProcess11"/>
    <dgm:cxn modelId="{7F3C72EC-7DEE-402B-A319-06AE246B720B}" type="presParOf" srcId="{D529029F-A36A-4E51-A6BE-F7B662C046C4}" destId="{554DC00C-116F-447C-9612-55A8EAA9F9EC}" srcOrd="0" destOrd="0" presId="urn:microsoft.com/office/officeart/2005/8/layout/hProcess11"/>
    <dgm:cxn modelId="{DA9970A4-5001-4AEC-82B0-03DDA297F0C4}" type="presParOf" srcId="{D529029F-A36A-4E51-A6BE-F7B662C046C4}" destId="{69D6A1B1-3117-47DA-96E6-AE91D388930A}" srcOrd="1" destOrd="0" presId="urn:microsoft.com/office/officeart/2005/8/layout/hProcess11"/>
    <dgm:cxn modelId="{F4ACC5C4-180A-4AE2-BB12-59FA97BD7439}" type="presParOf" srcId="{D529029F-A36A-4E51-A6BE-F7B662C046C4}" destId="{88678C43-DDC3-4193-9FF8-AD045D968322}" srcOrd="2" destOrd="0" presId="urn:microsoft.com/office/officeart/2005/8/layout/hProcess11"/>
    <dgm:cxn modelId="{3224280A-8EEF-4EDC-8CD9-025C1DDF728B}" type="presParOf" srcId="{855DC5CA-8D56-4416-A3B7-02616ABA6F10}" destId="{1AAFECDB-4006-4998-BC5E-ECEABD753D02}" srcOrd="7" destOrd="0" presId="urn:microsoft.com/office/officeart/2005/8/layout/hProcess11"/>
    <dgm:cxn modelId="{4938BDDC-5EC7-41B5-B938-FAD9E74DADCC}" type="presParOf" srcId="{855DC5CA-8D56-4416-A3B7-02616ABA6F10}" destId="{9C03AD11-DA3D-452E-AD40-A372D1979494}" srcOrd="8" destOrd="0" presId="urn:microsoft.com/office/officeart/2005/8/layout/hProcess11"/>
    <dgm:cxn modelId="{8129856B-573C-4ACD-8C68-A18EB130FB18}" type="presParOf" srcId="{9C03AD11-DA3D-452E-AD40-A372D1979494}" destId="{E75F5D9D-2E2C-4710-A9E4-A5547C9A8328}" srcOrd="0" destOrd="0" presId="urn:microsoft.com/office/officeart/2005/8/layout/hProcess11"/>
    <dgm:cxn modelId="{970BCE23-5995-428E-9216-06A21F6AEDBD}" type="presParOf" srcId="{9C03AD11-DA3D-452E-AD40-A372D1979494}" destId="{960B63BA-FC2A-42B2-8070-C02C1AF9516C}" srcOrd="1" destOrd="0" presId="urn:microsoft.com/office/officeart/2005/8/layout/hProcess11"/>
    <dgm:cxn modelId="{929DC9C8-674E-4A9F-A046-F39EBBE4D585}" type="presParOf" srcId="{9C03AD11-DA3D-452E-AD40-A372D1979494}" destId="{63054822-E206-41CE-ACC6-867C0917F6C0}" srcOrd="2" destOrd="0" presId="urn:microsoft.com/office/officeart/2005/8/layout/hProcess11"/>
    <dgm:cxn modelId="{FC834863-031E-43D8-BF11-44B2841BDA65}" type="presParOf" srcId="{855DC5CA-8D56-4416-A3B7-02616ABA6F10}" destId="{E3BC45C7-9B98-47F1-9843-E7C31AA148F6}" srcOrd="9" destOrd="0" presId="urn:microsoft.com/office/officeart/2005/8/layout/hProcess11"/>
    <dgm:cxn modelId="{5B9F8FE9-850B-4134-99C7-1B2504E2FA76}" type="presParOf" srcId="{855DC5CA-8D56-4416-A3B7-02616ABA6F10}" destId="{FB1272C7-AB63-4D3A-9103-9B9AC7DE51F8}" srcOrd="10" destOrd="0" presId="urn:microsoft.com/office/officeart/2005/8/layout/hProcess11"/>
    <dgm:cxn modelId="{D1A14AEE-18B0-4DCF-A12C-096B9AD97170}" type="presParOf" srcId="{FB1272C7-AB63-4D3A-9103-9B9AC7DE51F8}" destId="{97FF7D85-40B9-49E1-A115-167240FC978A}" srcOrd="0" destOrd="0" presId="urn:microsoft.com/office/officeart/2005/8/layout/hProcess11"/>
    <dgm:cxn modelId="{96B0757B-9829-4E4B-A829-5A77904FBC34}" type="presParOf" srcId="{FB1272C7-AB63-4D3A-9103-9B9AC7DE51F8}" destId="{2B188E86-B261-46ED-A486-6FC3BE3B41CE}" srcOrd="1" destOrd="0" presId="urn:microsoft.com/office/officeart/2005/8/layout/hProcess11"/>
    <dgm:cxn modelId="{D67A58C5-78E0-44DA-B359-98CA0B07427A}" type="presParOf" srcId="{FB1272C7-AB63-4D3A-9103-9B9AC7DE51F8}" destId="{519E3CE9-CE35-4C00-8920-1B581CE7BE6A}" srcOrd="2" destOrd="0" presId="urn:microsoft.com/office/officeart/2005/8/layout/hProcess11"/>
    <dgm:cxn modelId="{3B4E386B-D7C8-4D6D-BBF8-69B9D3AA00AD}" type="presParOf" srcId="{855DC5CA-8D56-4416-A3B7-02616ABA6F10}" destId="{83258F59-9D8F-4E97-B6D0-D40128F484F4}" srcOrd="11" destOrd="0" presId="urn:microsoft.com/office/officeart/2005/8/layout/hProcess11"/>
    <dgm:cxn modelId="{679B036F-5C53-4A65-B9CA-76A9790742E0}" type="presParOf" srcId="{855DC5CA-8D56-4416-A3B7-02616ABA6F10}" destId="{2F6EF8EE-650E-4C31-8D31-0D615571893B}" srcOrd="12" destOrd="0" presId="urn:microsoft.com/office/officeart/2005/8/layout/hProcess11"/>
    <dgm:cxn modelId="{02563285-E746-4F08-A262-CBED58784FC3}" type="presParOf" srcId="{2F6EF8EE-650E-4C31-8D31-0D615571893B}" destId="{131165C7-1093-4D9E-8182-0FCD915C691C}" srcOrd="0" destOrd="0" presId="urn:microsoft.com/office/officeart/2005/8/layout/hProcess11"/>
    <dgm:cxn modelId="{24278478-1C9F-4F67-A72A-2858909BAB72}" type="presParOf" srcId="{2F6EF8EE-650E-4C31-8D31-0D615571893B}" destId="{CC43F7F5-1619-452A-A333-EAA50059D728}" srcOrd="1" destOrd="0" presId="urn:microsoft.com/office/officeart/2005/8/layout/hProcess11"/>
    <dgm:cxn modelId="{9CF1FEC5-E3CD-4772-91E6-1701FE579B26}" type="presParOf" srcId="{2F6EF8EE-650E-4C31-8D31-0D615571893B}" destId="{5AD54312-0637-4B99-B6C8-F4CBA1545FC3}" srcOrd="2" destOrd="0" presId="urn:microsoft.com/office/officeart/2005/8/layout/hProcess11"/>
    <dgm:cxn modelId="{57506F7D-2061-43EE-87C8-AE65CE88DD6C}" type="presParOf" srcId="{855DC5CA-8D56-4416-A3B7-02616ABA6F10}" destId="{C986FC48-F1A7-4447-B488-F628CDF4BDAF}" srcOrd="13" destOrd="0" presId="urn:microsoft.com/office/officeart/2005/8/layout/hProcess11"/>
    <dgm:cxn modelId="{81F49D18-7B3A-4955-B405-121A718DC942}" type="presParOf" srcId="{855DC5CA-8D56-4416-A3B7-02616ABA6F10}" destId="{5FECC074-9DC5-4D8B-8D94-A478250060A8}" srcOrd="14" destOrd="0" presId="urn:microsoft.com/office/officeart/2005/8/layout/hProcess11"/>
    <dgm:cxn modelId="{AEE8E808-11D8-4616-BAB3-67BD5D654319}" type="presParOf" srcId="{5FECC074-9DC5-4D8B-8D94-A478250060A8}" destId="{0BC5DD6A-990C-4601-9229-7CDA87AF9907}" srcOrd="0" destOrd="0" presId="urn:microsoft.com/office/officeart/2005/8/layout/hProcess11"/>
    <dgm:cxn modelId="{91696B6A-F74E-4474-9C38-D5F90BD2272A}" type="presParOf" srcId="{5FECC074-9DC5-4D8B-8D94-A478250060A8}" destId="{2E20FBB4-188B-436B-979C-0F460B9FC65D}" srcOrd="1" destOrd="0" presId="urn:microsoft.com/office/officeart/2005/8/layout/hProcess11"/>
    <dgm:cxn modelId="{439ED78E-0ABA-43D3-9683-AE01A61D157D}" type="presParOf" srcId="{5FECC074-9DC5-4D8B-8D94-A478250060A8}" destId="{9F89873F-0631-4DAE-B748-33FA94511647}" srcOrd="2" destOrd="0" presId="urn:microsoft.com/office/officeart/2005/8/layout/hProcess11"/>
    <dgm:cxn modelId="{ADA6CDEF-17C4-47DC-B002-D9C35535AD6C}" type="presParOf" srcId="{855DC5CA-8D56-4416-A3B7-02616ABA6F10}" destId="{80520EBE-64CD-4805-A064-AAA6364CD5EA}" srcOrd="15" destOrd="0" presId="urn:microsoft.com/office/officeart/2005/8/layout/hProcess11"/>
    <dgm:cxn modelId="{AFE27339-5685-42D9-9F3A-CDA7A29A6316}" type="presParOf" srcId="{855DC5CA-8D56-4416-A3B7-02616ABA6F10}" destId="{0F3713D6-F596-4A87-ADB3-EB16FF4A026A}" srcOrd="16" destOrd="0" presId="urn:microsoft.com/office/officeart/2005/8/layout/hProcess11"/>
    <dgm:cxn modelId="{10A4B445-352C-4E0A-ACAF-D345EF7830EB}" type="presParOf" srcId="{0F3713D6-F596-4A87-ADB3-EB16FF4A026A}" destId="{35859B96-61D2-40EF-B10C-9F6A6294BD59}" srcOrd="0" destOrd="0" presId="urn:microsoft.com/office/officeart/2005/8/layout/hProcess11"/>
    <dgm:cxn modelId="{45DB408E-487A-4CCA-983E-B6B21735B034}" type="presParOf" srcId="{0F3713D6-F596-4A87-ADB3-EB16FF4A026A}" destId="{E62F3E6D-EBB8-4A2F-A0B0-EBE96D5C0AA8}" srcOrd="1" destOrd="0" presId="urn:microsoft.com/office/officeart/2005/8/layout/hProcess11"/>
    <dgm:cxn modelId="{AFEDB4F6-0CA6-4085-8E1A-06C34B4CDF2C}" type="presParOf" srcId="{0F3713D6-F596-4A87-ADB3-EB16FF4A026A}" destId="{C888AC62-9C0C-4501-9F79-1CF7F437B2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996DEA-22FA-4C63-AC6D-AD33F8D7522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017BA1B-64A9-4137-A50D-EAC2372F1974}">
      <dgm:prSet phldrT="[Text]" phldr="0" custT="1"/>
      <dgm:spPr/>
      <dgm:t>
        <a:bodyPr/>
        <a:lstStyle/>
        <a:p>
          <a:r>
            <a:rPr lang="en-GB" sz="2400" dirty="0">
              <a:solidFill>
                <a:schemeClr val="bg1"/>
              </a:solidFill>
              <a:latin typeface="Calibri"/>
            </a:rPr>
            <a:t>Digital Transformation</a:t>
          </a:r>
          <a:endParaRPr lang="en-IE" sz="2400" dirty="0"/>
        </a:p>
      </dgm:t>
    </dgm:pt>
    <dgm:pt modelId="{C08833A4-2857-49A3-A2BC-3D671001057E}" type="parTrans" cxnId="{F260A0A6-57D3-4E49-92D6-52426823F074}">
      <dgm:prSet/>
      <dgm:spPr/>
      <dgm:t>
        <a:bodyPr/>
        <a:lstStyle/>
        <a:p>
          <a:endParaRPr lang="en-IE"/>
        </a:p>
      </dgm:t>
    </dgm:pt>
    <dgm:pt modelId="{955B2406-445B-4188-BFDD-729B49CEDDA9}" type="sibTrans" cxnId="{F260A0A6-57D3-4E49-92D6-52426823F074}">
      <dgm:prSet/>
      <dgm:spPr/>
      <dgm:t>
        <a:bodyPr/>
        <a:lstStyle/>
        <a:p>
          <a:endParaRPr lang="en-IE"/>
        </a:p>
      </dgm:t>
    </dgm:pt>
    <dgm:pt modelId="{85A24541-3AD8-443D-9361-AA4C980B4E15}">
      <dgm:prSet phldrT="[Text]" phldr="0" custT="1"/>
      <dgm:spPr/>
      <dgm:t>
        <a:bodyPr/>
        <a:lstStyle/>
        <a:p>
          <a:pPr rtl="0"/>
          <a:r>
            <a:rPr lang="en-GB" sz="2400" dirty="0">
              <a:solidFill>
                <a:schemeClr val="bg1"/>
              </a:solidFill>
              <a:latin typeface="Calibri"/>
            </a:rPr>
            <a:t>Data Management and Analytics</a:t>
          </a:r>
          <a:endParaRPr lang="en-GB" sz="2400" dirty="0">
            <a:solidFill>
              <a:schemeClr val="bg1"/>
            </a:solidFill>
          </a:endParaRPr>
        </a:p>
      </dgm:t>
    </dgm:pt>
    <dgm:pt modelId="{BBB42075-7CB5-4880-8067-93F00724566F}" type="parTrans" cxnId="{513F34BE-36CE-40DB-83F5-211B477E6386}">
      <dgm:prSet/>
      <dgm:spPr/>
      <dgm:t>
        <a:bodyPr/>
        <a:lstStyle/>
        <a:p>
          <a:endParaRPr lang="en-IE"/>
        </a:p>
      </dgm:t>
    </dgm:pt>
    <dgm:pt modelId="{2A2838B1-C7F4-4EB9-80C0-6B5D0FD27BC7}" type="sibTrans" cxnId="{513F34BE-36CE-40DB-83F5-211B477E6386}">
      <dgm:prSet/>
      <dgm:spPr/>
      <dgm:t>
        <a:bodyPr/>
        <a:lstStyle/>
        <a:p>
          <a:endParaRPr lang="en-IE"/>
        </a:p>
      </dgm:t>
    </dgm:pt>
    <dgm:pt modelId="{55877C3B-FFE6-4317-98FB-DA6246BC79EA}">
      <dgm:prSet phldrT="[Text]" phldr="0" custT="1"/>
      <dgm:spPr/>
      <dgm:t>
        <a:bodyPr/>
        <a:lstStyle/>
        <a:p>
          <a:r>
            <a:rPr lang="en-GB" sz="2400" dirty="0">
              <a:solidFill>
                <a:schemeClr val="bg1"/>
              </a:solidFill>
              <a:latin typeface="Calibri"/>
            </a:rPr>
            <a:t>Hybrid Working and learning</a:t>
          </a:r>
          <a:endParaRPr lang="en-GB" sz="2400" dirty="0">
            <a:solidFill>
              <a:schemeClr val="bg1"/>
            </a:solidFill>
          </a:endParaRPr>
        </a:p>
      </dgm:t>
    </dgm:pt>
    <dgm:pt modelId="{4B8FA221-F1A1-4A2A-B61F-2778396EE95C}" type="parTrans" cxnId="{29E57B98-B75A-4DAA-8968-6F5AEF4F4E38}">
      <dgm:prSet/>
      <dgm:spPr/>
      <dgm:t>
        <a:bodyPr/>
        <a:lstStyle/>
        <a:p>
          <a:endParaRPr lang="en-IE"/>
        </a:p>
      </dgm:t>
    </dgm:pt>
    <dgm:pt modelId="{6B0F5B21-98A2-42D9-A63D-E3081096AC81}" type="sibTrans" cxnId="{29E57B98-B75A-4DAA-8968-6F5AEF4F4E38}">
      <dgm:prSet/>
      <dgm:spPr/>
      <dgm:t>
        <a:bodyPr/>
        <a:lstStyle/>
        <a:p>
          <a:endParaRPr lang="en-IE"/>
        </a:p>
      </dgm:t>
    </dgm:pt>
    <dgm:pt modelId="{984EBB13-DD1A-4F4D-BD88-0246703DFD9B}">
      <dgm:prSet phldr="0" custT="1"/>
      <dgm:spPr/>
      <dgm:t>
        <a:bodyPr/>
        <a:lstStyle/>
        <a:p>
          <a:pPr rtl="0"/>
          <a:r>
            <a:rPr lang="en-GB" sz="2400" dirty="0">
              <a:solidFill>
                <a:schemeClr val="bg1"/>
              </a:solidFill>
              <a:latin typeface="Calibri"/>
            </a:rPr>
            <a:t>Infrastructure for Research</a:t>
          </a:r>
        </a:p>
      </dgm:t>
    </dgm:pt>
    <dgm:pt modelId="{2A1FBC45-D124-4923-B6D9-04219D344099}" type="parTrans" cxnId="{A8290E03-8055-4209-B064-8A475A42AB50}">
      <dgm:prSet/>
      <dgm:spPr/>
      <dgm:t>
        <a:bodyPr/>
        <a:lstStyle/>
        <a:p>
          <a:endParaRPr lang="en-IE"/>
        </a:p>
      </dgm:t>
    </dgm:pt>
    <dgm:pt modelId="{E0B4B8DD-BD73-43D5-BE30-8A90E7224A3C}" type="sibTrans" cxnId="{A8290E03-8055-4209-B064-8A475A42AB50}">
      <dgm:prSet/>
      <dgm:spPr/>
      <dgm:t>
        <a:bodyPr/>
        <a:lstStyle/>
        <a:p>
          <a:endParaRPr lang="en-IE"/>
        </a:p>
      </dgm:t>
    </dgm:pt>
    <dgm:pt modelId="{A025BF5B-94B3-46AE-A341-8F335D8DC1E0}">
      <dgm:prSet phldr="0"/>
      <dgm:spPr/>
      <dgm:t>
        <a:bodyPr/>
        <a:lstStyle/>
        <a:p>
          <a:pPr rtl="0"/>
          <a:r>
            <a:rPr lang="en-GB" dirty="0">
              <a:solidFill>
                <a:schemeClr val="bg1"/>
              </a:solidFill>
              <a:latin typeface="Calibri"/>
            </a:rPr>
            <a:t>Knowledge Security</a:t>
          </a:r>
        </a:p>
      </dgm:t>
    </dgm:pt>
    <dgm:pt modelId="{457FF096-759D-4C84-BF46-8ABC81843131}" type="parTrans" cxnId="{DC48E403-68A2-45D1-BC30-58830832B61F}">
      <dgm:prSet/>
      <dgm:spPr/>
      <dgm:t>
        <a:bodyPr/>
        <a:lstStyle/>
        <a:p>
          <a:endParaRPr lang="en-IE"/>
        </a:p>
      </dgm:t>
    </dgm:pt>
    <dgm:pt modelId="{7D64580D-B9A6-440C-82AC-D917D8D3B051}" type="sibTrans" cxnId="{DC48E403-68A2-45D1-BC30-58830832B61F}">
      <dgm:prSet/>
      <dgm:spPr/>
      <dgm:t>
        <a:bodyPr/>
        <a:lstStyle/>
        <a:p>
          <a:endParaRPr lang="en-IE"/>
        </a:p>
      </dgm:t>
    </dgm:pt>
    <dgm:pt modelId="{9EEE0E21-3E95-4830-87A0-CC31E7E86CBD}">
      <dgm:prSet phldr="0"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Calibri"/>
            </a:rPr>
            <a:t>Artificial Intelligence</a:t>
          </a:r>
          <a:endParaRPr lang="en-IE" dirty="0"/>
        </a:p>
      </dgm:t>
    </dgm:pt>
    <dgm:pt modelId="{C25BB2A7-7110-4FC8-9AA7-F027F5985E0D}" type="parTrans" cxnId="{322E94B5-AD66-4AC9-9D0C-282519E69C21}">
      <dgm:prSet/>
      <dgm:spPr/>
      <dgm:t>
        <a:bodyPr/>
        <a:lstStyle/>
        <a:p>
          <a:endParaRPr lang="en-IE"/>
        </a:p>
      </dgm:t>
    </dgm:pt>
    <dgm:pt modelId="{E2B5DC85-96B2-4A8B-9B87-D173FBE5A056}" type="sibTrans" cxnId="{322E94B5-AD66-4AC9-9D0C-282519E69C21}">
      <dgm:prSet/>
      <dgm:spPr/>
      <dgm:t>
        <a:bodyPr/>
        <a:lstStyle/>
        <a:p>
          <a:endParaRPr lang="en-IE"/>
        </a:p>
      </dgm:t>
    </dgm:pt>
    <dgm:pt modelId="{8DDB5659-FB0B-4D33-B6B7-F28F0C11D07F}" type="pres">
      <dgm:prSet presAssocID="{B0996DEA-22FA-4C63-AC6D-AD33F8D7522D}" presName="Name0" presStyleCnt="0">
        <dgm:presLayoutVars>
          <dgm:dir/>
          <dgm:resizeHandles val="exact"/>
        </dgm:presLayoutVars>
      </dgm:prSet>
      <dgm:spPr/>
    </dgm:pt>
    <dgm:pt modelId="{99966BE6-8A62-4325-A423-750ED4FAB444}" type="pres">
      <dgm:prSet presAssocID="{8017BA1B-64A9-4137-A50D-EAC2372F1974}" presName="Name5" presStyleLbl="vennNode1" presStyleIdx="0" presStyleCnt="6" custScaleX="2000000" custScaleY="2000000">
        <dgm:presLayoutVars>
          <dgm:bulletEnabled val="1"/>
        </dgm:presLayoutVars>
      </dgm:prSet>
      <dgm:spPr/>
    </dgm:pt>
    <dgm:pt modelId="{D29ED559-838F-446C-955A-F5AA51520FAD}" type="pres">
      <dgm:prSet presAssocID="{955B2406-445B-4188-BFDD-729B49CEDDA9}" presName="space" presStyleCnt="0"/>
      <dgm:spPr/>
    </dgm:pt>
    <dgm:pt modelId="{A4E0623C-4FED-42D2-8450-1F8AFA9B78FA}" type="pres">
      <dgm:prSet presAssocID="{85A24541-3AD8-443D-9361-AA4C980B4E15}" presName="Name5" presStyleLbl="vennNode1" presStyleIdx="1" presStyleCnt="6" custScaleX="2000000" custScaleY="2000000">
        <dgm:presLayoutVars>
          <dgm:bulletEnabled val="1"/>
        </dgm:presLayoutVars>
      </dgm:prSet>
      <dgm:spPr/>
    </dgm:pt>
    <dgm:pt modelId="{3C1667B7-88A5-49FC-94C1-A176AA57569D}" type="pres">
      <dgm:prSet presAssocID="{2A2838B1-C7F4-4EB9-80C0-6B5D0FD27BC7}" presName="space" presStyleCnt="0"/>
      <dgm:spPr/>
    </dgm:pt>
    <dgm:pt modelId="{5EE50041-A3EE-47B8-9D58-1ECF561CACF0}" type="pres">
      <dgm:prSet presAssocID="{55877C3B-FFE6-4317-98FB-DA6246BC79EA}" presName="Name5" presStyleLbl="vennNode1" presStyleIdx="2" presStyleCnt="6" custScaleX="2000000" custScaleY="2000000">
        <dgm:presLayoutVars>
          <dgm:bulletEnabled val="1"/>
        </dgm:presLayoutVars>
      </dgm:prSet>
      <dgm:spPr/>
    </dgm:pt>
    <dgm:pt modelId="{4ACE93BD-9A79-4331-98FF-35C70AD9A15B}" type="pres">
      <dgm:prSet presAssocID="{6B0F5B21-98A2-42D9-A63D-E3081096AC81}" presName="space" presStyleCnt="0"/>
      <dgm:spPr/>
    </dgm:pt>
    <dgm:pt modelId="{3E21784B-724F-4CC4-8065-3819DEAF7F7C}" type="pres">
      <dgm:prSet presAssocID="{984EBB13-DD1A-4F4D-BD88-0246703DFD9B}" presName="Name5" presStyleLbl="vennNode1" presStyleIdx="3" presStyleCnt="6" custScaleX="2000000" custScaleY="2000000">
        <dgm:presLayoutVars>
          <dgm:bulletEnabled val="1"/>
        </dgm:presLayoutVars>
      </dgm:prSet>
      <dgm:spPr/>
    </dgm:pt>
    <dgm:pt modelId="{75B3D71B-6452-4F5B-979A-30C2944D7FA4}" type="pres">
      <dgm:prSet presAssocID="{E0B4B8DD-BD73-43D5-BE30-8A90E7224A3C}" presName="space" presStyleCnt="0"/>
      <dgm:spPr/>
    </dgm:pt>
    <dgm:pt modelId="{53568DFA-086A-4F1B-BB44-95714FBE87D5}" type="pres">
      <dgm:prSet presAssocID="{A025BF5B-94B3-46AE-A341-8F335D8DC1E0}" presName="Name5" presStyleLbl="vennNode1" presStyleIdx="4" presStyleCnt="6" custScaleX="2000000" custScaleY="2000000">
        <dgm:presLayoutVars>
          <dgm:bulletEnabled val="1"/>
        </dgm:presLayoutVars>
      </dgm:prSet>
      <dgm:spPr/>
    </dgm:pt>
    <dgm:pt modelId="{BA1E31CC-DAFB-4C74-BF17-726A18570FFD}" type="pres">
      <dgm:prSet presAssocID="{7D64580D-B9A6-440C-82AC-D917D8D3B051}" presName="space" presStyleCnt="0"/>
      <dgm:spPr/>
    </dgm:pt>
    <dgm:pt modelId="{5AF37D35-40E6-49A4-8A9A-E7A14B846EE2}" type="pres">
      <dgm:prSet presAssocID="{9EEE0E21-3E95-4830-87A0-CC31E7E86CBD}" presName="Name5" presStyleLbl="vennNode1" presStyleIdx="5" presStyleCnt="6" custScaleX="2000000" custScaleY="2000000">
        <dgm:presLayoutVars>
          <dgm:bulletEnabled val="1"/>
        </dgm:presLayoutVars>
      </dgm:prSet>
      <dgm:spPr/>
    </dgm:pt>
  </dgm:ptLst>
  <dgm:cxnLst>
    <dgm:cxn modelId="{A8290E03-8055-4209-B064-8A475A42AB50}" srcId="{B0996DEA-22FA-4C63-AC6D-AD33F8D7522D}" destId="{984EBB13-DD1A-4F4D-BD88-0246703DFD9B}" srcOrd="3" destOrd="0" parTransId="{2A1FBC45-D124-4923-B6D9-04219D344099}" sibTransId="{E0B4B8DD-BD73-43D5-BE30-8A90E7224A3C}"/>
    <dgm:cxn modelId="{DC48E403-68A2-45D1-BC30-58830832B61F}" srcId="{B0996DEA-22FA-4C63-AC6D-AD33F8D7522D}" destId="{A025BF5B-94B3-46AE-A341-8F335D8DC1E0}" srcOrd="4" destOrd="0" parTransId="{457FF096-759D-4C84-BF46-8ABC81843131}" sibTransId="{7D64580D-B9A6-440C-82AC-D917D8D3B051}"/>
    <dgm:cxn modelId="{E0B4BB08-239C-4C3F-B0C2-06B2903EDFE3}" type="presOf" srcId="{B0996DEA-22FA-4C63-AC6D-AD33F8D7522D}" destId="{8DDB5659-FB0B-4D33-B6B7-F28F0C11D07F}" srcOrd="0" destOrd="0" presId="urn:microsoft.com/office/officeart/2005/8/layout/venn3"/>
    <dgm:cxn modelId="{838D891B-7D53-4657-8F20-08B7A6258B25}" type="presOf" srcId="{9EEE0E21-3E95-4830-87A0-CC31E7E86CBD}" destId="{5AF37D35-40E6-49A4-8A9A-E7A14B846EE2}" srcOrd="0" destOrd="0" presId="urn:microsoft.com/office/officeart/2005/8/layout/venn3"/>
    <dgm:cxn modelId="{DB65476C-7CBA-4285-93A6-FACDF1008989}" type="presOf" srcId="{984EBB13-DD1A-4F4D-BD88-0246703DFD9B}" destId="{3E21784B-724F-4CC4-8065-3819DEAF7F7C}" srcOrd="0" destOrd="0" presId="urn:microsoft.com/office/officeart/2005/8/layout/venn3"/>
    <dgm:cxn modelId="{4C1A328D-69BC-4D80-865C-E648960F3AFC}" type="presOf" srcId="{A025BF5B-94B3-46AE-A341-8F335D8DC1E0}" destId="{53568DFA-086A-4F1B-BB44-95714FBE87D5}" srcOrd="0" destOrd="0" presId="urn:microsoft.com/office/officeart/2005/8/layout/venn3"/>
    <dgm:cxn modelId="{29E57B98-B75A-4DAA-8968-6F5AEF4F4E38}" srcId="{B0996DEA-22FA-4C63-AC6D-AD33F8D7522D}" destId="{55877C3B-FFE6-4317-98FB-DA6246BC79EA}" srcOrd="2" destOrd="0" parTransId="{4B8FA221-F1A1-4A2A-B61F-2778396EE95C}" sibTransId="{6B0F5B21-98A2-42D9-A63D-E3081096AC81}"/>
    <dgm:cxn modelId="{F260A0A6-57D3-4E49-92D6-52426823F074}" srcId="{B0996DEA-22FA-4C63-AC6D-AD33F8D7522D}" destId="{8017BA1B-64A9-4137-A50D-EAC2372F1974}" srcOrd="0" destOrd="0" parTransId="{C08833A4-2857-49A3-A2BC-3D671001057E}" sibTransId="{955B2406-445B-4188-BFDD-729B49CEDDA9}"/>
    <dgm:cxn modelId="{322E94B5-AD66-4AC9-9D0C-282519E69C21}" srcId="{B0996DEA-22FA-4C63-AC6D-AD33F8D7522D}" destId="{9EEE0E21-3E95-4830-87A0-CC31E7E86CBD}" srcOrd="5" destOrd="0" parTransId="{C25BB2A7-7110-4FC8-9AA7-F027F5985E0D}" sibTransId="{E2B5DC85-96B2-4A8B-9B87-D173FBE5A056}"/>
    <dgm:cxn modelId="{965326B8-D1E2-409A-B574-B12BED426F82}" type="presOf" srcId="{8017BA1B-64A9-4137-A50D-EAC2372F1974}" destId="{99966BE6-8A62-4325-A423-750ED4FAB444}" srcOrd="0" destOrd="0" presId="urn:microsoft.com/office/officeart/2005/8/layout/venn3"/>
    <dgm:cxn modelId="{513F34BE-36CE-40DB-83F5-211B477E6386}" srcId="{B0996DEA-22FA-4C63-AC6D-AD33F8D7522D}" destId="{85A24541-3AD8-443D-9361-AA4C980B4E15}" srcOrd="1" destOrd="0" parTransId="{BBB42075-7CB5-4880-8067-93F00724566F}" sibTransId="{2A2838B1-C7F4-4EB9-80C0-6B5D0FD27BC7}"/>
    <dgm:cxn modelId="{7D8801EC-9ABC-46F8-81A3-9ED719ADCAF5}" type="presOf" srcId="{85A24541-3AD8-443D-9361-AA4C980B4E15}" destId="{A4E0623C-4FED-42D2-8450-1F8AFA9B78FA}" srcOrd="0" destOrd="0" presId="urn:microsoft.com/office/officeart/2005/8/layout/venn3"/>
    <dgm:cxn modelId="{48CAAEF1-92D8-40AF-8BC7-E12EB03D6E44}" type="presOf" srcId="{55877C3B-FFE6-4317-98FB-DA6246BC79EA}" destId="{5EE50041-A3EE-47B8-9D58-1ECF561CACF0}" srcOrd="0" destOrd="0" presId="urn:microsoft.com/office/officeart/2005/8/layout/venn3"/>
    <dgm:cxn modelId="{9B9D3933-0D66-4B7D-A25B-2A29427FC23D}" type="presParOf" srcId="{8DDB5659-FB0B-4D33-B6B7-F28F0C11D07F}" destId="{99966BE6-8A62-4325-A423-750ED4FAB444}" srcOrd="0" destOrd="0" presId="urn:microsoft.com/office/officeart/2005/8/layout/venn3"/>
    <dgm:cxn modelId="{1E438B5F-8084-4E3C-AC54-6BF48307AE2E}" type="presParOf" srcId="{8DDB5659-FB0B-4D33-B6B7-F28F0C11D07F}" destId="{D29ED559-838F-446C-955A-F5AA51520FAD}" srcOrd="1" destOrd="0" presId="urn:microsoft.com/office/officeart/2005/8/layout/venn3"/>
    <dgm:cxn modelId="{AA2C8CCD-5488-41B1-B047-E515D686A531}" type="presParOf" srcId="{8DDB5659-FB0B-4D33-B6B7-F28F0C11D07F}" destId="{A4E0623C-4FED-42D2-8450-1F8AFA9B78FA}" srcOrd="2" destOrd="0" presId="urn:microsoft.com/office/officeart/2005/8/layout/venn3"/>
    <dgm:cxn modelId="{8B36E71D-4999-4069-A357-9424D91CA342}" type="presParOf" srcId="{8DDB5659-FB0B-4D33-B6B7-F28F0C11D07F}" destId="{3C1667B7-88A5-49FC-94C1-A176AA57569D}" srcOrd="3" destOrd="0" presId="urn:microsoft.com/office/officeart/2005/8/layout/venn3"/>
    <dgm:cxn modelId="{7DD647B1-31A4-4419-9022-747B068B8ED8}" type="presParOf" srcId="{8DDB5659-FB0B-4D33-B6B7-F28F0C11D07F}" destId="{5EE50041-A3EE-47B8-9D58-1ECF561CACF0}" srcOrd="4" destOrd="0" presId="urn:microsoft.com/office/officeart/2005/8/layout/venn3"/>
    <dgm:cxn modelId="{53CBAD3C-CC63-4756-861C-E842D05B9264}" type="presParOf" srcId="{8DDB5659-FB0B-4D33-B6B7-F28F0C11D07F}" destId="{4ACE93BD-9A79-4331-98FF-35C70AD9A15B}" srcOrd="5" destOrd="0" presId="urn:microsoft.com/office/officeart/2005/8/layout/venn3"/>
    <dgm:cxn modelId="{AB634780-6F80-4F22-8A45-46B1D43E2282}" type="presParOf" srcId="{8DDB5659-FB0B-4D33-B6B7-F28F0C11D07F}" destId="{3E21784B-724F-4CC4-8065-3819DEAF7F7C}" srcOrd="6" destOrd="0" presId="urn:microsoft.com/office/officeart/2005/8/layout/venn3"/>
    <dgm:cxn modelId="{DEBCEDC0-30B5-4B8F-92D6-8A5D6D398B5E}" type="presParOf" srcId="{8DDB5659-FB0B-4D33-B6B7-F28F0C11D07F}" destId="{75B3D71B-6452-4F5B-979A-30C2944D7FA4}" srcOrd="7" destOrd="0" presId="urn:microsoft.com/office/officeart/2005/8/layout/venn3"/>
    <dgm:cxn modelId="{E6BDBC11-8BB2-4906-A947-1C4F6B63D3B7}" type="presParOf" srcId="{8DDB5659-FB0B-4D33-B6B7-F28F0C11D07F}" destId="{53568DFA-086A-4F1B-BB44-95714FBE87D5}" srcOrd="8" destOrd="0" presId="urn:microsoft.com/office/officeart/2005/8/layout/venn3"/>
    <dgm:cxn modelId="{DA7307FF-A007-46CF-B3A4-98CD4794604C}" type="presParOf" srcId="{8DDB5659-FB0B-4D33-B6B7-F28F0C11D07F}" destId="{BA1E31CC-DAFB-4C74-BF17-726A18570FFD}" srcOrd="9" destOrd="0" presId="urn:microsoft.com/office/officeart/2005/8/layout/venn3"/>
    <dgm:cxn modelId="{2B4364F0-4946-4D50-8FE9-4CA64939BAC1}" type="presParOf" srcId="{8DDB5659-FB0B-4D33-B6B7-F28F0C11D07F}" destId="{5AF37D35-40E6-49A4-8A9A-E7A14B846EE2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C6BC88-C51A-4E8D-BA9E-BA61D03FA42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2288225-66DC-4AAD-B2F5-7D8464D7D80A}">
      <dgm:prSet phldrT="[Text]"/>
      <dgm:spPr/>
      <dgm:t>
        <a:bodyPr/>
        <a:lstStyle/>
        <a:p>
          <a:r>
            <a:rPr lang="en-IE" dirty="0"/>
            <a:t>Resilience</a:t>
          </a:r>
        </a:p>
      </dgm:t>
    </dgm:pt>
    <dgm:pt modelId="{706DD958-4C5C-4D9D-8533-77ABDCDA3D54}" type="parTrans" cxnId="{EBA957D7-F82B-4775-883B-3EFC86E611D0}">
      <dgm:prSet/>
      <dgm:spPr/>
      <dgm:t>
        <a:bodyPr/>
        <a:lstStyle/>
        <a:p>
          <a:endParaRPr lang="en-IE"/>
        </a:p>
      </dgm:t>
    </dgm:pt>
    <dgm:pt modelId="{649D0E28-B20B-49D6-96D8-44378714F21E}" type="sibTrans" cxnId="{EBA957D7-F82B-4775-883B-3EFC86E611D0}">
      <dgm:prSet/>
      <dgm:spPr/>
      <dgm:t>
        <a:bodyPr/>
        <a:lstStyle/>
        <a:p>
          <a:endParaRPr lang="en-IE"/>
        </a:p>
      </dgm:t>
    </dgm:pt>
    <dgm:pt modelId="{9A97879C-731D-4103-A393-467A770D4E28}">
      <dgm:prSet phldrT="[Text]"/>
      <dgm:spPr/>
      <dgm:t>
        <a:bodyPr/>
        <a:lstStyle/>
        <a:p>
          <a:r>
            <a:rPr lang="en-IE" dirty="0"/>
            <a:t>Operations</a:t>
          </a:r>
        </a:p>
      </dgm:t>
    </dgm:pt>
    <dgm:pt modelId="{1CAB160C-15A3-41E1-97D3-E412D08B6AE9}" type="parTrans" cxnId="{511D878E-19E5-4196-84EF-473D37E3A24D}">
      <dgm:prSet/>
      <dgm:spPr/>
      <dgm:t>
        <a:bodyPr/>
        <a:lstStyle/>
        <a:p>
          <a:endParaRPr lang="en-IE"/>
        </a:p>
      </dgm:t>
    </dgm:pt>
    <dgm:pt modelId="{4A6B6E51-D0BA-40EA-80D6-71A8074BF877}" type="sibTrans" cxnId="{511D878E-19E5-4196-84EF-473D37E3A24D}">
      <dgm:prSet/>
      <dgm:spPr/>
      <dgm:t>
        <a:bodyPr/>
        <a:lstStyle/>
        <a:p>
          <a:endParaRPr lang="en-IE"/>
        </a:p>
      </dgm:t>
    </dgm:pt>
    <dgm:pt modelId="{D934D08D-0C77-4DB6-BECC-77C54EC05A9A}">
      <dgm:prSet phldrT="[Text]"/>
      <dgm:spPr/>
      <dgm:t>
        <a:bodyPr/>
        <a:lstStyle/>
        <a:p>
          <a:r>
            <a:rPr lang="en-IE" dirty="0"/>
            <a:t>Engagement</a:t>
          </a:r>
        </a:p>
      </dgm:t>
    </dgm:pt>
    <dgm:pt modelId="{635AD87B-90C3-4D41-9874-87D09F81C248}" type="parTrans" cxnId="{5000F02D-6928-42A8-9674-D6A19369ED10}">
      <dgm:prSet/>
      <dgm:spPr/>
      <dgm:t>
        <a:bodyPr/>
        <a:lstStyle/>
        <a:p>
          <a:endParaRPr lang="en-IE"/>
        </a:p>
      </dgm:t>
    </dgm:pt>
    <dgm:pt modelId="{61544088-CE67-4EF6-AA07-E5B0961D3A4D}" type="sibTrans" cxnId="{5000F02D-6928-42A8-9674-D6A19369ED10}">
      <dgm:prSet/>
      <dgm:spPr/>
      <dgm:t>
        <a:bodyPr/>
        <a:lstStyle/>
        <a:p>
          <a:endParaRPr lang="en-IE"/>
        </a:p>
      </dgm:t>
    </dgm:pt>
    <dgm:pt modelId="{2ECC18D2-F024-41B5-A221-98AC8EE5882E}" type="pres">
      <dgm:prSet presAssocID="{6FC6BC88-C51A-4E8D-BA9E-BA61D03FA426}" presName="compositeShape" presStyleCnt="0">
        <dgm:presLayoutVars>
          <dgm:chMax val="7"/>
          <dgm:dir/>
          <dgm:resizeHandles val="exact"/>
        </dgm:presLayoutVars>
      </dgm:prSet>
      <dgm:spPr/>
    </dgm:pt>
    <dgm:pt modelId="{2EE70695-6571-4242-A8C6-A529470F940E}" type="pres">
      <dgm:prSet presAssocID="{6FC6BC88-C51A-4E8D-BA9E-BA61D03FA426}" presName="wedge1" presStyleLbl="node1" presStyleIdx="0" presStyleCnt="3"/>
      <dgm:spPr/>
    </dgm:pt>
    <dgm:pt modelId="{0A610078-5635-45A9-944A-9E36822B9E97}" type="pres">
      <dgm:prSet presAssocID="{6FC6BC88-C51A-4E8D-BA9E-BA61D03FA426}" presName="dummy1a" presStyleCnt="0"/>
      <dgm:spPr/>
    </dgm:pt>
    <dgm:pt modelId="{6F6F3864-D8CD-4F70-8B25-E865327B1EF5}" type="pres">
      <dgm:prSet presAssocID="{6FC6BC88-C51A-4E8D-BA9E-BA61D03FA426}" presName="dummy1b" presStyleCnt="0"/>
      <dgm:spPr/>
    </dgm:pt>
    <dgm:pt modelId="{9576EE07-4B0A-4D79-AE7C-C46F45A74102}" type="pres">
      <dgm:prSet presAssocID="{6FC6BC88-C51A-4E8D-BA9E-BA61D03FA42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60EECB-369B-4E92-A1D3-C409030BC6D2}" type="pres">
      <dgm:prSet presAssocID="{6FC6BC88-C51A-4E8D-BA9E-BA61D03FA426}" presName="wedge2" presStyleLbl="node1" presStyleIdx="1" presStyleCnt="3"/>
      <dgm:spPr/>
    </dgm:pt>
    <dgm:pt modelId="{1FA57122-7F5D-4FB7-833C-42379260347E}" type="pres">
      <dgm:prSet presAssocID="{6FC6BC88-C51A-4E8D-BA9E-BA61D03FA426}" presName="dummy2a" presStyleCnt="0"/>
      <dgm:spPr/>
    </dgm:pt>
    <dgm:pt modelId="{3E8A4237-3520-4C1B-A02F-AC53BDEDBA59}" type="pres">
      <dgm:prSet presAssocID="{6FC6BC88-C51A-4E8D-BA9E-BA61D03FA426}" presName="dummy2b" presStyleCnt="0"/>
      <dgm:spPr/>
    </dgm:pt>
    <dgm:pt modelId="{76EFE95C-852A-4DBB-9C3B-D1A964D806F1}" type="pres">
      <dgm:prSet presAssocID="{6FC6BC88-C51A-4E8D-BA9E-BA61D03FA42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B905D1B-383D-4146-B373-CCE8DBD0F588}" type="pres">
      <dgm:prSet presAssocID="{6FC6BC88-C51A-4E8D-BA9E-BA61D03FA426}" presName="wedge3" presStyleLbl="node1" presStyleIdx="2" presStyleCnt="3"/>
      <dgm:spPr/>
    </dgm:pt>
    <dgm:pt modelId="{7A4FF148-A740-426F-9386-687D91BEA5E5}" type="pres">
      <dgm:prSet presAssocID="{6FC6BC88-C51A-4E8D-BA9E-BA61D03FA426}" presName="dummy3a" presStyleCnt="0"/>
      <dgm:spPr/>
    </dgm:pt>
    <dgm:pt modelId="{77C2C6A3-0490-4E3E-9BBA-64E28D1949FF}" type="pres">
      <dgm:prSet presAssocID="{6FC6BC88-C51A-4E8D-BA9E-BA61D03FA426}" presName="dummy3b" presStyleCnt="0"/>
      <dgm:spPr/>
    </dgm:pt>
    <dgm:pt modelId="{894689FB-DDB6-4BEF-9C4E-73BAB103732E}" type="pres">
      <dgm:prSet presAssocID="{6FC6BC88-C51A-4E8D-BA9E-BA61D03FA42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A57D0BF-9FD9-415F-A7F6-41C2BBAFBAF3}" type="pres">
      <dgm:prSet presAssocID="{649D0E28-B20B-49D6-96D8-44378714F21E}" presName="arrowWedge1" presStyleLbl="fgSibTrans2D1" presStyleIdx="0" presStyleCnt="3"/>
      <dgm:spPr/>
    </dgm:pt>
    <dgm:pt modelId="{C4795C84-6413-4D16-AE1C-4A9ABFB1B239}" type="pres">
      <dgm:prSet presAssocID="{4A6B6E51-D0BA-40EA-80D6-71A8074BF877}" presName="arrowWedge2" presStyleLbl="fgSibTrans2D1" presStyleIdx="1" presStyleCnt="3"/>
      <dgm:spPr/>
    </dgm:pt>
    <dgm:pt modelId="{A356DAEF-99A4-4BCA-9F5F-250C5BDEEA92}" type="pres">
      <dgm:prSet presAssocID="{61544088-CE67-4EF6-AA07-E5B0961D3A4D}" presName="arrowWedge3" presStyleLbl="fgSibTrans2D1" presStyleIdx="2" presStyleCnt="3"/>
      <dgm:spPr/>
    </dgm:pt>
  </dgm:ptLst>
  <dgm:cxnLst>
    <dgm:cxn modelId="{8AB9CF06-7527-4BC9-A4E0-4B1A142CF64D}" type="presOf" srcId="{E2288225-66DC-4AAD-B2F5-7D8464D7D80A}" destId="{2EE70695-6571-4242-A8C6-A529470F940E}" srcOrd="0" destOrd="0" presId="urn:microsoft.com/office/officeart/2005/8/layout/cycle8"/>
    <dgm:cxn modelId="{A41CBE11-E633-4D03-ABAA-E3D9F5CD433A}" type="presOf" srcId="{9A97879C-731D-4103-A393-467A770D4E28}" destId="{76EFE95C-852A-4DBB-9C3B-D1A964D806F1}" srcOrd="1" destOrd="0" presId="urn:microsoft.com/office/officeart/2005/8/layout/cycle8"/>
    <dgm:cxn modelId="{AC9E641F-07AC-47D2-A8B0-E259B5BFF3B0}" type="presOf" srcId="{D934D08D-0C77-4DB6-BECC-77C54EC05A9A}" destId="{3B905D1B-383D-4146-B373-CCE8DBD0F588}" srcOrd="0" destOrd="0" presId="urn:microsoft.com/office/officeart/2005/8/layout/cycle8"/>
    <dgm:cxn modelId="{3833CD26-20BF-4677-AE4E-5AC62E42AE64}" type="presOf" srcId="{E2288225-66DC-4AAD-B2F5-7D8464D7D80A}" destId="{9576EE07-4B0A-4D79-AE7C-C46F45A74102}" srcOrd="1" destOrd="0" presId="urn:microsoft.com/office/officeart/2005/8/layout/cycle8"/>
    <dgm:cxn modelId="{5000F02D-6928-42A8-9674-D6A19369ED10}" srcId="{6FC6BC88-C51A-4E8D-BA9E-BA61D03FA426}" destId="{D934D08D-0C77-4DB6-BECC-77C54EC05A9A}" srcOrd="2" destOrd="0" parTransId="{635AD87B-90C3-4D41-9874-87D09F81C248}" sibTransId="{61544088-CE67-4EF6-AA07-E5B0961D3A4D}"/>
    <dgm:cxn modelId="{145F4E3A-B81D-4C51-9365-ECF401345491}" type="presOf" srcId="{6FC6BC88-C51A-4E8D-BA9E-BA61D03FA426}" destId="{2ECC18D2-F024-41B5-A221-98AC8EE5882E}" srcOrd="0" destOrd="0" presId="urn:microsoft.com/office/officeart/2005/8/layout/cycle8"/>
    <dgm:cxn modelId="{F43B6270-5001-4D2B-B4D2-BD460A243D9F}" type="presOf" srcId="{9A97879C-731D-4103-A393-467A770D4E28}" destId="{E960EECB-369B-4E92-A1D3-C409030BC6D2}" srcOrd="0" destOrd="0" presId="urn:microsoft.com/office/officeart/2005/8/layout/cycle8"/>
    <dgm:cxn modelId="{511D878E-19E5-4196-84EF-473D37E3A24D}" srcId="{6FC6BC88-C51A-4E8D-BA9E-BA61D03FA426}" destId="{9A97879C-731D-4103-A393-467A770D4E28}" srcOrd="1" destOrd="0" parTransId="{1CAB160C-15A3-41E1-97D3-E412D08B6AE9}" sibTransId="{4A6B6E51-D0BA-40EA-80D6-71A8074BF877}"/>
    <dgm:cxn modelId="{C1C3F48F-E62C-427B-A01D-12D707F5EED3}" type="presOf" srcId="{D934D08D-0C77-4DB6-BECC-77C54EC05A9A}" destId="{894689FB-DDB6-4BEF-9C4E-73BAB103732E}" srcOrd="1" destOrd="0" presId="urn:microsoft.com/office/officeart/2005/8/layout/cycle8"/>
    <dgm:cxn modelId="{EBA957D7-F82B-4775-883B-3EFC86E611D0}" srcId="{6FC6BC88-C51A-4E8D-BA9E-BA61D03FA426}" destId="{E2288225-66DC-4AAD-B2F5-7D8464D7D80A}" srcOrd="0" destOrd="0" parTransId="{706DD958-4C5C-4D9D-8533-77ABDCDA3D54}" sibTransId="{649D0E28-B20B-49D6-96D8-44378714F21E}"/>
    <dgm:cxn modelId="{703A66DE-C550-42E0-A8B2-94D900BB998C}" type="presParOf" srcId="{2ECC18D2-F024-41B5-A221-98AC8EE5882E}" destId="{2EE70695-6571-4242-A8C6-A529470F940E}" srcOrd="0" destOrd="0" presId="urn:microsoft.com/office/officeart/2005/8/layout/cycle8"/>
    <dgm:cxn modelId="{28F6AEC4-2C80-4E92-8361-1A7E3B1AF829}" type="presParOf" srcId="{2ECC18D2-F024-41B5-A221-98AC8EE5882E}" destId="{0A610078-5635-45A9-944A-9E36822B9E97}" srcOrd="1" destOrd="0" presId="urn:microsoft.com/office/officeart/2005/8/layout/cycle8"/>
    <dgm:cxn modelId="{10442DBB-B12C-47B1-8EC2-99D79A6E3FE1}" type="presParOf" srcId="{2ECC18D2-F024-41B5-A221-98AC8EE5882E}" destId="{6F6F3864-D8CD-4F70-8B25-E865327B1EF5}" srcOrd="2" destOrd="0" presId="urn:microsoft.com/office/officeart/2005/8/layout/cycle8"/>
    <dgm:cxn modelId="{F5459234-C3AC-49DF-9C80-A28787E4D3B2}" type="presParOf" srcId="{2ECC18D2-F024-41B5-A221-98AC8EE5882E}" destId="{9576EE07-4B0A-4D79-AE7C-C46F45A74102}" srcOrd="3" destOrd="0" presId="urn:microsoft.com/office/officeart/2005/8/layout/cycle8"/>
    <dgm:cxn modelId="{C5D0BB9C-85DD-431B-81BC-CDF40AC94CE4}" type="presParOf" srcId="{2ECC18D2-F024-41B5-A221-98AC8EE5882E}" destId="{E960EECB-369B-4E92-A1D3-C409030BC6D2}" srcOrd="4" destOrd="0" presId="urn:microsoft.com/office/officeart/2005/8/layout/cycle8"/>
    <dgm:cxn modelId="{581D5617-111F-46C9-8352-7558A330DAC8}" type="presParOf" srcId="{2ECC18D2-F024-41B5-A221-98AC8EE5882E}" destId="{1FA57122-7F5D-4FB7-833C-42379260347E}" srcOrd="5" destOrd="0" presId="urn:microsoft.com/office/officeart/2005/8/layout/cycle8"/>
    <dgm:cxn modelId="{1F3B6CEE-05A4-49E4-9384-57340CEC187F}" type="presParOf" srcId="{2ECC18D2-F024-41B5-A221-98AC8EE5882E}" destId="{3E8A4237-3520-4C1B-A02F-AC53BDEDBA59}" srcOrd="6" destOrd="0" presId="urn:microsoft.com/office/officeart/2005/8/layout/cycle8"/>
    <dgm:cxn modelId="{FB648F6B-5204-4560-9563-DB4822683B1B}" type="presParOf" srcId="{2ECC18D2-F024-41B5-A221-98AC8EE5882E}" destId="{76EFE95C-852A-4DBB-9C3B-D1A964D806F1}" srcOrd="7" destOrd="0" presId="urn:microsoft.com/office/officeart/2005/8/layout/cycle8"/>
    <dgm:cxn modelId="{027F5D1B-6EF1-4B2D-ADBB-15A2568BF0A6}" type="presParOf" srcId="{2ECC18D2-F024-41B5-A221-98AC8EE5882E}" destId="{3B905D1B-383D-4146-B373-CCE8DBD0F588}" srcOrd="8" destOrd="0" presId="urn:microsoft.com/office/officeart/2005/8/layout/cycle8"/>
    <dgm:cxn modelId="{765E600B-989B-40FF-873B-160FCB4898A7}" type="presParOf" srcId="{2ECC18D2-F024-41B5-A221-98AC8EE5882E}" destId="{7A4FF148-A740-426F-9386-687D91BEA5E5}" srcOrd="9" destOrd="0" presId="urn:microsoft.com/office/officeart/2005/8/layout/cycle8"/>
    <dgm:cxn modelId="{C76756ED-F346-4E06-A5D4-C8FC7A867298}" type="presParOf" srcId="{2ECC18D2-F024-41B5-A221-98AC8EE5882E}" destId="{77C2C6A3-0490-4E3E-9BBA-64E28D1949FF}" srcOrd="10" destOrd="0" presId="urn:microsoft.com/office/officeart/2005/8/layout/cycle8"/>
    <dgm:cxn modelId="{9052016F-ABDD-4E99-B8F5-72B7DE2002AB}" type="presParOf" srcId="{2ECC18D2-F024-41B5-A221-98AC8EE5882E}" destId="{894689FB-DDB6-4BEF-9C4E-73BAB103732E}" srcOrd="11" destOrd="0" presId="urn:microsoft.com/office/officeart/2005/8/layout/cycle8"/>
    <dgm:cxn modelId="{CAB4AA5C-B8FE-4597-BFBD-A62A14EFA889}" type="presParOf" srcId="{2ECC18D2-F024-41B5-A221-98AC8EE5882E}" destId="{AA57D0BF-9FD9-415F-A7F6-41C2BBAFBAF3}" srcOrd="12" destOrd="0" presId="urn:microsoft.com/office/officeart/2005/8/layout/cycle8"/>
    <dgm:cxn modelId="{6E6A5406-E16F-43ED-99E3-256CC646D0ED}" type="presParOf" srcId="{2ECC18D2-F024-41B5-A221-98AC8EE5882E}" destId="{C4795C84-6413-4D16-AE1C-4A9ABFB1B239}" srcOrd="13" destOrd="0" presId="urn:microsoft.com/office/officeart/2005/8/layout/cycle8"/>
    <dgm:cxn modelId="{B08F11D7-6DFE-44D6-AE5D-6D849D05F4EE}" type="presParOf" srcId="{2ECC18D2-F024-41B5-A221-98AC8EE5882E}" destId="{A356DAEF-99A4-4BCA-9F5F-250C5BDEEA9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6DD741-55E5-40F3-A0F6-2A183057E12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803614D-E441-41E3-8006-75F9556871CD}">
      <dgm:prSet phldrT="[Text]" custT="1"/>
      <dgm:spPr/>
      <dgm:t>
        <a:bodyPr/>
        <a:lstStyle/>
        <a:p>
          <a:pPr>
            <a:buNone/>
          </a:pPr>
          <a:r>
            <a:rPr lang="en-IE" sz="1400" b="1" dirty="0"/>
            <a:t>Enhanced Governance</a:t>
          </a:r>
        </a:p>
        <a:p>
          <a:pPr>
            <a:buNone/>
          </a:pPr>
          <a:r>
            <a:rPr lang="en-IE" sz="1400" b="1" dirty="0"/>
            <a:t>Updated IT and Cyber Policies</a:t>
          </a:r>
        </a:p>
        <a:p>
          <a:pPr>
            <a:buNone/>
          </a:pPr>
          <a:r>
            <a:rPr lang="en-IE" sz="1400" b="1" dirty="0"/>
            <a:t>Risk Assessment</a:t>
          </a:r>
          <a:br>
            <a:rPr lang="en-IE" sz="1400" b="1" dirty="0"/>
          </a:br>
          <a:br>
            <a:rPr lang="en-IE" sz="1400" b="1" dirty="0"/>
          </a:br>
          <a:r>
            <a:rPr lang="en-IE" sz="1400" b="1" dirty="0"/>
            <a:t>Compliance with Legislation</a:t>
          </a:r>
          <a:br>
            <a:rPr lang="en-IE" sz="1400" b="1" dirty="0"/>
          </a:br>
          <a:br>
            <a:rPr lang="en-IE" sz="1400" b="1" dirty="0"/>
          </a:br>
          <a:r>
            <a:rPr lang="en-IE" sz="1400" b="1" dirty="0"/>
            <a:t>Vendor/supply chain Risk Management</a:t>
          </a:r>
        </a:p>
      </dgm:t>
    </dgm:pt>
    <dgm:pt modelId="{03C52CEC-7733-4856-B3A0-0CF5A7A14560}" type="parTrans" cxnId="{AC720BE6-0E33-424B-AF08-92E5747551A3}">
      <dgm:prSet/>
      <dgm:spPr/>
      <dgm:t>
        <a:bodyPr/>
        <a:lstStyle/>
        <a:p>
          <a:endParaRPr lang="en-IE" sz="1400"/>
        </a:p>
      </dgm:t>
    </dgm:pt>
    <dgm:pt modelId="{AAFEF39D-E027-4ECE-B10D-4A877E9491EE}" type="sibTrans" cxnId="{AC720BE6-0E33-424B-AF08-92E5747551A3}">
      <dgm:prSet/>
      <dgm:spPr/>
      <dgm:t>
        <a:bodyPr/>
        <a:lstStyle/>
        <a:p>
          <a:endParaRPr lang="en-IE" sz="1400"/>
        </a:p>
      </dgm:t>
    </dgm:pt>
    <dgm:pt modelId="{A19BF0D5-4C9A-4C61-AE51-41E4094D8040}">
      <dgm:prSet phldrT="[Text]" custT="1"/>
      <dgm:spPr/>
      <dgm:t>
        <a:bodyPr/>
        <a:lstStyle/>
        <a:p>
          <a:pPr>
            <a:buNone/>
          </a:pPr>
          <a:r>
            <a:rPr lang="en-IE" sz="1400" b="1" dirty="0"/>
            <a:t>Next Gen Network Redesign</a:t>
          </a:r>
        </a:p>
        <a:p>
          <a:pPr>
            <a:buNone/>
          </a:pPr>
          <a:r>
            <a:rPr lang="en-IE" sz="1400" b="1" dirty="0"/>
            <a:t>Infrastructure Firewalls WAF</a:t>
          </a:r>
        </a:p>
        <a:p>
          <a:pPr>
            <a:buNone/>
          </a:pPr>
          <a:r>
            <a:rPr lang="en-IE" sz="1400" b="1" dirty="0"/>
            <a:t>Research Data Storage</a:t>
          </a:r>
        </a:p>
        <a:p>
          <a:pPr>
            <a:buNone/>
          </a:pPr>
          <a:r>
            <a:rPr lang="en-IE" sz="1400" b="1" dirty="0"/>
            <a:t>Identity/Access control</a:t>
          </a:r>
        </a:p>
        <a:p>
          <a:pPr>
            <a:buNone/>
          </a:pPr>
          <a:r>
            <a:rPr lang="en-IE" sz="1400" b="1" dirty="0"/>
            <a:t>Endpoint Management</a:t>
          </a:r>
        </a:p>
        <a:p>
          <a:pPr>
            <a:buNone/>
          </a:pPr>
          <a:r>
            <a:rPr lang="en-IE" sz="1400" b="1" dirty="0"/>
            <a:t>Enterprise Data Backup</a:t>
          </a:r>
        </a:p>
        <a:p>
          <a:pPr>
            <a:buNone/>
          </a:pPr>
          <a:r>
            <a:rPr lang="en-IE" sz="1400" b="1" dirty="0"/>
            <a:t>End user Awareness and Training</a:t>
          </a:r>
        </a:p>
        <a:p>
          <a:pPr>
            <a:buNone/>
          </a:pPr>
          <a:r>
            <a:rPr lang="en-IE" sz="1400" b="1" dirty="0"/>
            <a:t>Testing and Training simulation exercises</a:t>
          </a:r>
        </a:p>
      </dgm:t>
    </dgm:pt>
    <dgm:pt modelId="{B3D61AA7-8A7D-4316-8658-1B6D166F86EE}" type="parTrans" cxnId="{2B05D615-FE38-4134-8BA6-CCA8C774CA54}">
      <dgm:prSet/>
      <dgm:spPr/>
      <dgm:t>
        <a:bodyPr/>
        <a:lstStyle/>
        <a:p>
          <a:endParaRPr lang="en-IE" sz="1400"/>
        </a:p>
      </dgm:t>
    </dgm:pt>
    <dgm:pt modelId="{B9BFB8EB-773A-40E2-81FE-64A21CF91333}" type="sibTrans" cxnId="{2B05D615-FE38-4134-8BA6-CCA8C774CA54}">
      <dgm:prSet/>
      <dgm:spPr/>
      <dgm:t>
        <a:bodyPr/>
        <a:lstStyle/>
        <a:p>
          <a:endParaRPr lang="en-IE" sz="1400"/>
        </a:p>
      </dgm:t>
    </dgm:pt>
    <dgm:pt modelId="{E4A0C741-4B94-4055-945D-AF7753B95AFD}">
      <dgm:prSet phldrT="[Text]" custT="1"/>
      <dgm:spPr/>
      <dgm:t>
        <a:bodyPr/>
        <a:lstStyle/>
        <a:p>
          <a:pPr>
            <a:buNone/>
          </a:pPr>
          <a:r>
            <a:rPr lang="en-IE" sz="1400" b="1" dirty="0"/>
            <a:t>Malware and anomaly detection Enhancements</a:t>
          </a:r>
        </a:p>
        <a:p>
          <a:pPr>
            <a:buNone/>
          </a:pPr>
          <a:r>
            <a:rPr lang="en-IE" sz="1400" b="1" dirty="0"/>
            <a:t>SIEM Implementation</a:t>
          </a:r>
        </a:p>
        <a:p>
          <a:pPr>
            <a:buNone/>
          </a:pPr>
          <a:r>
            <a:rPr lang="en-IE" sz="1400" b="1" dirty="0"/>
            <a:t>24x7 SOC</a:t>
          </a:r>
        </a:p>
        <a:p>
          <a:pPr>
            <a:buNone/>
          </a:pPr>
          <a:r>
            <a:rPr lang="en-IE" sz="1400" b="1" dirty="0"/>
            <a:t>Ongoing programme of Vulnerability Management and Testing</a:t>
          </a:r>
        </a:p>
        <a:p>
          <a:pPr>
            <a:buNone/>
          </a:pPr>
          <a:r>
            <a:rPr lang="en-IE" sz="1400" b="1" dirty="0"/>
            <a:t>Third Party Penetration Testing</a:t>
          </a:r>
        </a:p>
      </dgm:t>
    </dgm:pt>
    <dgm:pt modelId="{904EBAE3-3D57-41BA-B3FE-A590FBA59409}" type="parTrans" cxnId="{B29385B2-71F4-43C4-B99A-86FAC0D87D86}">
      <dgm:prSet/>
      <dgm:spPr/>
      <dgm:t>
        <a:bodyPr/>
        <a:lstStyle/>
        <a:p>
          <a:endParaRPr lang="en-IE" sz="1400"/>
        </a:p>
      </dgm:t>
    </dgm:pt>
    <dgm:pt modelId="{31326742-450B-479D-9A78-3D38AFDB6B19}" type="sibTrans" cxnId="{B29385B2-71F4-43C4-B99A-86FAC0D87D86}">
      <dgm:prSet/>
      <dgm:spPr/>
      <dgm:t>
        <a:bodyPr/>
        <a:lstStyle/>
        <a:p>
          <a:endParaRPr lang="en-IE" sz="1400"/>
        </a:p>
      </dgm:t>
    </dgm:pt>
    <dgm:pt modelId="{2CE12F30-01FE-49AC-8912-70C5AB44E9BD}">
      <dgm:prSet phldrT="[Text]" custT="1"/>
      <dgm:spPr/>
      <dgm:t>
        <a:bodyPr/>
        <a:lstStyle/>
        <a:p>
          <a:pPr>
            <a:buNone/>
          </a:pPr>
          <a:r>
            <a:rPr lang="en-IE" sz="1400" b="1" dirty="0"/>
            <a:t>Focus on Incident Readiness</a:t>
          </a:r>
          <a:br>
            <a:rPr lang="en-IE" sz="1400" b="1" dirty="0"/>
          </a:br>
          <a:br>
            <a:rPr lang="en-IE" sz="1400" b="1" dirty="0"/>
          </a:br>
          <a:r>
            <a:rPr lang="en-IE" sz="1400" b="1" dirty="0"/>
            <a:t>Incident Response plans</a:t>
          </a:r>
          <a:br>
            <a:rPr lang="en-IE" sz="1400" b="1" dirty="0"/>
          </a:br>
          <a:br>
            <a:rPr lang="en-IE" sz="1400" b="1" dirty="0"/>
          </a:br>
          <a:r>
            <a:rPr lang="en-IE" sz="1400" b="1" dirty="0"/>
            <a:t>Cyber Runbooks</a:t>
          </a:r>
          <a:br>
            <a:rPr lang="en-IE" sz="1400" b="1" dirty="0"/>
          </a:br>
          <a:br>
            <a:rPr lang="en-IE" sz="1400" b="1" dirty="0"/>
          </a:br>
          <a:r>
            <a:rPr lang="en-IE" sz="1400" b="1" dirty="0"/>
            <a:t>Tabletop Exercises</a:t>
          </a:r>
          <a:br>
            <a:rPr lang="en-IE" sz="1400" b="1" dirty="0"/>
          </a:br>
          <a:br>
            <a:rPr lang="en-IE" sz="1400" b="1" dirty="0"/>
          </a:br>
          <a:r>
            <a:rPr lang="en-IE" sz="1400" b="1" dirty="0"/>
            <a:t>Business Continuity Planning Unit</a:t>
          </a:r>
          <a:br>
            <a:rPr lang="en-IE" sz="1400" b="1" dirty="0"/>
          </a:br>
          <a:br>
            <a:rPr lang="en-IE" sz="1400" b="1" dirty="0"/>
          </a:br>
          <a:r>
            <a:rPr lang="en-IE" sz="1400" b="1" dirty="0"/>
            <a:t>Communications</a:t>
          </a:r>
          <a:br>
            <a:rPr lang="en-IE" sz="1400" b="1" dirty="0"/>
          </a:br>
          <a:br>
            <a:rPr lang="en-IE" sz="1400" b="1" dirty="0"/>
          </a:br>
          <a:r>
            <a:rPr lang="en-IE" sz="1400" b="1" dirty="0"/>
            <a:t>Cyber Insurance</a:t>
          </a:r>
          <a:br>
            <a:rPr lang="en-IE" sz="1400" b="1" dirty="0"/>
          </a:br>
          <a:endParaRPr lang="en-IE" sz="1400" b="1" dirty="0"/>
        </a:p>
      </dgm:t>
    </dgm:pt>
    <dgm:pt modelId="{C5A643AA-7222-423A-B276-D073F09F49AB}" type="parTrans" cxnId="{65609170-8983-489D-852C-B02E43B2754D}">
      <dgm:prSet/>
      <dgm:spPr/>
      <dgm:t>
        <a:bodyPr/>
        <a:lstStyle/>
        <a:p>
          <a:endParaRPr lang="en-IE" sz="1400"/>
        </a:p>
      </dgm:t>
    </dgm:pt>
    <dgm:pt modelId="{E68446E4-73F4-42C3-9B64-98F093A2813A}" type="sibTrans" cxnId="{65609170-8983-489D-852C-B02E43B2754D}">
      <dgm:prSet/>
      <dgm:spPr/>
      <dgm:t>
        <a:bodyPr/>
        <a:lstStyle/>
        <a:p>
          <a:endParaRPr lang="en-IE" sz="1400"/>
        </a:p>
      </dgm:t>
    </dgm:pt>
    <dgm:pt modelId="{FEB1D158-5BE4-4E63-B611-6F3BB00250D0}" type="pres">
      <dgm:prSet presAssocID="{C56DD741-55E5-40F3-A0F6-2A183057E12F}" presName="Name0" presStyleCnt="0">
        <dgm:presLayoutVars>
          <dgm:dir/>
          <dgm:resizeHandles val="exact"/>
        </dgm:presLayoutVars>
      </dgm:prSet>
      <dgm:spPr/>
    </dgm:pt>
    <dgm:pt modelId="{1EDB6A15-7B30-4ECE-8402-366B2E9376E7}" type="pres">
      <dgm:prSet presAssocID="{C56DD741-55E5-40F3-A0F6-2A183057E12F}" presName="bkgdShp" presStyleLbl="alignAccFollowNode1" presStyleIdx="0" presStyleCnt="1"/>
      <dgm:spPr/>
    </dgm:pt>
    <dgm:pt modelId="{8F6A46A5-76CD-44EA-B7CA-720F370E5F5F}" type="pres">
      <dgm:prSet presAssocID="{C56DD741-55E5-40F3-A0F6-2A183057E12F}" presName="linComp" presStyleCnt="0"/>
      <dgm:spPr/>
    </dgm:pt>
    <dgm:pt modelId="{EB3CDBA3-C008-4414-939C-9228FD815C70}" type="pres">
      <dgm:prSet presAssocID="{6803614D-E441-41E3-8006-75F9556871CD}" presName="compNode" presStyleCnt="0"/>
      <dgm:spPr/>
    </dgm:pt>
    <dgm:pt modelId="{8D12B58E-C701-4FE2-83DB-EFD7DE4B0732}" type="pres">
      <dgm:prSet presAssocID="{6803614D-E441-41E3-8006-75F9556871CD}" presName="node" presStyleLbl="node1" presStyleIdx="0" presStyleCnt="4">
        <dgm:presLayoutVars>
          <dgm:bulletEnabled val="1"/>
        </dgm:presLayoutVars>
      </dgm:prSet>
      <dgm:spPr/>
    </dgm:pt>
    <dgm:pt modelId="{07194FA7-1823-4E98-AF18-B2CE3E2BE942}" type="pres">
      <dgm:prSet presAssocID="{6803614D-E441-41E3-8006-75F9556871CD}" presName="invisiNode" presStyleLbl="node1" presStyleIdx="0" presStyleCnt="4"/>
      <dgm:spPr/>
    </dgm:pt>
    <dgm:pt modelId="{16EEFB6A-DFE6-4A6F-8EB4-04A19E7AFBDC}" type="pres">
      <dgm:prSet presAssocID="{6803614D-E441-41E3-8006-75F9556871CD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D68AB0E7-60AB-4151-B47B-DFA092B54DD8}" type="pres">
      <dgm:prSet presAssocID="{AAFEF39D-E027-4ECE-B10D-4A877E9491EE}" presName="sibTrans" presStyleLbl="sibTrans2D1" presStyleIdx="0" presStyleCnt="0"/>
      <dgm:spPr/>
    </dgm:pt>
    <dgm:pt modelId="{FA40A7C0-EADD-4BFF-B499-E5D711833EE5}" type="pres">
      <dgm:prSet presAssocID="{A19BF0D5-4C9A-4C61-AE51-41E4094D8040}" presName="compNode" presStyleCnt="0"/>
      <dgm:spPr/>
    </dgm:pt>
    <dgm:pt modelId="{8B2BCBBC-1B0E-4373-B642-A2396D7594C5}" type="pres">
      <dgm:prSet presAssocID="{A19BF0D5-4C9A-4C61-AE51-41E4094D8040}" presName="node" presStyleLbl="node1" presStyleIdx="1" presStyleCnt="4" custLinFactNeighborX="-2938" custLinFactNeighborY="837">
        <dgm:presLayoutVars>
          <dgm:bulletEnabled val="1"/>
        </dgm:presLayoutVars>
      </dgm:prSet>
      <dgm:spPr/>
    </dgm:pt>
    <dgm:pt modelId="{D2AD5182-A185-4FA9-A8A1-5700B1215563}" type="pres">
      <dgm:prSet presAssocID="{A19BF0D5-4C9A-4C61-AE51-41E4094D8040}" presName="invisiNode" presStyleLbl="node1" presStyleIdx="1" presStyleCnt="4"/>
      <dgm:spPr/>
    </dgm:pt>
    <dgm:pt modelId="{3D5085BD-BC2E-4E88-A839-407F63D1754A}" type="pres">
      <dgm:prSet presAssocID="{A19BF0D5-4C9A-4C61-AE51-41E4094D8040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AF44B56C-0D78-4DAB-AD5D-130E850DEA91}" type="pres">
      <dgm:prSet presAssocID="{B9BFB8EB-773A-40E2-81FE-64A21CF91333}" presName="sibTrans" presStyleLbl="sibTrans2D1" presStyleIdx="0" presStyleCnt="0"/>
      <dgm:spPr/>
    </dgm:pt>
    <dgm:pt modelId="{848E45A4-538A-4CA9-A6D8-F015C5B04DA1}" type="pres">
      <dgm:prSet presAssocID="{E4A0C741-4B94-4055-945D-AF7753B95AFD}" presName="compNode" presStyleCnt="0"/>
      <dgm:spPr/>
    </dgm:pt>
    <dgm:pt modelId="{CB796A09-D74C-4526-8A1C-E1CE31C84ABD}" type="pres">
      <dgm:prSet presAssocID="{E4A0C741-4B94-4055-945D-AF7753B95AFD}" presName="node" presStyleLbl="node1" presStyleIdx="2" presStyleCnt="4">
        <dgm:presLayoutVars>
          <dgm:bulletEnabled val="1"/>
        </dgm:presLayoutVars>
      </dgm:prSet>
      <dgm:spPr/>
    </dgm:pt>
    <dgm:pt modelId="{C287C21B-CECF-449A-90FB-EF425317ED93}" type="pres">
      <dgm:prSet presAssocID="{E4A0C741-4B94-4055-945D-AF7753B95AFD}" presName="invisiNode" presStyleLbl="node1" presStyleIdx="2" presStyleCnt="4"/>
      <dgm:spPr/>
    </dgm:pt>
    <dgm:pt modelId="{D3C57571-B116-4A68-AB57-B48B2ED00C90}" type="pres">
      <dgm:prSet presAssocID="{E4A0C741-4B94-4055-945D-AF7753B95AFD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</dgm:spPr>
    </dgm:pt>
    <dgm:pt modelId="{AF2BB0CB-25BE-4832-A27E-88DFF600012F}" type="pres">
      <dgm:prSet presAssocID="{31326742-450B-479D-9A78-3D38AFDB6B19}" presName="sibTrans" presStyleLbl="sibTrans2D1" presStyleIdx="0" presStyleCnt="0"/>
      <dgm:spPr/>
    </dgm:pt>
    <dgm:pt modelId="{1EC9F310-3A32-411A-841F-2EC176CA200A}" type="pres">
      <dgm:prSet presAssocID="{2CE12F30-01FE-49AC-8912-70C5AB44E9BD}" presName="compNode" presStyleCnt="0"/>
      <dgm:spPr/>
    </dgm:pt>
    <dgm:pt modelId="{5AC284FA-BB79-4423-B3F0-AC55FA2944A2}" type="pres">
      <dgm:prSet presAssocID="{2CE12F30-01FE-49AC-8912-70C5AB44E9BD}" presName="node" presStyleLbl="node1" presStyleIdx="3" presStyleCnt="4">
        <dgm:presLayoutVars>
          <dgm:bulletEnabled val="1"/>
        </dgm:presLayoutVars>
      </dgm:prSet>
      <dgm:spPr/>
    </dgm:pt>
    <dgm:pt modelId="{49886EB4-C22E-49D2-9750-7E59AB57BDC8}" type="pres">
      <dgm:prSet presAssocID="{2CE12F30-01FE-49AC-8912-70C5AB44E9BD}" presName="invisiNode" presStyleLbl="node1" presStyleIdx="3" presStyleCnt="4"/>
      <dgm:spPr/>
    </dgm:pt>
    <dgm:pt modelId="{B282AF10-B765-49E6-A0A4-19E02AF1B0EF}" type="pres">
      <dgm:prSet presAssocID="{2CE12F30-01FE-49AC-8912-70C5AB44E9BD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10000" b="-10000"/>
          </a:stretch>
        </a:blipFill>
      </dgm:spPr>
    </dgm:pt>
  </dgm:ptLst>
  <dgm:cxnLst>
    <dgm:cxn modelId="{2B05D615-FE38-4134-8BA6-CCA8C774CA54}" srcId="{C56DD741-55E5-40F3-A0F6-2A183057E12F}" destId="{A19BF0D5-4C9A-4C61-AE51-41E4094D8040}" srcOrd="1" destOrd="0" parTransId="{B3D61AA7-8A7D-4316-8658-1B6D166F86EE}" sibTransId="{B9BFB8EB-773A-40E2-81FE-64A21CF91333}"/>
    <dgm:cxn modelId="{8D50D319-0A36-4C63-B035-53E7E3695D65}" type="presOf" srcId="{2CE12F30-01FE-49AC-8912-70C5AB44E9BD}" destId="{5AC284FA-BB79-4423-B3F0-AC55FA2944A2}" srcOrd="0" destOrd="0" presId="urn:microsoft.com/office/officeart/2005/8/layout/pList2"/>
    <dgm:cxn modelId="{B85AC11C-D003-45D1-8CC0-E9EC1E2235D0}" type="presOf" srcId="{31326742-450B-479D-9A78-3D38AFDB6B19}" destId="{AF2BB0CB-25BE-4832-A27E-88DFF600012F}" srcOrd="0" destOrd="0" presId="urn:microsoft.com/office/officeart/2005/8/layout/pList2"/>
    <dgm:cxn modelId="{4851C22B-3520-435E-B850-5AD54A088162}" type="presOf" srcId="{AAFEF39D-E027-4ECE-B10D-4A877E9491EE}" destId="{D68AB0E7-60AB-4151-B47B-DFA092B54DD8}" srcOrd="0" destOrd="0" presId="urn:microsoft.com/office/officeart/2005/8/layout/pList2"/>
    <dgm:cxn modelId="{5F26805B-03FF-458F-86B3-8E136988E5DB}" type="presOf" srcId="{E4A0C741-4B94-4055-945D-AF7753B95AFD}" destId="{CB796A09-D74C-4526-8A1C-E1CE31C84ABD}" srcOrd="0" destOrd="0" presId="urn:microsoft.com/office/officeart/2005/8/layout/pList2"/>
    <dgm:cxn modelId="{158AEB46-EA3E-42A3-8523-1E46CDB5AE72}" type="presOf" srcId="{A19BF0D5-4C9A-4C61-AE51-41E4094D8040}" destId="{8B2BCBBC-1B0E-4373-B642-A2396D7594C5}" srcOrd="0" destOrd="0" presId="urn:microsoft.com/office/officeart/2005/8/layout/pList2"/>
    <dgm:cxn modelId="{65609170-8983-489D-852C-B02E43B2754D}" srcId="{C56DD741-55E5-40F3-A0F6-2A183057E12F}" destId="{2CE12F30-01FE-49AC-8912-70C5AB44E9BD}" srcOrd="3" destOrd="0" parTransId="{C5A643AA-7222-423A-B276-D073F09F49AB}" sibTransId="{E68446E4-73F4-42C3-9B64-98F093A2813A}"/>
    <dgm:cxn modelId="{B29385B2-71F4-43C4-B99A-86FAC0D87D86}" srcId="{C56DD741-55E5-40F3-A0F6-2A183057E12F}" destId="{E4A0C741-4B94-4055-945D-AF7753B95AFD}" srcOrd="2" destOrd="0" parTransId="{904EBAE3-3D57-41BA-B3FE-A590FBA59409}" sibTransId="{31326742-450B-479D-9A78-3D38AFDB6B19}"/>
    <dgm:cxn modelId="{73E157BF-D70E-4C22-8DE6-B032DCFC1A38}" type="presOf" srcId="{B9BFB8EB-773A-40E2-81FE-64A21CF91333}" destId="{AF44B56C-0D78-4DAB-AD5D-130E850DEA91}" srcOrd="0" destOrd="0" presId="urn:microsoft.com/office/officeart/2005/8/layout/pList2"/>
    <dgm:cxn modelId="{A9FE3CC1-2C13-41FE-82A8-4F4A03DDD725}" type="presOf" srcId="{6803614D-E441-41E3-8006-75F9556871CD}" destId="{8D12B58E-C701-4FE2-83DB-EFD7DE4B0732}" srcOrd="0" destOrd="0" presId="urn:microsoft.com/office/officeart/2005/8/layout/pList2"/>
    <dgm:cxn modelId="{AC720BE6-0E33-424B-AF08-92E5747551A3}" srcId="{C56DD741-55E5-40F3-A0F6-2A183057E12F}" destId="{6803614D-E441-41E3-8006-75F9556871CD}" srcOrd="0" destOrd="0" parTransId="{03C52CEC-7733-4856-B3A0-0CF5A7A14560}" sibTransId="{AAFEF39D-E027-4ECE-B10D-4A877E9491EE}"/>
    <dgm:cxn modelId="{EF3305EC-8E2D-43CC-B000-08E7964BF8EC}" type="presOf" srcId="{C56DD741-55E5-40F3-A0F6-2A183057E12F}" destId="{FEB1D158-5BE4-4E63-B611-6F3BB00250D0}" srcOrd="0" destOrd="0" presId="urn:microsoft.com/office/officeart/2005/8/layout/pList2"/>
    <dgm:cxn modelId="{43F6E9DE-418C-4EB3-A522-030C537ECA03}" type="presParOf" srcId="{FEB1D158-5BE4-4E63-B611-6F3BB00250D0}" destId="{1EDB6A15-7B30-4ECE-8402-366B2E9376E7}" srcOrd="0" destOrd="0" presId="urn:microsoft.com/office/officeart/2005/8/layout/pList2"/>
    <dgm:cxn modelId="{9074D3A6-7121-4BA7-BC2C-CC9B6B4CDD6C}" type="presParOf" srcId="{FEB1D158-5BE4-4E63-B611-6F3BB00250D0}" destId="{8F6A46A5-76CD-44EA-B7CA-720F370E5F5F}" srcOrd="1" destOrd="0" presId="urn:microsoft.com/office/officeart/2005/8/layout/pList2"/>
    <dgm:cxn modelId="{F5D88B97-95AF-42E3-8ADB-7E8BE202E7EB}" type="presParOf" srcId="{8F6A46A5-76CD-44EA-B7CA-720F370E5F5F}" destId="{EB3CDBA3-C008-4414-939C-9228FD815C70}" srcOrd="0" destOrd="0" presId="urn:microsoft.com/office/officeart/2005/8/layout/pList2"/>
    <dgm:cxn modelId="{B7948574-5986-4415-9FE4-86EB1C394D0E}" type="presParOf" srcId="{EB3CDBA3-C008-4414-939C-9228FD815C70}" destId="{8D12B58E-C701-4FE2-83DB-EFD7DE4B0732}" srcOrd="0" destOrd="0" presId="urn:microsoft.com/office/officeart/2005/8/layout/pList2"/>
    <dgm:cxn modelId="{0CD6AFF2-506B-4250-A8F4-2FB3B6562E2D}" type="presParOf" srcId="{EB3CDBA3-C008-4414-939C-9228FD815C70}" destId="{07194FA7-1823-4E98-AF18-B2CE3E2BE942}" srcOrd="1" destOrd="0" presId="urn:microsoft.com/office/officeart/2005/8/layout/pList2"/>
    <dgm:cxn modelId="{4C39C248-1774-4E83-9C89-50BA3BAE7853}" type="presParOf" srcId="{EB3CDBA3-C008-4414-939C-9228FD815C70}" destId="{16EEFB6A-DFE6-4A6F-8EB4-04A19E7AFBDC}" srcOrd="2" destOrd="0" presId="urn:microsoft.com/office/officeart/2005/8/layout/pList2"/>
    <dgm:cxn modelId="{9079DEA9-98CD-440C-A0DD-865A7F77F504}" type="presParOf" srcId="{8F6A46A5-76CD-44EA-B7CA-720F370E5F5F}" destId="{D68AB0E7-60AB-4151-B47B-DFA092B54DD8}" srcOrd="1" destOrd="0" presId="urn:microsoft.com/office/officeart/2005/8/layout/pList2"/>
    <dgm:cxn modelId="{6F781E8E-D83F-4B81-9CC8-7BBC9404A0FF}" type="presParOf" srcId="{8F6A46A5-76CD-44EA-B7CA-720F370E5F5F}" destId="{FA40A7C0-EADD-4BFF-B499-E5D711833EE5}" srcOrd="2" destOrd="0" presId="urn:microsoft.com/office/officeart/2005/8/layout/pList2"/>
    <dgm:cxn modelId="{388796B7-FC72-4B7B-BC61-6414256AEAE3}" type="presParOf" srcId="{FA40A7C0-EADD-4BFF-B499-E5D711833EE5}" destId="{8B2BCBBC-1B0E-4373-B642-A2396D7594C5}" srcOrd="0" destOrd="0" presId="urn:microsoft.com/office/officeart/2005/8/layout/pList2"/>
    <dgm:cxn modelId="{ADF36E92-68D8-4851-8EDC-74E1AD9B8694}" type="presParOf" srcId="{FA40A7C0-EADD-4BFF-B499-E5D711833EE5}" destId="{D2AD5182-A185-4FA9-A8A1-5700B1215563}" srcOrd="1" destOrd="0" presId="urn:microsoft.com/office/officeart/2005/8/layout/pList2"/>
    <dgm:cxn modelId="{728684A1-802E-41E4-A3A9-30673C1A1107}" type="presParOf" srcId="{FA40A7C0-EADD-4BFF-B499-E5D711833EE5}" destId="{3D5085BD-BC2E-4E88-A839-407F63D1754A}" srcOrd="2" destOrd="0" presId="urn:microsoft.com/office/officeart/2005/8/layout/pList2"/>
    <dgm:cxn modelId="{4A65CAC8-051A-4785-8909-CADC8F8DB1E2}" type="presParOf" srcId="{8F6A46A5-76CD-44EA-B7CA-720F370E5F5F}" destId="{AF44B56C-0D78-4DAB-AD5D-130E850DEA91}" srcOrd="3" destOrd="0" presId="urn:microsoft.com/office/officeart/2005/8/layout/pList2"/>
    <dgm:cxn modelId="{E3872A71-1D13-4855-8C4D-8014ED00759F}" type="presParOf" srcId="{8F6A46A5-76CD-44EA-B7CA-720F370E5F5F}" destId="{848E45A4-538A-4CA9-A6D8-F015C5B04DA1}" srcOrd="4" destOrd="0" presId="urn:microsoft.com/office/officeart/2005/8/layout/pList2"/>
    <dgm:cxn modelId="{6A801E5E-A0BD-421D-B4A1-EE82B6B97328}" type="presParOf" srcId="{848E45A4-538A-4CA9-A6D8-F015C5B04DA1}" destId="{CB796A09-D74C-4526-8A1C-E1CE31C84ABD}" srcOrd="0" destOrd="0" presId="urn:microsoft.com/office/officeart/2005/8/layout/pList2"/>
    <dgm:cxn modelId="{3D627C6C-4F93-4B90-884C-56EAD356B23A}" type="presParOf" srcId="{848E45A4-538A-4CA9-A6D8-F015C5B04DA1}" destId="{C287C21B-CECF-449A-90FB-EF425317ED93}" srcOrd="1" destOrd="0" presId="urn:microsoft.com/office/officeart/2005/8/layout/pList2"/>
    <dgm:cxn modelId="{47B187A9-F051-420A-B448-406472DABBAD}" type="presParOf" srcId="{848E45A4-538A-4CA9-A6D8-F015C5B04DA1}" destId="{D3C57571-B116-4A68-AB57-B48B2ED00C90}" srcOrd="2" destOrd="0" presId="urn:microsoft.com/office/officeart/2005/8/layout/pList2"/>
    <dgm:cxn modelId="{EBA68D58-1218-40F3-92AB-F4C5741B43AC}" type="presParOf" srcId="{8F6A46A5-76CD-44EA-B7CA-720F370E5F5F}" destId="{AF2BB0CB-25BE-4832-A27E-88DFF600012F}" srcOrd="5" destOrd="0" presId="urn:microsoft.com/office/officeart/2005/8/layout/pList2"/>
    <dgm:cxn modelId="{B59F02E3-A063-4AAF-9A13-BAF18FCB6EB8}" type="presParOf" srcId="{8F6A46A5-76CD-44EA-B7CA-720F370E5F5F}" destId="{1EC9F310-3A32-411A-841F-2EC176CA200A}" srcOrd="6" destOrd="0" presId="urn:microsoft.com/office/officeart/2005/8/layout/pList2"/>
    <dgm:cxn modelId="{0ED7F84D-73A2-48E9-87D0-78201396DF57}" type="presParOf" srcId="{1EC9F310-3A32-411A-841F-2EC176CA200A}" destId="{5AC284FA-BB79-4423-B3F0-AC55FA2944A2}" srcOrd="0" destOrd="0" presId="urn:microsoft.com/office/officeart/2005/8/layout/pList2"/>
    <dgm:cxn modelId="{E9D225E5-03A1-4983-8976-A41D12660190}" type="presParOf" srcId="{1EC9F310-3A32-411A-841F-2EC176CA200A}" destId="{49886EB4-C22E-49D2-9750-7E59AB57BDC8}" srcOrd="1" destOrd="0" presId="urn:microsoft.com/office/officeart/2005/8/layout/pList2"/>
    <dgm:cxn modelId="{F2D928E2-BADC-4EA2-99D4-67F19975C5EF}" type="presParOf" srcId="{1EC9F310-3A32-411A-841F-2EC176CA200A}" destId="{B282AF10-B765-49E6-A0A4-19E02AF1B0E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4B1897-1CE1-46E2-9439-86D5C2B12F9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029CEC5F-9F33-49B2-A9C4-BE661A8822B4}">
      <dgm:prSet phldrT="[Text]"/>
      <dgm:spPr/>
      <dgm:t>
        <a:bodyPr/>
        <a:lstStyle/>
        <a:p>
          <a:r>
            <a:rPr lang="en-IE" dirty="0"/>
            <a:t>Board</a:t>
          </a:r>
        </a:p>
      </dgm:t>
    </dgm:pt>
    <dgm:pt modelId="{EF95A5F3-AB21-4B6B-A8FA-B5AA87B558E7}" type="parTrans" cxnId="{05B9957D-6783-4E6F-81BD-568F45BF3244}">
      <dgm:prSet/>
      <dgm:spPr/>
      <dgm:t>
        <a:bodyPr/>
        <a:lstStyle/>
        <a:p>
          <a:endParaRPr lang="en-IE"/>
        </a:p>
      </dgm:t>
    </dgm:pt>
    <dgm:pt modelId="{1664C444-FE55-40B1-ACBD-B5CF64704169}" type="sibTrans" cxnId="{05B9957D-6783-4E6F-81BD-568F45BF3244}">
      <dgm:prSet/>
      <dgm:spPr/>
      <dgm:t>
        <a:bodyPr/>
        <a:lstStyle/>
        <a:p>
          <a:endParaRPr lang="en-IE"/>
        </a:p>
      </dgm:t>
    </dgm:pt>
    <dgm:pt modelId="{3FE043D9-FFC8-4EB1-AEF4-56D1703D9F7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Critical Infrastructure Committee</a:t>
          </a:r>
        </a:p>
      </dgm:t>
    </dgm:pt>
    <dgm:pt modelId="{6CF91299-2C84-4741-B532-C7E39DE44A17}" type="parTrans" cxnId="{D9CB42A3-2CB0-4D93-8EA6-A70992B27F5B}">
      <dgm:prSet/>
      <dgm:spPr/>
      <dgm:t>
        <a:bodyPr/>
        <a:lstStyle/>
        <a:p>
          <a:endParaRPr lang="en-IE"/>
        </a:p>
      </dgm:t>
    </dgm:pt>
    <dgm:pt modelId="{8ECF3A91-7F92-4EB4-9B50-6D16D1F5F0FA}" type="sibTrans" cxnId="{D9CB42A3-2CB0-4D93-8EA6-A70992B27F5B}">
      <dgm:prSet/>
      <dgm:spPr/>
      <dgm:t>
        <a:bodyPr/>
        <a:lstStyle/>
        <a:p>
          <a:endParaRPr lang="en-IE"/>
        </a:p>
      </dgm:t>
    </dgm:pt>
    <dgm:pt modelId="{876F52C1-C241-4DE9-A3B7-010BFF74F81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Driving Cyber Security Programme of Works</a:t>
          </a:r>
        </a:p>
      </dgm:t>
    </dgm:pt>
    <dgm:pt modelId="{0FB62E68-477D-4C25-8880-EEE33970FE53}" type="parTrans" cxnId="{8D736821-07A2-4BE4-8BE5-321015DDEBC2}">
      <dgm:prSet/>
      <dgm:spPr/>
      <dgm:t>
        <a:bodyPr/>
        <a:lstStyle/>
        <a:p>
          <a:endParaRPr lang="en-IE"/>
        </a:p>
      </dgm:t>
    </dgm:pt>
    <dgm:pt modelId="{210BDD8B-7C45-4CE0-884D-97672E773DD0}" type="sibTrans" cxnId="{8D736821-07A2-4BE4-8BE5-321015DDEBC2}">
      <dgm:prSet/>
      <dgm:spPr/>
      <dgm:t>
        <a:bodyPr/>
        <a:lstStyle/>
        <a:p>
          <a:endParaRPr lang="en-IE"/>
        </a:p>
      </dgm:t>
    </dgm:pt>
    <dgm:pt modelId="{BAFF8EBD-A786-4362-9D9C-A5CACCA0CBF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Audit &amp; Risk</a:t>
          </a:r>
        </a:p>
      </dgm:t>
    </dgm:pt>
    <dgm:pt modelId="{6B675AB8-C6E0-4167-AE08-6314E1C642A0}" type="parTrans" cxnId="{84C1A761-6A9A-492F-9227-B96814461BB9}">
      <dgm:prSet/>
      <dgm:spPr/>
      <dgm:t>
        <a:bodyPr/>
        <a:lstStyle/>
        <a:p>
          <a:endParaRPr lang="en-IE"/>
        </a:p>
      </dgm:t>
    </dgm:pt>
    <dgm:pt modelId="{ACED6932-CCD0-4715-8BB3-A752F569A5CC}" type="sibTrans" cxnId="{84C1A761-6A9A-492F-9227-B96814461BB9}">
      <dgm:prSet/>
      <dgm:spPr/>
      <dgm:t>
        <a:bodyPr/>
        <a:lstStyle/>
        <a:p>
          <a:endParaRPr lang="en-IE"/>
        </a:p>
      </dgm:t>
    </dgm:pt>
    <dgm:pt modelId="{82DA4155-2C2C-49A3-9D28-0A96165C1DA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Institutional Advice  &amp; Cyber Reporting</a:t>
          </a:r>
        </a:p>
      </dgm:t>
    </dgm:pt>
    <dgm:pt modelId="{EBC0B955-B7E6-41A5-AFE1-9EEE1F652C53}" type="parTrans" cxnId="{5A7EE9AB-908A-4C9E-A9D8-49149FB75CC4}">
      <dgm:prSet/>
      <dgm:spPr/>
      <dgm:t>
        <a:bodyPr/>
        <a:lstStyle/>
        <a:p>
          <a:endParaRPr lang="en-IE"/>
        </a:p>
      </dgm:t>
    </dgm:pt>
    <dgm:pt modelId="{FE0478C7-5E42-4689-B21E-E9A69CC73164}" type="sibTrans" cxnId="{5A7EE9AB-908A-4C9E-A9D8-49149FB75CC4}">
      <dgm:prSet/>
      <dgm:spPr/>
      <dgm:t>
        <a:bodyPr/>
        <a:lstStyle/>
        <a:p>
          <a:endParaRPr lang="en-IE"/>
        </a:p>
      </dgm:t>
    </dgm:pt>
    <dgm:pt modelId="{442D053E-FA0A-4825-8574-617D668FDF1A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Managing ITS Cyber and Risk Teams</a:t>
          </a:r>
        </a:p>
      </dgm:t>
    </dgm:pt>
    <dgm:pt modelId="{C01BD0A5-D71C-4096-8140-B6BD8EAB70B6}" type="parTrans" cxnId="{185294A2-73A9-482D-8ED1-271DEC199A40}">
      <dgm:prSet/>
      <dgm:spPr/>
      <dgm:t>
        <a:bodyPr/>
        <a:lstStyle/>
        <a:p>
          <a:endParaRPr lang="en-IE"/>
        </a:p>
      </dgm:t>
    </dgm:pt>
    <dgm:pt modelId="{FFD37897-ECE6-448E-8481-23C004E88D59}" type="sibTrans" cxnId="{185294A2-73A9-482D-8ED1-271DEC199A40}">
      <dgm:prSet/>
      <dgm:spPr/>
      <dgm:t>
        <a:bodyPr/>
        <a:lstStyle/>
        <a:p>
          <a:endParaRPr lang="en-IE"/>
        </a:p>
      </dgm:t>
    </dgm:pt>
    <dgm:pt modelId="{4155C4F2-7219-4E20-9426-FABA317C12BA}">
      <dgm:prSet phldrT="[Text]"/>
      <dgm:spPr/>
      <dgm:t>
        <a:bodyPr/>
        <a:lstStyle/>
        <a:p>
          <a:r>
            <a:rPr lang="en-IE" dirty="0"/>
            <a:t>FIT Digital and Cyber Group</a:t>
          </a:r>
        </a:p>
      </dgm:t>
    </dgm:pt>
    <dgm:pt modelId="{BD546919-FBC2-44F8-93A7-4721B7945701}" type="sibTrans" cxnId="{2B1D9CB2-1AFD-43C7-8AF8-CB993BA358A3}">
      <dgm:prSet/>
      <dgm:spPr/>
      <dgm:t>
        <a:bodyPr/>
        <a:lstStyle/>
        <a:p>
          <a:endParaRPr lang="en-IE"/>
        </a:p>
      </dgm:t>
    </dgm:pt>
    <dgm:pt modelId="{5A8B8DD1-1532-4196-A509-EB40814F12D7}" type="parTrans" cxnId="{2B1D9CB2-1AFD-43C7-8AF8-CB993BA358A3}">
      <dgm:prSet/>
      <dgm:spPr/>
      <dgm:t>
        <a:bodyPr/>
        <a:lstStyle/>
        <a:p>
          <a:endParaRPr lang="en-IE"/>
        </a:p>
      </dgm:t>
    </dgm:pt>
    <dgm:pt modelId="{A6348209-8D8E-4943-B9D4-90AA83CF5A00}">
      <dgm:prSet/>
      <dgm:spPr/>
      <dgm:t>
        <a:bodyPr/>
        <a:lstStyle/>
        <a:p>
          <a:r>
            <a:rPr lang="en-IE" dirty="0"/>
            <a:t>Cyber Programme Manager/CISO</a:t>
          </a:r>
        </a:p>
      </dgm:t>
    </dgm:pt>
    <dgm:pt modelId="{5496EDE7-C373-4BFA-9106-C48F4FB35146}" type="parTrans" cxnId="{5E1EB352-3E60-4E0A-8C3A-8908AED3C34E}">
      <dgm:prSet/>
      <dgm:spPr/>
      <dgm:t>
        <a:bodyPr/>
        <a:lstStyle/>
        <a:p>
          <a:endParaRPr lang="en-IE"/>
        </a:p>
      </dgm:t>
    </dgm:pt>
    <dgm:pt modelId="{3014069C-D318-49E2-87C3-CF3F1C4AA658}" type="sibTrans" cxnId="{5E1EB352-3E60-4E0A-8C3A-8908AED3C34E}">
      <dgm:prSet/>
      <dgm:spPr/>
      <dgm:t>
        <a:bodyPr/>
        <a:lstStyle/>
        <a:p>
          <a:endParaRPr lang="en-IE"/>
        </a:p>
      </dgm:t>
    </dgm:pt>
    <dgm:pt modelId="{D27C3858-9884-41B6-9DBA-AC23BBA9634B}" type="pres">
      <dgm:prSet presAssocID="{754B1897-1CE1-46E2-9439-86D5C2B12F9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BC0DA4F-005E-4918-9120-CC2FA474603B}" type="pres">
      <dgm:prSet presAssocID="{754B1897-1CE1-46E2-9439-86D5C2B12F97}" presName="hierFlow" presStyleCnt="0"/>
      <dgm:spPr/>
    </dgm:pt>
    <dgm:pt modelId="{6064E49B-80F5-4CFA-BD2E-359293CE76F3}" type="pres">
      <dgm:prSet presAssocID="{754B1897-1CE1-46E2-9439-86D5C2B12F9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27045D6-85CE-4A57-B693-A1B06B6AB1E6}" type="pres">
      <dgm:prSet presAssocID="{029CEC5F-9F33-49B2-A9C4-BE661A8822B4}" presName="Name14" presStyleCnt="0"/>
      <dgm:spPr/>
    </dgm:pt>
    <dgm:pt modelId="{FE09ECC6-52BC-4A6E-9DE0-A00AE263F3AA}" type="pres">
      <dgm:prSet presAssocID="{029CEC5F-9F33-49B2-A9C4-BE661A8822B4}" presName="level1Shape" presStyleLbl="node0" presStyleIdx="0" presStyleCnt="1">
        <dgm:presLayoutVars>
          <dgm:chPref val="3"/>
        </dgm:presLayoutVars>
      </dgm:prSet>
      <dgm:spPr/>
    </dgm:pt>
    <dgm:pt modelId="{9AC2D033-C8BD-4B8D-8D56-BB90E84E001C}" type="pres">
      <dgm:prSet presAssocID="{029CEC5F-9F33-49B2-A9C4-BE661A8822B4}" presName="hierChild2" presStyleCnt="0"/>
      <dgm:spPr/>
    </dgm:pt>
    <dgm:pt modelId="{ED7E3E06-83E5-40E6-863C-3D450770807F}" type="pres">
      <dgm:prSet presAssocID="{6B675AB8-C6E0-4167-AE08-6314E1C642A0}" presName="Name19" presStyleLbl="parChTrans1D2" presStyleIdx="0" presStyleCnt="2"/>
      <dgm:spPr/>
    </dgm:pt>
    <dgm:pt modelId="{F8EC3963-BA3E-4F51-A138-05B0813EC05A}" type="pres">
      <dgm:prSet presAssocID="{BAFF8EBD-A786-4362-9D9C-A5CACCA0CBF1}" presName="Name21" presStyleCnt="0"/>
      <dgm:spPr/>
    </dgm:pt>
    <dgm:pt modelId="{A72C6104-B40E-46B5-A908-7661943A422E}" type="pres">
      <dgm:prSet presAssocID="{BAFF8EBD-A786-4362-9D9C-A5CACCA0CBF1}" presName="level2Shape" presStyleLbl="node2" presStyleIdx="0" presStyleCnt="2"/>
      <dgm:spPr/>
    </dgm:pt>
    <dgm:pt modelId="{B663A905-DD07-415F-8323-3894E907CA74}" type="pres">
      <dgm:prSet presAssocID="{BAFF8EBD-A786-4362-9D9C-A5CACCA0CBF1}" presName="hierChild3" presStyleCnt="0"/>
      <dgm:spPr/>
    </dgm:pt>
    <dgm:pt modelId="{B30F1591-937F-4F33-95E0-E81894C85698}" type="pres">
      <dgm:prSet presAssocID="{6CF91299-2C84-4741-B532-C7E39DE44A17}" presName="Name19" presStyleLbl="parChTrans1D2" presStyleIdx="1" presStyleCnt="2"/>
      <dgm:spPr/>
    </dgm:pt>
    <dgm:pt modelId="{EF7F0AFE-7B37-4401-AAD8-F64C733097F9}" type="pres">
      <dgm:prSet presAssocID="{3FE043D9-FFC8-4EB1-AEF4-56D1703D9F70}" presName="Name21" presStyleCnt="0"/>
      <dgm:spPr/>
    </dgm:pt>
    <dgm:pt modelId="{D5D653A5-AB1D-414A-ADED-81427750B3F2}" type="pres">
      <dgm:prSet presAssocID="{3FE043D9-FFC8-4EB1-AEF4-56D1703D9F70}" presName="level2Shape" presStyleLbl="node2" presStyleIdx="1" presStyleCnt="2"/>
      <dgm:spPr/>
    </dgm:pt>
    <dgm:pt modelId="{066EFB1B-E938-4253-B026-1518A719EA3A}" type="pres">
      <dgm:prSet presAssocID="{3FE043D9-FFC8-4EB1-AEF4-56D1703D9F70}" presName="hierChild3" presStyleCnt="0"/>
      <dgm:spPr/>
    </dgm:pt>
    <dgm:pt modelId="{EA627A91-4728-4CC5-9B83-888C9A11EF80}" type="pres">
      <dgm:prSet presAssocID="{5A8B8DD1-1532-4196-A509-EB40814F12D7}" presName="Name19" presStyleLbl="parChTrans1D3" presStyleIdx="0" presStyleCnt="1"/>
      <dgm:spPr/>
    </dgm:pt>
    <dgm:pt modelId="{77E4FEA0-BF08-4C7E-AB4E-0AA26B940DF3}" type="pres">
      <dgm:prSet presAssocID="{4155C4F2-7219-4E20-9426-FABA317C12BA}" presName="Name21" presStyleCnt="0"/>
      <dgm:spPr/>
    </dgm:pt>
    <dgm:pt modelId="{68714389-2A54-4689-8E0E-DE1FD3B60AC9}" type="pres">
      <dgm:prSet presAssocID="{4155C4F2-7219-4E20-9426-FABA317C12BA}" presName="level2Shape" presStyleLbl="node3" presStyleIdx="0" presStyleCnt="1"/>
      <dgm:spPr/>
    </dgm:pt>
    <dgm:pt modelId="{07AAAC0D-63B9-446E-B62D-6B2BB61EB736}" type="pres">
      <dgm:prSet presAssocID="{4155C4F2-7219-4E20-9426-FABA317C12BA}" presName="hierChild3" presStyleCnt="0"/>
      <dgm:spPr/>
    </dgm:pt>
    <dgm:pt modelId="{565FCF79-1F7A-4246-93EC-E52AC357FFA3}" type="pres">
      <dgm:prSet presAssocID="{5496EDE7-C373-4BFA-9106-C48F4FB35146}" presName="Name19" presStyleLbl="parChTrans1D4" presStyleIdx="0" presStyleCnt="4"/>
      <dgm:spPr/>
    </dgm:pt>
    <dgm:pt modelId="{EE8259A6-24C6-4CCC-86BC-EAE779EB8699}" type="pres">
      <dgm:prSet presAssocID="{A6348209-8D8E-4943-B9D4-90AA83CF5A00}" presName="Name21" presStyleCnt="0"/>
      <dgm:spPr/>
    </dgm:pt>
    <dgm:pt modelId="{39C36812-811B-42D0-9B9F-EB4C22DDF038}" type="pres">
      <dgm:prSet presAssocID="{A6348209-8D8E-4943-B9D4-90AA83CF5A00}" presName="level2Shape" presStyleLbl="node4" presStyleIdx="0" presStyleCnt="4"/>
      <dgm:spPr/>
    </dgm:pt>
    <dgm:pt modelId="{1FB7612D-F13F-43CD-BE85-C36563E91782}" type="pres">
      <dgm:prSet presAssocID="{A6348209-8D8E-4943-B9D4-90AA83CF5A00}" presName="hierChild3" presStyleCnt="0"/>
      <dgm:spPr/>
    </dgm:pt>
    <dgm:pt modelId="{8DD834D2-C96D-401B-B0CC-08513463600B}" type="pres">
      <dgm:prSet presAssocID="{0FB62E68-477D-4C25-8880-EEE33970FE53}" presName="Name19" presStyleLbl="parChTrans1D4" presStyleIdx="1" presStyleCnt="4"/>
      <dgm:spPr/>
    </dgm:pt>
    <dgm:pt modelId="{91012723-A9B6-4DF8-9D92-35AB4D0E5EEC}" type="pres">
      <dgm:prSet presAssocID="{876F52C1-C241-4DE9-A3B7-010BFF74F81A}" presName="Name21" presStyleCnt="0"/>
      <dgm:spPr/>
    </dgm:pt>
    <dgm:pt modelId="{9A320E62-2D2B-4EF0-9E76-54D4651ED038}" type="pres">
      <dgm:prSet presAssocID="{876F52C1-C241-4DE9-A3B7-010BFF74F81A}" presName="level2Shape" presStyleLbl="node4" presStyleIdx="1" presStyleCnt="4"/>
      <dgm:spPr/>
    </dgm:pt>
    <dgm:pt modelId="{144196FD-CBEB-43BA-B60E-27272EEF2FF0}" type="pres">
      <dgm:prSet presAssocID="{876F52C1-C241-4DE9-A3B7-010BFF74F81A}" presName="hierChild3" presStyleCnt="0"/>
      <dgm:spPr/>
    </dgm:pt>
    <dgm:pt modelId="{7F6BA3FD-1512-4876-A5C2-DE1B68C8F762}" type="pres">
      <dgm:prSet presAssocID="{C01BD0A5-D71C-4096-8140-B6BD8EAB70B6}" presName="Name19" presStyleLbl="parChTrans1D4" presStyleIdx="2" presStyleCnt="4"/>
      <dgm:spPr/>
    </dgm:pt>
    <dgm:pt modelId="{236684BA-18D5-4097-9414-CE8754EEA2E4}" type="pres">
      <dgm:prSet presAssocID="{442D053E-FA0A-4825-8574-617D668FDF1A}" presName="Name21" presStyleCnt="0"/>
      <dgm:spPr/>
    </dgm:pt>
    <dgm:pt modelId="{6416D3AC-4CFD-448C-AC4A-D8ECD87E5DF2}" type="pres">
      <dgm:prSet presAssocID="{442D053E-FA0A-4825-8574-617D668FDF1A}" presName="level2Shape" presStyleLbl="node4" presStyleIdx="2" presStyleCnt="4"/>
      <dgm:spPr/>
    </dgm:pt>
    <dgm:pt modelId="{1D6256EF-8EDC-48E8-B580-A58CFDE8A92D}" type="pres">
      <dgm:prSet presAssocID="{442D053E-FA0A-4825-8574-617D668FDF1A}" presName="hierChild3" presStyleCnt="0"/>
      <dgm:spPr/>
    </dgm:pt>
    <dgm:pt modelId="{B949CE23-04EB-45DB-8DCF-4C0A9418B494}" type="pres">
      <dgm:prSet presAssocID="{EBC0B955-B7E6-41A5-AFE1-9EEE1F652C53}" presName="Name19" presStyleLbl="parChTrans1D4" presStyleIdx="3" presStyleCnt="4"/>
      <dgm:spPr/>
    </dgm:pt>
    <dgm:pt modelId="{3DFFC1B5-C365-48F6-A4EA-03F11EB85149}" type="pres">
      <dgm:prSet presAssocID="{82DA4155-2C2C-49A3-9D28-0A96165C1DAD}" presName="Name21" presStyleCnt="0"/>
      <dgm:spPr/>
    </dgm:pt>
    <dgm:pt modelId="{1C5B9C80-2E58-48D7-AD9D-C183BDB59B7D}" type="pres">
      <dgm:prSet presAssocID="{82DA4155-2C2C-49A3-9D28-0A96165C1DAD}" presName="level2Shape" presStyleLbl="node4" presStyleIdx="3" presStyleCnt="4"/>
      <dgm:spPr/>
    </dgm:pt>
    <dgm:pt modelId="{011228A3-A75C-456C-8456-356B31415A28}" type="pres">
      <dgm:prSet presAssocID="{82DA4155-2C2C-49A3-9D28-0A96165C1DAD}" presName="hierChild3" presStyleCnt="0"/>
      <dgm:spPr/>
    </dgm:pt>
    <dgm:pt modelId="{A2A0AB9D-27B3-4834-8738-8ED1DD47BFCD}" type="pres">
      <dgm:prSet presAssocID="{754B1897-1CE1-46E2-9439-86D5C2B12F97}" presName="bgShapesFlow" presStyleCnt="0"/>
      <dgm:spPr/>
    </dgm:pt>
  </dgm:ptLst>
  <dgm:cxnLst>
    <dgm:cxn modelId="{63A68403-FEC5-48EF-9FEF-4D19493C4759}" type="presOf" srcId="{82DA4155-2C2C-49A3-9D28-0A96165C1DAD}" destId="{1C5B9C80-2E58-48D7-AD9D-C183BDB59B7D}" srcOrd="0" destOrd="0" presId="urn:microsoft.com/office/officeart/2005/8/layout/hierarchy6"/>
    <dgm:cxn modelId="{6257AC17-49B4-4648-A9A2-F2DFAAA0479A}" type="presOf" srcId="{6CF91299-2C84-4741-B532-C7E39DE44A17}" destId="{B30F1591-937F-4F33-95E0-E81894C85698}" srcOrd="0" destOrd="0" presId="urn:microsoft.com/office/officeart/2005/8/layout/hierarchy6"/>
    <dgm:cxn modelId="{8D736821-07A2-4BE4-8BE5-321015DDEBC2}" srcId="{A6348209-8D8E-4943-B9D4-90AA83CF5A00}" destId="{876F52C1-C241-4DE9-A3B7-010BFF74F81A}" srcOrd="0" destOrd="0" parTransId="{0FB62E68-477D-4C25-8880-EEE33970FE53}" sibTransId="{210BDD8B-7C45-4CE0-884D-97672E773DD0}"/>
    <dgm:cxn modelId="{34DEBA26-6854-4006-BE8A-4840478D1E3D}" type="presOf" srcId="{5496EDE7-C373-4BFA-9106-C48F4FB35146}" destId="{565FCF79-1F7A-4246-93EC-E52AC357FFA3}" srcOrd="0" destOrd="0" presId="urn:microsoft.com/office/officeart/2005/8/layout/hierarchy6"/>
    <dgm:cxn modelId="{A1CCFC3E-5864-4F01-B4F3-D32AC15099AB}" type="presOf" srcId="{029CEC5F-9F33-49B2-A9C4-BE661A8822B4}" destId="{FE09ECC6-52BC-4A6E-9DE0-A00AE263F3AA}" srcOrd="0" destOrd="0" presId="urn:microsoft.com/office/officeart/2005/8/layout/hierarchy6"/>
    <dgm:cxn modelId="{84C1A761-6A9A-492F-9227-B96814461BB9}" srcId="{029CEC5F-9F33-49B2-A9C4-BE661A8822B4}" destId="{BAFF8EBD-A786-4362-9D9C-A5CACCA0CBF1}" srcOrd="0" destOrd="0" parTransId="{6B675AB8-C6E0-4167-AE08-6314E1C642A0}" sibTransId="{ACED6932-CCD0-4715-8BB3-A752F569A5CC}"/>
    <dgm:cxn modelId="{5E611C63-DCB4-4333-B174-EC83E5900AC6}" type="presOf" srcId="{3FE043D9-FFC8-4EB1-AEF4-56D1703D9F70}" destId="{D5D653A5-AB1D-414A-ADED-81427750B3F2}" srcOrd="0" destOrd="0" presId="urn:microsoft.com/office/officeart/2005/8/layout/hierarchy6"/>
    <dgm:cxn modelId="{5E1EB352-3E60-4E0A-8C3A-8908AED3C34E}" srcId="{4155C4F2-7219-4E20-9426-FABA317C12BA}" destId="{A6348209-8D8E-4943-B9D4-90AA83CF5A00}" srcOrd="0" destOrd="0" parTransId="{5496EDE7-C373-4BFA-9106-C48F4FB35146}" sibTransId="{3014069C-D318-49E2-87C3-CF3F1C4AA658}"/>
    <dgm:cxn modelId="{1316B253-300D-432E-A2E2-AB1EB4426CC2}" type="presOf" srcId="{0FB62E68-477D-4C25-8880-EEE33970FE53}" destId="{8DD834D2-C96D-401B-B0CC-08513463600B}" srcOrd="0" destOrd="0" presId="urn:microsoft.com/office/officeart/2005/8/layout/hierarchy6"/>
    <dgm:cxn modelId="{5F5F0E7D-D233-4904-B57A-620BA873BF6E}" type="presOf" srcId="{4155C4F2-7219-4E20-9426-FABA317C12BA}" destId="{68714389-2A54-4689-8E0E-DE1FD3B60AC9}" srcOrd="0" destOrd="0" presId="urn:microsoft.com/office/officeart/2005/8/layout/hierarchy6"/>
    <dgm:cxn modelId="{05B9957D-6783-4E6F-81BD-568F45BF3244}" srcId="{754B1897-1CE1-46E2-9439-86D5C2B12F97}" destId="{029CEC5F-9F33-49B2-A9C4-BE661A8822B4}" srcOrd="0" destOrd="0" parTransId="{EF95A5F3-AB21-4B6B-A8FA-B5AA87B558E7}" sibTransId="{1664C444-FE55-40B1-ACBD-B5CF64704169}"/>
    <dgm:cxn modelId="{28063E88-A331-4529-9C1F-43C94EFB5CF5}" type="presOf" srcId="{5A8B8DD1-1532-4196-A509-EB40814F12D7}" destId="{EA627A91-4728-4CC5-9B83-888C9A11EF80}" srcOrd="0" destOrd="0" presId="urn:microsoft.com/office/officeart/2005/8/layout/hierarchy6"/>
    <dgm:cxn modelId="{185294A2-73A9-482D-8ED1-271DEC199A40}" srcId="{A6348209-8D8E-4943-B9D4-90AA83CF5A00}" destId="{442D053E-FA0A-4825-8574-617D668FDF1A}" srcOrd="1" destOrd="0" parTransId="{C01BD0A5-D71C-4096-8140-B6BD8EAB70B6}" sibTransId="{FFD37897-ECE6-448E-8481-23C004E88D59}"/>
    <dgm:cxn modelId="{D9CB42A3-2CB0-4D93-8EA6-A70992B27F5B}" srcId="{029CEC5F-9F33-49B2-A9C4-BE661A8822B4}" destId="{3FE043D9-FFC8-4EB1-AEF4-56D1703D9F70}" srcOrd="1" destOrd="0" parTransId="{6CF91299-2C84-4741-B532-C7E39DE44A17}" sibTransId="{8ECF3A91-7F92-4EB4-9B50-6D16D1F5F0FA}"/>
    <dgm:cxn modelId="{966EC3A6-9639-47AA-944B-10AC6D330069}" type="presOf" srcId="{A6348209-8D8E-4943-B9D4-90AA83CF5A00}" destId="{39C36812-811B-42D0-9B9F-EB4C22DDF038}" srcOrd="0" destOrd="0" presId="urn:microsoft.com/office/officeart/2005/8/layout/hierarchy6"/>
    <dgm:cxn modelId="{2FC41CA7-756C-47CF-AECC-C316FA899AE2}" type="presOf" srcId="{876F52C1-C241-4DE9-A3B7-010BFF74F81A}" destId="{9A320E62-2D2B-4EF0-9E76-54D4651ED038}" srcOrd="0" destOrd="0" presId="urn:microsoft.com/office/officeart/2005/8/layout/hierarchy6"/>
    <dgm:cxn modelId="{83C449A8-E3C4-40AC-B37F-2B6BC6553636}" type="presOf" srcId="{6B675AB8-C6E0-4167-AE08-6314E1C642A0}" destId="{ED7E3E06-83E5-40E6-863C-3D450770807F}" srcOrd="0" destOrd="0" presId="urn:microsoft.com/office/officeart/2005/8/layout/hierarchy6"/>
    <dgm:cxn modelId="{5A7EE9AB-908A-4C9E-A9D8-49149FB75CC4}" srcId="{A6348209-8D8E-4943-B9D4-90AA83CF5A00}" destId="{82DA4155-2C2C-49A3-9D28-0A96165C1DAD}" srcOrd="2" destOrd="0" parTransId="{EBC0B955-B7E6-41A5-AFE1-9EEE1F652C53}" sibTransId="{FE0478C7-5E42-4689-B21E-E9A69CC73164}"/>
    <dgm:cxn modelId="{2B1D9CB2-1AFD-43C7-8AF8-CB993BA358A3}" srcId="{3FE043D9-FFC8-4EB1-AEF4-56D1703D9F70}" destId="{4155C4F2-7219-4E20-9426-FABA317C12BA}" srcOrd="0" destOrd="0" parTransId="{5A8B8DD1-1532-4196-A509-EB40814F12D7}" sibTransId="{BD546919-FBC2-44F8-93A7-4721B7945701}"/>
    <dgm:cxn modelId="{62CE5ABB-837D-428C-9C38-1E21CB3A9152}" type="presOf" srcId="{EBC0B955-B7E6-41A5-AFE1-9EEE1F652C53}" destId="{B949CE23-04EB-45DB-8DCF-4C0A9418B494}" srcOrd="0" destOrd="0" presId="urn:microsoft.com/office/officeart/2005/8/layout/hierarchy6"/>
    <dgm:cxn modelId="{F7BB64C6-C0A3-4AE1-9E22-9FA0738B980A}" type="presOf" srcId="{754B1897-1CE1-46E2-9439-86D5C2B12F97}" destId="{D27C3858-9884-41B6-9DBA-AC23BBA9634B}" srcOrd="0" destOrd="0" presId="urn:microsoft.com/office/officeart/2005/8/layout/hierarchy6"/>
    <dgm:cxn modelId="{224CF7D6-2FD4-40AD-80B0-66DCDF031219}" type="presOf" srcId="{C01BD0A5-D71C-4096-8140-B6BD8EAB70B6}" destId="{7F6BA3FD-1512-4876-A5C2-DE1B68C8F762}" srcOrd="0" destOrd="0" presId="urn:microsoft.com/office/officeart/2005/8/layout/hierarchy6"/>
    <dgm:cxn modelId="{7956C7ED-AA36-41E3-980B-477F7D671D21}" type="presOf" srcId="{442D053E-FA0A-4825-8574-617D668FDF1A}" destId="{6416D3AC-4CFD-448C-AC4A-D8ECD87E5DF2}" srcOrd="0" destOrd="0" presId="urn:microsoft.com/office/officeart/2005/8/layout/hierarchy6"/>
    <dgm:cxn modelId="{85703AF7-EBD5-4F50-9E29-B27EA0E6A132}" type="presOf" srcId="{BAFF8EBD-A786-4362-9D9C-A5CACCA0CBF1}" destId="{A72C6104-B40E-46B5-A908-7661943A422E}" srcOrd="0" destOrd="0" presId="urn:microsoft.com/office/officeart/2005/8/layout/hierarchy6"/>
    <dgm:cxn modelId="{F360E6B9-120B-461C-A18E-6D3562E941C0}" type="presParOf" srcId="{D27C3858-9884-41B6-9DBA-AC23BBA9634B}" destId="{8BC0DA4F-005E-4918-9120-CC2FA474603B}" srcOrd="0" destOrd="0" presId="urn:microsoft.com/office/officeart/2005/8/layout/hierarchy6"/>
    <dgm:cxn modelId="{85788D53-CE54-4BE5-B422-F2D647F2DA4B}" type="presParOf" srcId="{8BC0DA4F-005E-4918-9120-CC2FA474603B}" destId="{6064E49B-80F5-4CFA-BD2E-359293CE76F3}" srcOrd="0" destOrd="0" presId="urn:microsoft.com/office/officeart/2005/8/layout/hierarchy6"/>
    <dgm:cxn modelId="{454A6B8E-4947-4E0E-87BD-9F9836F42B13}" type="presParOf" srcId="{6064E49B-80F5-4CFA-BD2E-359293CE76F3}" destId="{E27045D6-85CE-4A57-B693-A1B06B6AB1E6}" srcOrd="0" destOrd="0" presId="urn:microsoft.com/office/officeart/2005/8/layout/hierarchy6"/>
    <dgm:cxn modelId="{BD0DCAD5-09F0-41B2-BFD6-50F52932351B}" type="presParOf" srcId="{E27045D6-85CE-4A57-B693-A1B06B6AB1E6}" destId="{FE09ECC6-52BC-4A6E-9DE0-A00AE263F3AA}" srcOrd="0" destOrd="0" presId="urn:microsoft.com/office/officeart/2005/8/layout/hierarchy6"/>
    <dgm:cxn modelId="{2CEF48DC-DFDD-4E5E-AD70-6B8F5E6A587E}" type="presParOf" srcId="{E27045D6-85CE-4A57-B693-A1B06B6AB1E6}" destId="{9AC2D033-C8BD-4B8D-8D56-BB90E84E001C}" srcOrd="1" destOrd="0" presId="urn:microsoft.com/office/officeart/2005/8/layout/hierarchy6"/>
    <dgm:cxn modelId="{E6BF5EFE-C2C5-4A26-AF3C-E60595097D4B}" type="presParOf" srcId="{9AC2D033-C8BD-4B8D-8D56-BB90E84E001C}" destId="{ED7E3E06-83E5-40E6-863C-3D450770807F}" srcOrd="0" destOrd="0" presId="urn:microsoft.com/office/officeart/2005/8/layout/hierarchy6"/>
    <dgm:cxn modelId="{F5C828F7-AE2D-4182-9BFF-D995C698E306}" type="presParOf" srcId="{9AC2D033-C8BD-4B8D-8D56-BB90E84E001C}" destId="{F8EC3963-BA3E-4F51-A138-05B0813EC05A}" srcOrd="1" destOrd="0" presId="urn:microsoft.com/office/officeart/2005/8/layout/hierarchy6"/>
    <dgm:cxn modelId="{8F79650F-B611-411C-A054-4D48D2C20CFB}" type="presParOf" srcId="{F8EC3963-BA3E-4F51-A138-05B0813EC05A}" destId="{A72C6104-B40E-46B5-A908-7661943A422E}" srcOrd="0" destOrd="0" presId="urn:microsoft.com/office/officeart/2005/8/layout/hierarchy6"/>
    <dgm:cxn modelId="{BB996665-15E7-4F12-ABAA-B97D988EE4DA}" type="presParOf" srcId="{F8EC3963-BA3E-4F51-A138-05B0813EC05A}" destId="{B663A905-DD07-415F-8323-3894E907CA74}" srcOrd="1" destOrd="0" presId="urn:microsoft.com/office/officeart/2005/8/layout/hierarchy6"/>
    <dgm:cxn modelId="{989FA987-68B4-485B-B682-E6C364C1BF43}" type="presParOf" srcId="{9AC2D033-C8BD-4B8D-8D56-BB90E84E001C}" destId="{B30F1591-937F-4F33-95E0-E81894C85698}" srcOrd="2" destOrd="0" presId="urn:microsoft.com/office/officeart/2005/8/layout/hierarchy6"/>
    <dgm:cxn modelId="{837B00AC-528F-42A6-A3AD-BDF50F058E44}" type="presParOf" srcId="{9AC2D033-C8BD-4B8D-8D56-BB90E84E001C}" destId="{EF7F0AFE-7B37-4401-AAD8-F64C733097F9}" srcOrd="3" destOrd="0" presId="urn:microsoft.com/office/officeart/2005/8/layout/hierarchy6"/>
    <dgm:cxn modelId="{68279CD4-182B-4295-8E61-7B6B4CDB2150}" type="presParOf" srcId="{EF7F0AFE-7B37-4401-AAD8-F64C733097F9}" destId="{D5D653A5-AB1D-414A-ADED-81427750B3F2}" srcOrd="0" destOrd="0" presId="urn:microsoft.com/office/officeart/2005/8/layout/hierarchy6"/>
    <dgm:cxn modelId="{95E53D05-A6CF-45EF-A042-AADFE8C4F656}" type="presParOf" srcId="{EF7F0AFE-7B37-4401-AAD8-F64C733097F9}" destId="{066EFB1B-E938-4253-B026-1518A719EA3A}" srcOrd="1" destOrd="0" presId="urn:microsoft.com/office/officeart/2005/8/layout/hierarchy6"/>
    <dgm:cxn modelId="{A68E5233-5CD7-4AD0-B1A8-7EB18864823A}" type="presParOf" srcId="{066EFB1B-E938-4253-B026-1518A719EA3A}" destId="{EA627A91-4728-4CC5-9B83-888C9A11EF80}" srcOrd="0" destOrd="0" presId="urn:microsoft.com/office/officeart/2005/8/layout/hierarchy6"/>
    <dgm:cxn modelId="{166112B7-573D-4179-8723-F0E4EB019735}" type="presParOf" srcId="{066EFB1B-E938-4253-B026-1518A719EA3A}" destId="{77E4FEA0-BF08-4C7E-AB4E-0AA26B940DF3}" srcOrd="1" destOrd="0" presId="urn:microsoft.com/office/officeart/2005/8/layout/hierarchy6"/>
    <dgm:cxn modelId="{CB5A6351-3765-4E5E-ABF7-0C03A18C88C6}" type="presParOf" srcId="{77E4FEA0-BF08-4C7E-AB4E-0AA26B940DF3}" destId="{68714389-2A54-4689-8E0E-DE1FD3B60AC9}" srcOrd="0" destOrd="0" presId="urn:microsoft.com/office/officeart/2005/8/layout/hierarchy6"/>
    <dgm:cxn modelId="{12CF4595-6AB6-4E9E-AFE1-A3ECEB8984BE}" type="presParOf" srcId="{77E4FEA0-BF08-4C7E-AB4E-0AA26B940DF3}" destId="{07AAAC0D-63B9-446E-B62D-6B2BB61EB736}" srcOrd="1" destOrd="0" presId="urn:microsoft.com/office/officeart/2005/8/layout/hierarchy6"/>
    <dgm:cxn modelId="{BEB219E9-E222-4703-B0A3-F1570B9F684C}" type="presParOf" srcId="{07AAAC0D-63B9-446E-B62D-6B2BB61EB736}" destId="{565FCF79-1F7A-4246-93EC-E52AC357FFA3}" srcOrd="0" destOrd="0" presId="urn:microsoft.com/office/officeart/2005/8/layout/hierarchy6"/>
    <dgm:cxn modelId="{74BB7EAF-9FAF-4EBA-B3EB-1B29D5D6925E}" type="presParOf" srcId="{07AAAC0D-63B9-446E-B62D-6B2BB61EB736}" destId="{EE8259A6-24C6-4CCC-86BC-EAE779EB8699}" srcOrd="1" destOrd="0" presId="urn:microsoft.com/office/officeart/2005/8/layout/hierarchy6"/>
    <dgm:cxn modelId="{34EFE8A9-ABEA-4991-8CC0-47186EEF719D}" type="presParOf" srcId="{EE8259A6-24C6-4CCC-86BC-EAE779EB8699}" destId="{39C36812-811B-42D0-9B9F-EB4C22DDF038}" srcOrd="0" destOrd="0" presId="urn:microsoft.com/office/officeart/2005/8/layout/hierarchy6"/>
    <dgm:cxn modelId="{1EB37182-EE4B-45E6-ABB4-8A16AE380415}" type="presParOf" srcId="{EE8259A6-24C6-4CCC-86BC-EAE779EB8699}" destId="{1FB7612D-F13F-43CD-BE85-C36563E91782}" srcOrd="1" destOrd="0" presId="urn:microsoft.com/office/officeart/2005/8/layout/hierarchy6"/>
    <dgm:cxn modelId="{1E153414-2000-459D-8F5E-4621F29A214D}" type="presParOf" srcId="{1FB7612D-F13F-43CD-BE85-C36563E91782}" destId="{8DD834D2-C96D-401B-B0CC-08513463600B}" srcOrd="0" destOrd="0" presId="urn:microsoft.com/office/officeart/2005/8/layout/hierarchy6"/>
    <dgm:cxn modelId="{EA35CCCB-D0B1-4A1B-B2D4-99E48FB173F5}" type="presParOf" srcId="{1FB7612D-F13F-43CD-BE85-C36563E91782}" destId="{91012723-A9B6-4DF8-9D92-35AB4D0E5EEC}" srcOrd="1" destOrd="0" presId="urn:microsoft.com/office/officeart/2005/8/layout/hierarchy6"/>
    <dgm:cxn modelId="{734B597A-4F9F-4FB9-A452-54EE4063083F}" type="presParOf" srcId="{91012723-A9B6-4DF8-9D92-35AB4D0E5EEC}" destId="{9A320E62-2D2B-4EF0-9E76-54D4651ED038}" srcOrd="0" destOrd="0" presId="urn:microsoft.com/office/officeart/2005/8/layout/hierarchy6"/>
    <dgm:cxn modelId="{86E20849-9D19-4ED8-B228-E702CE09C870}" type="presParOf" srcId="{91012723-A9B6-4DF8-9D92-35AB4D0E5EEC}" destId="{144196FD-CBEB-43BA-B60E-27272EEF2FF0}" srcOrd="1" destOrd="0" presId="urn:microsoft.com/office/officeart/2005/8/layout/hierarchy6"/>
    <dgm:cxn modelId="{E6DBB9C4-C072-4D86-8FD0-2CCE5ECC66DF}" type="presParOf" srcId="{1FB7612D-F13F-43CD-BE85-C36563E91782}" destId="{7F6BA3FD-1512-4876-A5C2-DE1B68C8F762}" srcOrd="2" destOrd="0" presId="urn:microsoft.com/office/officeart/2005/8/layout/hierarchy6"/>
    <dgm:cxn modelId="{9F42C14D-7827-49F1-B105-9A03F8417D66}" type="presParOf" srcId="{1FB7612D-F13F-43CD-BE85-C36563E91782}" destId="{236684BA-18D5-4097-9414-CE8754EEA2E4}" srcOrd="3" destOrd="0" presId="urn:microsoft.com/office/officeart/2005/8/layout/hierarchy6"/>
    <dgm:cxn modelId="{7895AE9E-2F70-40CD-881A-42BDAE0EF4BF}" type="presParOf" srcId="{236684BA-18D5-4097-9414-CE8754EEA2E4}" destId="{6416D3AC-4CFD-448C-AC4A-D8ECD87E5DF2}" srcOrd="0" destOrd="0" presId="urn:microsoft.com/office/officeart/2005/8/layout/hierarchy6"/>
    <dgm:cxn modelId="{B9AA2EF2-4981-4919-9623-51849DB23D4B}" type="presParOf" srcId="{236684BA-18D5-4097-9414-CE8754EEA2E4}" destId="{1D6256EF-8EDC-48E8-B580-A58CFDE8A92D}" srcOrd="1" destOrd="0" presId="urn:microsoft.com/office/officeart/2005/8/layout/hierarchy6"/>
    <dgm:cxn modelId="{2A6C071D-A393-4850-91DE-7C34CEA11E9E}" type="presParOf" srcId="{1FB7612D-F13F-43CD-BE85-C36563E91782}" destId="{B949CE23-04EB-45DB-8DCF-4C0A9418B494}" srcOrd="4" destOrd="0" presId="urn:microsoft.com/office/officeart/2005/8/layout/hierarchy6"/>
    <dgm:cxn modelId="{7E28E1F5-C13E-4C6C-9A6F-AF19C2E05693}" type="presParOf" srcId="{1FB7612D-F13F-43CD-BE85-C36563E91782}" destId="{3DFFC1B5-C365-48F6-A4EA-03F11EB85149}" srcOrd="5" destOrd="0" presId="urn:microsoft.com/office/officeart/2005/8/layout/hierarchy6"/>
    <dgm:cxn modelId="{030F9E1D-8533-4CB4-BA2E-151009057E65}" type="presParOf" srcId="{3DFFC1B5-C365-48F6-A4EA-03F11EB85149}" destId="{1C5B9C80-2E58-48D7-AD9D-C183BDB59B7D}" srcOrd="0" destOrd="0" presId="urn:microsoft.com/office/officeart/2005/8/layout/hierarchy6"/>
    <dgm:cxn modelId="{6EF3F06B-B6F9-48E8-8DA4-B6CE9C955850}" type="presParOf" srcId="{3DFFC1B5-C365-48F6-A4EA-03F11EB85149}" destId="{011228A3-A75C-456C-8456-356B31415A28}" srcOrd="1" destOrd="0" presId="urn:microsoft.com/office/officeart/2005/8/layout/hierarchy6"/>
    <dgm:cxn modelId="{8A080265-7088-434D-9A84-76DBF720F7A2}" type="presParOf" srcId="{D27C3858-9884-41B6-9DBA-AC23BBA9634B}" destId="{A2A0AB9D-27B3-4834-8738-8ED1DD47BFC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31909E-FDD3-45FE-984C-CC240CA9CD6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06DE311D-5BD0-46A0-8F23-3071FBD69795}">
      <dgm:prSet phldrT="[Text]"/>
      <dgm:spPr/>
      <dgm:t>
        <a:bodyPr/>
        <a:lstStyle/>
        <a:p>
          <a:r>
            <a:rPr lang="en-IE" dirty="0"/>
            <a:t>University Incident Readiness Team</a:t>
          </a:r>
        </a:p>
      </dgm:t>
    </dgm:pt>
    <dgm:pt modelId="{7BC112AA-8FD9-4E35-83E2-35836DB0F23A}" type="parTrans" cxnId="{2BC6BA6B-B3EF-442A-BC52-9AD923DFEB5A}">
      <dgm:prSet/>
      <dgm:spPr/>
      <dgm:t>
        <a:bodyPr/>
        <a:lstStyle/>
        <a:p>
          <a:endParaRPr lang="en-IE"/>
        </a:p>
      </dgm:t>
    </dgm:pt>
    <dgm:pt modelId="{D6A2AD59-72E5-48AF-997A-9AEFB52A7940}" type="sibTrans" cxnId="{2BC6BA6B-B3EF-442A-BC52-9AD923DFEB5A}">
      <dgm:prSet/>
      <dgm:spPr/>
      <dgm:t>
        <a:bodyPr/>
        <a:lstStyle/>
        <a:p>
          <a:endParaRPr lang="en-IE"/>
        </a:p>
      </dgm:t>
    </dgm:pt>
    <dgm:pt modelId="{E4A66771-1C0F-4152-9D30-F4F89FBE8E0D}" type="asst">
      <dgm:prSet phldrT="[Text]"/>
      <dgm:spPr/>
      <dgm:t>
        <a:bodyPr/>
        <a:lstStyle/>
        <a:p>
          <a:r>
            <a:rPr lang="en-IE" dirty="0"/>
            <a:t>Crisis Communications Team</a:t>
          </a:r>
        </a:p>
      </dgm:t>
    </dgm:pt>
    <dgm:pt modelId="{2A162815-95C9-4E2C-B1DA-4493AA959609}" type="parTrans" cxnId="{E4D0CC67-309F-4704-8DD4-5F04D6D058D9}">
      <dgm:prSet/>
      <dgm:spPr/>
      <dgm:t>
        <a:bodyPr/>
        <a:lstStyle/>
        <a:p>
          <a:endParaRPr lang="en-IE"/>
        </a:p>
      </dgm:t>
    </dgm:pt>
    <dgm:pt modelId="{C37757AA-25C9-4FDE-BA3C-3ED5D8A3FBF2}" type="sibTrans" cxnId="{E4D0CC67-309F-4704-8DD4-5F04D6D058D9}">
      <dgm:prSet/>
      <dgm:spPr/>
      <dgm:t>
        <a:bodyPr/>
        <a:lstStyle/>
        <a:p>
          <a:endParaRPr lang="en-IE"/>
        </a:p>
      </dgm:t>
    </dgm:pt>
    <dgm:pt modelId="{4649E7D3-A623-40D1-9ED5-EBDD4A3EC221}">
      <dgm:prSet phldrT="[Text]"/>
      <dgm:spPr/>
      <dgm:t>
        <a:bodyPr/>
        <a:lstStyle/>
        <a:p>
          <a:r>
            <a:rPr lang="en-IE" dirty="0"/>
            <a:t>Unit Business Continuity Planning</a:t>
          </a:r>
        </a:p>
      </dgm:t>
    </dgm:pt>
    <dgm:pt modelId="{B2BC137A-107A-40FB-9FE5-3B6556B18319}" type="parTrans" cxnId="{4E852807-2A56-4D07-B6A6-EA52670374E9}">
      <dgm:prSet/>
      <dgm:spPr/>
      <dgm:t>
        <a:bodyPr/>
        <a:lstStyle/>
        <a:p>
          <a:endParaRPr lang="en-IE"/>
        </a:p>
      </dgm:t>
    </dgm:pt>
    <dgm:pt modelId="{BD72F9DC-47A2-4F02-8563-9736FB1F584D}" type="sibTrans" cxnId="{4E852807-2A56-4D07-B6A6-EA52670374E9}">
      <dgm:prSet/>
      <dgm:spPr/>
      <dgm:t>
        <a:bodyPr/>
        <a:lstStyle/>
        <a:p>
          <a:endParaRPr lang="en-IE"/>
        </a:p>
      </dgm:t>
    </dgm:pt>
    <dgm:pt modelId="{3540E8A4-F360-48A0-A8BE-34A92F9AF75D}">
      <dgm:prSet phldrT="[Text]"/>
      <dgm:spPr/>
      <dgm:t>
        <a:bodyPr/>
        <a:lstStyle/>
        <a:p>
          <a:r>
            <a:rPr lang="en-IE" dirty="0"/>
            <a:t>University Emergency Management Team</a:t>
          </a:r>
        </a:p>
      </dgm:t>
    </dgm:pt>
    <dgm:pt modelId="{23EBC4DC-E1C1-44F4-A2BA-21CCE9994EA6}" type="parTrans" cxnId="{43D325B7-C8FA-4D4C-B7B4-649A93A48965}">
      <dgm:prSet/>
      <dgm:spPr/>
      <dgm:t>
        <a:bodyPr/>
        <a:lstStyle/>
        <a:p>
          <a:endParaRPr lang="en-IE"/>
        </a:p>
      </dgm:t>
    </dgm:pt>
    <dgm:pt modelId="{824B5901-A11A-4B3B-AE0A-1A3966FB47FC}" type="sibTrans" cxnId="{43D325B7-C8FA-4D4C-B7B4-649A93A48965}">
      <dgm:prSet/>
      <dgm:spPr/>
      <dgm:t>
        <a:bodyPr/>
        <a:lstStyle/>
        <a:p>
          <a:endParaRPr lang="en-IE"/>
        </a:p>
      </dgm:t>
    </dgm:pt>
    <dgm:pt modelId="{02C23ECF-29DA-42B4-9CB0-54BEF1E0087A}">
      <dgm:prSet phldrT="[Text]"/>
      <dgm:spPr/>
      <dgm:t>
        <a:bodyPr/>
        <a:lstStyle/>
        <a:p>
          <a:r>
            <a:rPr lang="en-IE" dirty="0"/>
            <a:t>Cyber Security Programme of Work</a:t>
          </a:r>
        </a:p>
      </dgm:t>
    </dgm:pt>
    <dgm:pt modelId="{B55EE99C-32C2-4FC8-8BD2-5F55B6111746}" type="parTrans" cxnId="{343950DB-D002-479F-85EB-48F666518E79}">
      <dgm:prSet/>
      <dgm:spPr/>
      <dgm:t>
        <a:bodyPr/>
        <a:lstStyle/>
        <a:p>
          <a:endParaRPr lang="en-IE"/>
        </a:p>
      </dgm:t>
    </dgm:pt>
    <dgm:pt modelId="{CA75DC01-5D21-4B5C-9E17-E7CD743651D9}" type="sibTrans" cxnId="{343950DB-D002-479F-85EB-48F666518E79}">
      <dgm:prSet/>
      <dgm:spPr/>
      <dgm:t>
        <a:bodyPr/>
        <a:lstStyle/>
        <a:p>
          <a:endParaRPr lang="en-IE"/>
        </a:p>
      </dgm:t>
    </dgm:pt>
    <dgm:pt modelId="{CCC8708E-91B9-4122-B7EA-5CE85F9E8C75}" type="pres">
      <dgm:prSet presAssocID="{F231909E-FDD3-45FE-984C-CC240CA9CD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FF5B21-36CC-4B0F-BD87-E610F00C12D0}" type="pres">
      <dgm:prSet presAssocID="{06DE311D-5BD0-46A0-8F23-3071FBD69795}" presName="hierRoot1" presStyleCnt="0">
        <dgm:presLayoutVars>
          <dgm:hierBranch val="init"/>
        </dgm:presLayoutVars>
      </dgm:prSet>
      <dgm:spPr/>
    </dgm:pt>
    <dgm:pt modelId="{D885BCBC-7C12-43AC-B390-1054C652F3D5}" type="pres">
      <dgm:prSet presAssocID="{06DE311D-5BD0-46A0-8F23-3071FBD69795}" presName="rootComposite1" presStyleCnt="0"/>
      <dgm:spPr/>
    </dgm:pt>
    <dgm:pt modelId="{A6DF7C76-79CF-4CA2-919D-E88420E6C465}" type="pres">
      <dgm:prSet presAssocID="{06DE311D-5BD0-46A0-8F23-3071FBD69795}" presName="rootText1" presStyleLbl="node0" presStyleIdx="0" presStyleCnt="1">
        <dgm:presLayoutVars>
          <dgm:chPref val="3"/>
        </dgm:presLayoutVars>
      </dgm:prSet>
      <dgm:spPr/>
    </dgm:pt>
    <dgm:pt modelId="{0B3C12B5-F16E-415A-947C-45B606F6688D}" type="pres">
      <dgm:prSet presAssocID="{06DE311D-5BD0-46A0-8F23-3071FBD69795}" presName="rootConnector1" presStyleLbl="node1" presStyleIdx="0" presStyleCnt="0"/>
      <dgm:spPr/>
    </dgm:pt>
    <dgm:pt modelId="{4E413E31-57F3-4458-BEDD-5AA735E12CBB}" type="pres">
      <dgm:prSet presAssocID="{06DE311D-5BD0-46A0-8F23-3071FBD69795}" presName="hierChild2" presStyleCnt="0"/>
      <dgm:spPr/>
    </dgm:pt>
    <dgm:pt modelId="{93D80320-1E90-4B10-97FB-55376E607624}" type="pres">
      <dgm:prSet presAssocID="{B2BC137A-107A-40FB-9FE5-3B6556B18319}" presName="Name37" presStyleLbl="parChTrans1D2" presStyleIdx="0" presStyleCnt="4"/>
      <dgm:spPr/>
    </dgm:pt>
    <dgm:pt modelId="{CDD9EBB8-A441-48E6-B99E-548E041019F5}" type="pres">
      <dgm:prSet presAssocID="{4649E7D3-A623-40D1-9ED5-EBDD4A3EC221}" presName="hierRoot2" presStyleCnt="0">
        <dgm:presLayoutVars>
          <dgm:hierBranch val="init"/>
        </dgm:presLayoutVars>
      </dgm:prSet>
      <dgm:spPr/>
    </dgm:pt>
    <dgm:pt modelId="{9AAF6FF1-23E6-4ECE-A379-72506068BB47}" type="pres">
      <dgm:prSet presAssocID="{4649E7D3-A623-40D1-9ED5-EBDD4A3EC221}" presName="rootComposite" presStyleCnt="0"/>
      <dgm:spPr/>
    </dgm:pt>
    <dgm:pt modelId="{DBA6F507-2FF7-4D1E-95B0-054B53A0AEB2}" type="pres">
      <dgm:prSet presAssocID="{4649E7D3-A623-40D1-9ED5-EBDD4A3EC221}" presName="rootText" presStyleLbl="node2" presStyleIdx="0" presStyleCnt="3">
        <dgm:presLayoutVars>
          <dgm:chPref val="3"/>
        </dgm:presLayoutVars>
      </dgm:prSet>
      <dgm:spPr/>
    </dgm:pt>
    <dgm:pt modelId="{7B4C1542-5818-4FD3-8DEF-94487129BA76}" type="pres">
      <dgm:prSet presAssocID="{4649E7D3-A623-40D1-9ED5-EBDD4A3EC221}" presName="rootConnector" presStyleLbl="node2" presStyleIdx="0" presStyleCnt="3"/>
      <dgm:spPr/>
    </dgm:pt>
    <dgm:pt modelId="{FB011016-C4A1-4A79-8D5B-C434D2FF090E}" type="pres">
      <dgm:prSet presAssocID="{4649E7D3-A623-40D1-9ED5-EBDD4A3EC221}" presName="hierChild4" presStyleCnt="0"/>
      <dgm:spPr/>
    </dgm:pt>
    <dgm:pt modelId="{EA837384-EC0B-440A-ACED-0BA3C10C4645}" type="pres">
      <dgm:prSet presAssocID="{4649E7D3-A623-40D1-9ED5-EBDD4A3EC221}" presName="hierChild5" presStyleCnt="0"/>
      <dgm:spPr/>
    </dgm:pt>
    <dgm:pt modelId="{5D5B3905-08C7-400C-AD83-0237F9B72BE8}" type="pres">
      <dgm:prSet presAssocID="{23EBC4DC-E1C1-44F4-A2BA-21CCE9994EA6}" presName="Name37" presStyleLbl="parChTrans1D2" presStyleIdx="1" presStyleCnt="4"/>
      <dgm:spPr/>
    </dgm:pt>
    <dgm:pt modelId="{EA101BC7-9454-420A-AA47-CFEF32A559C2}" type="pres">
      <dgm:prSet presAssocID="{3540E8A4-F360-48A0-A8BE-34A92F9AF75D}" presName="hierRoot2" presStyleCnt="0">
        <dgm:presLayoutVars>
          <dgm:hierBranch val="init"/>
        </dgm:presLayoutVars>
      </dgm:prSet>
      <dgm:spPr/>
    </dgm:pt>
    <dgm:pt modelId="{BAE119E3-DC9A-4D65-9D9F-0AA0456C09FF}" type="pres">
      <dgm:prSet presAssocID="{3540E8A4-F360-48A0-A8BE-34A92F9AF75D}" presName="rootComposite" presStyleCnt="0"/>
      <dgm:spPr/>
    </dgm:pt>
    <dgm:pt modelId="{A4C6F2BD-CD35-4962-ABCC-655D7D277F8C}" type="pres">
      <dgm:prSet presAssocID="{3540E8A4-F360-48A0-A8BE-34A92F9AF75D}" presName="rootText" presStyleLbl="node2" presStyleIdx="1" presStyleCnt="3">
        <dgm:presLayoutVars>
          <dgm:chPref val="3"/>
        </dgm:presLayoutVars>
      </dgm:prSet>
      <dgm:spPr/>
    </dgm:pt>
    <dgm:pt modelId="{A259A6A0-679C-4164-A513-2527CDA3F38A}" type="pres">
      <dgm:prSet presAssocID="{3540E8A4-F360-48A0-A8BE-34A92F9AF75D}" presName="rootConnector" presStyleLbl="node2" presStyleIdx="1" presStyleCnt="3"/>
      <dgm:spPr/>
    </dgm:pt>
    <dgm:pt modelId="{1A4689D3-652C-4329-B1FA-F0C5F64F0377}" type="pres">
      <dgm:prSet presAssocID="{3540E8A4-F360-48A0-A8BE-34A92F9AF75D}" presName="hierChild4" presStyleCnt="0"/>
      <dgm:spPr/>
    </dgm:pt>
    <dgm:pt modelId="{8DBDFA1D-499C-4207-9BC1-1FC420F2090D}" type="pres">
      <dgm:prSet presAssocID="{3540E8A4-F360-48A0-A8BE-34A92F9AF75D}" presName="hierChild5" presStyleCnt="0"/>
      <dgm:spPr/>
    </dgm:pt>
    <dgm:pt modelId="{749F0F78-1799-49B6-A421-60E25AFFDF11}" type="pres">
      <dgm:prSet presAssocID="{B55EE99C-32C2-4FC8-8BD2-5F55B6111746}" presName="Name37" presStyleLbl="parChTrans1D2" presStyleIdx="2" presStyleCnt="4"/>
      <dgm:spPr/>
    </dgm:pt>
    <dgm:pt modelId="{7238124A-D6C4-4748-B1DD-22F1A3562271}" type="pres">
      <dgm:prSet presAssocID="{02C23ECF-29DA-42B4-9CB0-54BEF1E0087A}" presName="hierRoot2" presStyleCnt="0">
        <dgm:presLayoutVars>
          <dgm:hierBranch val="init"/>
        </dgm:presLayoutVars>
      </dgm:prSet>
      <dgm:spPr/>
    </dgm:pt>
    <dgm:pt modelId="{C607F536-DA4C-43F6-B2AB-8C68C73D321E}" type="pres">
      <dgm:prSet presAssocID="{02C23ECF-29DA-42B4-9CB0-54BEF1E0087A}" presName="rootComposite" presStyleCnt="0"/>
      <dgm:spPr/>
    </dgm:pt>
    <dgm:pt modelId="{C6B2A296-6189-47AF-BE2F-F3C1F1449AA4}" type="pres">
      <dgm:prSet presAssocID="{02C23ECF-29DA-42B4-9CB0-54BEF1E0087A}" presName="rootText" presStyleLbl="node2" presStyleIdx="2" presStyleCnt="3">
        <dgm:presLayoutVars>
          <dgm:chPref val="3"/>
        </dgm:presLayoutVars>
      </dgm:prSet>
      <dgm:spPr/>
    </dgm:pt>
    <dgm:pt modelId="{C4AD56FF-68C4-4242-89C7-F320815B1D48}" type="pres">
      <dgm:prSet presAssocID="{02C23ECF-29DA-42B4-9CB0-54BEF1E0087A}" presName="rootConnector" presStyleLbl="node2" presStyleIdx="2" presStyleCnt="3"/>
      <dgm:spPr/>
    </dgm:pt>
    <dgm:pt modelId="{03E2BE5C-B410-4A77-A1C8-64D7E5A6DA24}" type="pres">
      <dgm:prSet presAssocID="{02C23ECF-29DA-42B4-9CB0-54BEF1E0087A}" presName="hierChild4" presStyleCnt="0"/>
      <dgm:spPr/>
    </dgm:pt>
    <dgm:pt modelId="{5A08D9C9-CC4A-4975-B2F3-A56935EA0E82}" type="pres">
      <dgm:prSet presAssocID="{02C23ECF-29DA-42B4-9CB0-54BEF1E0087A}" presName="hierChild5" presStyleCnt="0"/>
      <dgm:spPr/>
    </dgm:pt>
    <dgm:pt modelId="{9B7694A4-BBA2-4009-A2FD-7A63F8C0C922}" type="pres">
      <dgm:prSet presAssocID="{06DE311D-5BD0-46A0-8F23-3071FBD69795}" presName="hierChild3" presStyleCnt="0"/>
      <dgm:spPr/>
    </dgm:pt>
    <dgm:pt modelId="{EB066002-6FDA-4878-986B-3C7A334890C7}" type="pres">
      <dgm:prSet presAssocID="{2A162815-95C9-4E2C-B1DA-4493AA959609}" presName="Name111" presStyleLbl="parChTrans1D2" presStyleIdx="3" presStyleCnt="4"/>
      <dgm:spPr/>
    </dgm:pt>
    <dgm:pt modelId="{63D905B6-41D3-4567-B455-B419EB0826E9}" type="pres">
      <dgm:prSet presAssocID="{E4A66771-1C0F-4152-9D30-F4F89FBE8E0D}" presName="hierRoot3" presStyleCnt="0">
        <dgm:presLayoutVars>
          <dgm:hierBranch val="init"/>
        </dgm:presLayoutVars>
      </dgm:prSet>
      <dgm:spPr/>
    </dgm:pt>
    <dgm:pt modelId="{17618D11-1D41-419E-A7AE-9F49C41BFF75}" type="pres">
      <dgm:prSet presAssocID="{E4A66771-1C0F-4152-9D30-F4F89FBE8E0D}" presName="rootComposite3" presStyleCnt="0"/>
      <dgm:spPr/>
    </dgm:pt>
    <dgm:pt modelId="{E07AD5FF-8E47-4CCD-A063-F5B2EDC9295F}" type="pres">
      <dgm:prSet presAssocID="{E4A66771-1C0F-4152-9D30-F4F89FBE8E0D}" presName="rootText3" presStyleLbl="asst1" presStyleIdx="0" presStyleCnt="1">
        <dgm:presLayoutVars>
          <dgm:chPref val="3"/>
        </dgm:presLayoutVars>
      </dgm:prSet>
      <dgm:spPr/>
    </dgm:pt>
    <dgm:pt modelId="{B3C7627F-6184-4806-98BB-83577099358E}" type="pres">
      <dgm:prSet presAssocID="{E4A66771-1C0F-4152-9D30-F4F89FBE8E0D}" presName="rootConnector3" presStyleLbl="asst1" presStyleIdx="0" presStyleCnt="1"/>
      <dgm:spPr/>
    </dgm:pt>
    <dgm:pt modelId="{24F983D8-5909-4198-BC7D-4AD5F40753E8}" type="pres">
      <dgm:prSet presAssocID="{E4A66771-1C0F-4152-9D30-F4F89FBE8E0D}" presName="hierChild6" presStyleCnt="0"/>
      <dgm:spPr/>
    </dgm:pt>
    <dgm:pt modelId="{833F5E33-1912-4520-84F7-8F1B54E2453C}" type="pres">
      <dgm:prSet presAssocID="{E4A66771-1C0F-4152-9D30-F4F89FBE8E0D}" presName="hierChild7" presStyleCnt="0"/>
      <dgm:spPr/>
    </dgm:pt>
  </dgm:ptLst>
  <dgm:cxnLst>
    <dgm:cxn modelId="{67A12A05-8635-4D79-ABFC-1CB7B7CE4B89}" type="presOf" srcId="{3540E8A4-F360-48A0-A8BE-34A92F9AF75D}" destId="{A259A6A0-679C-4164-A513-2527CDA3F38A}" srcOrd="1" destOrd="0" presId="urn:microsoft.com/office/officeart/2005/8/layout/orgChart1"/>
    <dgm:cxn modelId="{4E852807-2A56-4D07-B6A6-EA52670374E9}" srcId="{06DE311D-5BD0-46A0-8F23-3071FBD69795}" destId="{4649E7D3-A623-40D1-9ED5-EBDD4A3EC221}" srcOrd="1" destOrd="0" parTransId="{B2BC137A-107A-40FB-9FE5-3B6556B18319}" sibTransId="{BD72F9DC-47A2-4F02-8563-9736FB1F584D}"/>
    <dgm:cxn modelId="{1DA5A508-2A8B-4CBA-A3C3-B90A01C50506}" type="presOf" srcId="{E4A66771-1C0F-4152-9D30-F4F89FBE8E0D}" destId="{E07AD5FF-8E47-4CCD-A063-F5B2EDC9295F}" srcOrd="0" destOrd="0" presId="urn:microsoft.com/office/officeart/2005/8/layout/orgChart1"/>
    <dgm:cxn modelId="{65047E0E-126F-4E85-A5D0-D7D358B99BF5}" type="presOf" srcId="{B2BC137A-107A-40FB-9FE5-3B6556B18319}" destId="{93D80320-1E90-4B10-97FB-55376E607624}" srcOrd="0" destOrd="0" presId="urn:microsoft.com/office/officeart/2005/8/layout/orgChart1"/>
    <dgm:cxn modelId="{F48C3A40-D8AE-46F5-8010-08C46F45AFEC}" type="presOf" srcId="{4649E7D3-A623-40D1-9ED5-EBDD4A3EC221}" destId="{DBA6F507-2FF7-4D1E-95B0-054B53A0AEB2}" srcOrd="0" destOrd="0" presId="urn:microsoft.com/office/officeart/2005/8/layout/orgChart1"/>
    <dgm:cxn modelId="{E4D0CC67-309F-4704-8DD4-5F04D6D058D9}" srcId="{06DE311D-5BD0-46A0-8F23-3071FBD69795}" destId="{E4A66771-1C0F-4152-9D30-F4F89FBE8E0D}" srcOrd="0" destOrd="0" parTransId="{2A162815-95C9-4E2C-B1DA-4493AA959609}" sibTransId="{C37757AA-25C9-4FDE-BA3C-3ED5D8A3FBF2}"/>
    <dgm:cxn modelId="{056A6C48-363A-4107-9B1E-71BEE7A57AE3}" type="presOf" srcId="{02C23ECF-29DA-42B4-9CB0-54BEF1E0087A}" destId="{C4AD56FF-68C4-4242-89C7-F320815B1D48}" srcOrd="1" destOrd="0" presId="urn:microsoft.com/office/officeart/2005/8/layout/orgChart1"/>
    <dgm:cxn modelId="{2BC6BA6B-B3EF-442A-BC52-9AD923DFEB5A}" srcId="{F231909E-FDD3-45FE-984C-CC240CA9CD65}" destId="{06DE311D-5BD0-46A0-8F23-3071FBD69795}" srcOrd="0" destOrd="0" parTransId="{7BC112AA-8FD9-4E35-83E2-35836DB0F23A}" sibTransId="{D6A2AD59-72E5-48AF-997A-9AEFB52A7940}"/>
    <dgm:cxn modelId="{5F30F887-B2B4-4BAB-9146-AC28B81F2391}" type="presOf" srcId="{02C23ECF-29DA-42B4-9CB0-54BEF1E0087A}" destId="{C6B2A296-6189-47AF-BE2F-F3C1F1449AA4}" srcOrd="0" destOrd="0" presId="urn:microsoft.com/office/officeart/2005/8/layout/orgChart1"/>
    <dgm:cxn modelId="{5675B389-99FB-4872-BC2B-60195D44A6AE}" type="presOf" srcId="{4649E7D3-A623-40D1-9ED5-EBDD4A3EC221}" destId="{7B4C1542-5818-4FD3-8DEF-94487129BA76}" srcOrd="1" destOrd="0" presId="urn:microsoft.com/office/officeart/2005/8/layout/orgChart1"/>
    <dgm:cxn modelId="{6CACFF8D-E86A-4601-80C5-DD95F37FA547}" type="presOf" srcId="{3540E8A4-F360-48A0-A8BE-34A92F9AF75D}" destId="{A4C6F2BD-CD35-4962-ABCC-655D7D277F8C}" srcOrd="0" destOrd="0" presId="urn:microsoft.com/office/officeart/2005/8/layout/orgChart1"/>
    <dgm:cxn modelId="{397F369F-7700-4CD0-8FEE-CE2B0EEABB3C}" type="presOf" srcId="{2A162815-95C9-4E2C-B1DA-4493AA959609}" destId="{EB066002-6FDA-4878-986B-3C7A334890C7}" srcOrd="0" destOrd="0" presId="urn:microsoft.com/office/officeart/2005/8/layout/orgChart1"/>
    <dgm:cxn modelId="{CA546BB6-AC24-4DB3-B652-D5B393BD1879}" type="presOf" srcId="{E4A66771-1C0F-4152-9D30-F4F89FBE8E0D}" destId="{B3C7627F-6184-4806-98BB-83577099358E}" srcOrd="1" destOrd="0" presId="urn:microsoft.com/office/officeart/2005/8/layout/orgChart1"/>
    <dgm:cxn modelId="{43D325B7-C8FA-4D4C-B7B4-649A93A48965}" srcId="{06DE311D-5BD0-46A0-8F23-3071FBD69795}" destId="{3540E8A4-F360-48A0-A8BE-34A92F9AF75D}" srcOrd="2" destOrd="0" parTransId="{23EBC4DC-E1C1-44F4-A2BA-21CCE9994EA6}" sibTransId="{824B5901-A11A-4B3B-AE0A-1A3966FB47FC}"/>
    <dgm:cxn modelId="{D55BDAD1-7B83-4FE7-B778-F09497502095}" type="presOf" srcId="{B55EE99C-32C2-4FC8-8BD2-5F55B6111746}" destId="{749F0F78-1799-49B6-A421-60E25AFFDF11}" srcOrd="0" destOrd="0" presId="urn:microsoft.com/office/officeart/2005/8/layout/orgChart1"/>
    <dgm:cxn modelId="{343950DB-D002-479F-85EB-48F666518E79}" srcId="{06DE311D-5BD0-46A0-8F23-3071FBD69795}" destId="{02C23ECF-29DA-42B4-9CB0-54BEF1E0087A}" srcOrd="3" destOrd="0" parTransId="{B55EE99C-32C2-4FC8-8BD2-5F55B6111746}" sibTransId="{CA75DC01-5D21-4B5C-9E17-E7CD743651D9}"/>
    <dgm:cxn modelId="{2241FAE1-9A5A-4D0F-968F-321AE1BFAFB9}" type="presOf" srcId="{F231909E-FDD3-45FE-984C-CC240CA9CD65}" destId="{CCC8708E-91B9-4122-B7EA-5CE85F9E8C75}" srcOrd="0" destOrd="0" presId="urn:microsoft.com/office/officeart/2005/8/layout/orgChart1"/>
    <dgm:cxn modelId="{2D3AB7EF-A52A-4A5B-85EE-97ABC0E40AF5}" type="presOf" srcId="{06DE311D-5BD0-46A0-8F23-3071FBD69795}" destId="{A6DF7C76-79CF-4CA2-919D-E88420E6C465}" srcOrd="0" destOrd="0" presId="urn:microsoft.com/office/officeart/2005/8/layout/orgChart1"/>
    <dgm:cxn modelId="{170858F3-D9E6-475D-A435-0488115EB0B2}" type="presOf" srcId="{06DE311D-5BD0-46A0-8F23-3071FBD69795}" destId="{0B3C12B5-F16E-415A-947C-45B606F6688D}" srcOrd="1" destOrd="0" presId="urn:microsoft.com/office/officeart/2005/8/layout/orgChart1"/>
    <dgm:cxn modelId="{CC12FEF7-7BF8-4498-BAA3-EFEF7A4C67D6}" type="presOf" srcId="{23EBC4DC-E1C1-44F4-A2BA-21CCE9994EA6}" destId="{5D5B3905-08C7-400C-AD83-0237F9B72BE8}" srcOrd="0" destOrd="0" presId="urn:microsoft.com/office/officeart/2005/8/layout/orgChart1"/>
    <dgm:cxn modelId="{5BE275BE-471D-4C60-94A4-47B9604FBFB5}" type="presParOf" srcId="{CCC8708E-91B9-4122-B7EA-5CE85F9E8C75}" destId="{55FF5B21-36CC-4B0F-BD87-E610F00C12D0}" srcOrd="0" destOrd="0" presId="urn:microsoft.com/office/officeart/2005/8/layout/orgChart1"/>
    <dgm:cxn modelId="{372A2407-EE45-4486-97A1-403F86853D0F}" type="presParOf" srcId="{55FF5B21-36CC-4B0F-BD87-E610F00C12D0}" destId="{D885BCBC-7C12-43AC-B390-1054C652F3D5}" srcOrd="0" destOrd="0" presId="urn:microsoft.com/office/officeart/2005/8/layout/orgChart1"/>
    <dgm:cxn modelId="{B2F1AA9D-3457-401D-B9AB-0A592D2EC1B3}" type="presParOf" srcId="{D885BCBC-7C12-43AC-B390-1054C652F3D5}" destId="{A6DF7C76-79CF-4CA2-919D-E88420E6C465}" srcOrd="0" destOrd="0" presId="urn:microsoft.com/office/officeart/2005/8/layout/orgChart1"/>
    <dgm:cxn modelId="{69703B36-4936-4680-A632-3D02C3B85FE4}" type="presParOf" srcId="{D885BCBC-7C12-43AC-B390-1054C652F3D5}" destId="{0B3C12B5-F16E-415A-947C-45B606F6688D}" srcOrd="1" destOrd="0" presId="urn:microsoft.com/office/officeart/2005/8/layout/orgChart1"/>
    <dgm:cxn modelId="{36369B04-F47E-42C5-A68C-C9C5E43DB499}" type="presParOf" srcId="{55FF5B21-36CC-4B0F-BD87-E610F00C12D0}" destId="{4E413E31-57F3-4458-BEDD-5AA735E12CBB}" srcOrd="1" destOrd="0" presId="urn:microsoft.com/office/officeart/2005/8/layout/orgChart1"/>
    <dgm:cxn modelId="{C4E7FB4B-2A2E-477A-B80C-3A9E98506ADD}" type="presParOf" srcId="{4E413E31-57F3-4458-BEDD-5AA735E12CBB}" destId="{93D80320-1E90-4B10-97FB-55376E607624}" srcOrd="0" destOrd="0" presId="urn:microsoft.com/office/officeart/2005/8/layout/orgChart1"/>
    <dgm:cxn modelId="{535D1B72-A109-477F-8C48-DD892EB02391}" type="presParOf" srcId="{4E413E31-57F3-4458-BEDD-5AA735E12CBB}" destId="{CDD9EBB8-A441-48E6-B99E-548E041019F5}" srcOrd="1" destOrd="0" presId="urn:microsoft.com/office/officeart/2005/8/layout/orgChart1"/>
    <dgm:cxn modelId="{62A24A3A-AA96-4B98-9C46-2D780E5940B7}" type="presParOf" srcId="{CDD9EBB8-A441-48E6-B99E-548E041019F5}" destId="{9AAF6FF1-23E6-4ECE-A379-72506068BB47}" srcOrd="0" destOrd="0" presId="urn:microsoft.com/office/officeart/2005/8/layout/orgChart1"/>
    <dgm:cxn modelId="{AAD3DCB0-A628-4AC5-BE72-5189BB172B2A}" type="presParOf" srcId="{9AAF6FF1-23E6-4ECE-A379-72506068BB47}" destId="{DBA6F507-2FF7-4D1E-95B0-054B53A0AEB2}" srcOrd="0" destOrd="0" presId="urn:microsoft.com/office/officeart/2005/8/layout/orgChart1"/>
    <dgm:cxn modelId="{2108EE3B-96C7-45E8-AA63-E61C371028DE}" type="presParOf" srcId="{9AAF6FF1-23E6-4ECE-A379-72506068BB47}" destId="{7B4C1542-5818-4FD3-8DEF-94487129BA76}" srcOrd="1" destOrd="0" presId="urn:microsoft.com/office/officeart/2005/8/layout/orgChart1"/>
    <dgm:cxn modelId="{DE9CE3F6-E665-487A-BFF3-F98BD2A906F4}" type="presParOf" srcId="{CDD9EBB8-A441-48E6-B99E-548E041019F5}" destId="{FB011016-C4A1-4A79-8D5B-C434D2FF090E}" srcOrd="1" destOrd="0" presId="urn:microsoft.com/office/officeart/2005/8/layout/orgChart1"/>
    <dgm:cxn modelId="{C294B785-D2C6-44CC-8440-737E415B0212}" type="presParOf" srcId="{CDD9EBB8-A441-48E6-B99E-548E041019F5}" destId="{EA837384-EC0B-440A-ACED-0BA3C10C4645}" srcOrd="2" destOrd="0" presId="urn:microsoft.com/office/officeart/2005/8/layout/orgChart1"/>
    <dgm:cxn modelId="{394CF755-0234-49BF-9824-B2CB5F6995CB}" type="presParOf" srcId="{4E413E31-57F3-4458-BEDD-5AA735E12CBB}" destId="{5D5B3905-08C7-400C-AD83-0237F9B72BE8}" srcOrd="2" destOrd="0" presId="urn:microsoft.com/office/officeart/2005/8/layout/orgChart1"/>
    <dgm:cxn modelId="{CC96A16D-4E96-4036-964B-7D11387E6D85}" type="presParOf" srcId="{4E413E31-57F3-4458-BEDD-5AA735E12CBB}" destId="{EA101BC7-9454-420A-AA47-CFEF32A559C2}" srcOrd="3" destOrd="0" presId="urn:microsoft.com/office/officeart/2005/8/layout/orgChart1"/>
    <dgm:cxn modelId="{580AA218-5255-43F9-9F68-B5AAAC4EB371}" type="presParOf" srcId="{EA101BC7-9454-420A-AA47-CFEF32A559C2}" destId="{BAE119E3-DC9A-4D65-9D9F-0AA0456C09FF}" srcOrd="0" destOrd="0" presId="urn:microsoft.com/office/officeart/2005/8/layout/orgChart1"/>
    <dgm:cxn modelId="{5980DA7F-F60B-4D4B-B4D0-27AC9CFF3079}" type="presParOf" srcId="{BAE119E3-DC9A-4D65-9D9F-0AA0456C09FF}" destId="{A4C6F2BD-CD35-4962-ABCC-655D7D277F8C}" srcOrd="0" destOrd="0" presId="urn:microsoft.com/office/officeart/2005/8/layout/orgChart1"/>
    <dgm:cxn modelId="{ADC9C41B-0759-499C-B396-0C0A6203D5EE}" type="presParOf" srcId="{BAE119E3-DC9A-4D65-9D9F-0AA0456C09FF}" destId="{A259A6A0-679C-4164-A513-2527CDA3F38A}" srcOrd="1" destOrd="0" presId="urn:microsoft.com/office/officeart/2005/8/layout/orgChart1"/>
    <dgm:cxn modelId="{89A115D9-8D8A-4224-9C7F-34500ED73815}" type="presParOf" srcId="{EA101BC7-9454-420A-AA47-CFEF32A559C2}" destId="{1A4689D3-652C-4329-B1FA-F0C5F64F0377}" srcOrd="1" destOrd="0" presId="urn:microsoft.com/office/officeart/2005/8/layout/orgChart1"/>
    <dgm:cxn modelId="{6B9C2F3B-FA53-4806-A719-28A295CA86A1}" type="presParOf" srcId="{EA101BC7-9454-420A-AA47-CFEF32A559C2}" destId="{8DBDFA1D-499C-4207-9BC1-1FC420F2090D}" srcOrd="2" destOrd="0" presId="urn:microsoft.com/office/officeart/2005/8/layout/orgChart1"/>
    <dgm:cxn modelId="{0309859B-5657-4DFA-8A03-B29A2513D967}" type="presParOf" srcId="{4E413E31-57F3-4458-BEDD-5AA735E12CBB}" destId="{749F0F78-1799-49B6-A421-60E25AFFDF11}" srcOrd="4" destOrd="0" presId="urn:microsoft.com/office/officeart/2005/8/layout/orgChart1"/>
    <dgm:cxn modelId="{7F6118B6-21F8-4DC4-A49D-E2B90926A9AE}" type="presParOf" srcId="{4E413E31-57F3-4458-BEDD-5AA735E12CBB}" destId="{7238124A-D6C4-4748-B1DD-22F1A3562271}" srcOrd="5" destOrd="0" presId="urn:microsoft.com/office/officeart/2005/8/layout/orgChart1"/>
    <dgm:cxn modelId="{05E2AA54-04B6-4CC3-9E87-45C9B5276ED9}" type="presParOf" srcId="{7238124A-D6C4-4748-B1DD-22F1A3562271}" destId="{C607F536-DA4C-43F6-B2AB-8C68C73D321E}" srcOrd="0" destOrd="0" presId="urn:microsoft.com/office/officeart/2005/8/layout/orgChart1"/>
    <dgm:cxn modelId="{C045A9E7-C9F1-4ACB-8513-6CA7D384C8F5}" type="presParOf" srcId="{C607F536-DA4C-43F6-B2AB-8C68C73D321E}" destId="{C6B2A296-6189-47AF-BE2F-F3C1F1449AA4}" srcOrd="0" destOrd="0" presId="urn:microsoft.com/office/officeart/2005/8/layout/orgChart1"/>
    <dgm:cxn modelId="{1ED06792-EBC9-4A71-A80C-8E51FF800B3F}" type="presParOf" srcId="{C607F536-DA4C-43F6-B2AB-8C68C73D321E}" destId="{C4AD56FF-68C4-4242-89C7-F320815B1D48}" srcOrd="1" destOrd="0" presId="urn:microsoft.com/office/officeart/2005/8/layout/orgChart1"/>
    <dgm:cxn modelId="{1F5EEF9D-3C9F-4F30-970D-B8FA35CFDF57}" type="presParOf" srcId="{7238124A-D6C4-4748-B1DD-22F1A3562271}" destId="{03E2BE5C-B410-4A77-A1C8-64D7E5A6DA24}" srcOrd="1" destOrd="0" presId="urn:microsoft.com/office/officeart/2005/8/layout/orgChart1"/>
    <dgm:cxn modelId="{548076F0-25E3-4D84-B4FA-4C98D53B2149}" type="presParOf" srcId="{7238124A-D6C4-4748-B1DD-22F1A3562271}" destId="{5A08D9C9-CC4A-4975-B2F3-A56935EA0E82}" srcOrd="2" destOrd="0" presId="urn:microsoft.com/office/officeart/2005/8/layout/orgChart1"/>
    <dgm:cxn modelId="{F5ED5002-9BF7-4B99-B154-802121080984}" type="presParOf" srcId="{55FF5B21-36CC-4B0F-BD87-E610F00C12D0}" destId="{9B7694A4-BBA2-4009-A2FD-7A63F8C0C922}" srcOrd="2" destOrd="0" presId="urn:microsoft.com/office/officeart/2005/8/layout/orgChart1"/>
    <dgm:cxn modelId="{5D7313BA-AF27-49E2-9494-B9C2068ED73A}" type="presParOf" srcId="{9B7694A4-BBA2-4009-A2FD-7A63F8C0C922}" destId="{EB066002-6FDA-4878-986B-3C7A334890C7}" srcOrd="0" destOrd="0" presId="urn:microsoft.com/office/officeart/2005/8/layout/orgChart1"/>
    <dgm:cxn modelId="{59E00874-F235-42EC-9CEB-81DB34306AC0}" type="presParOf" srcId="{9B7694A4-BBA2-4009-A2FD-7A63F8C0C922}" destId="{63D905B6-41D3-4567-B455-B419EB0826E9}" srcOrd="1" destOrd="0" presId="urn:microsoft.com/office/officeart/2005/8/layout/orgChart1"/>
    <dgm:cxn modelId="{08B6E276-975D-46BD-80EA-995482BC30E7}" type="presParOf" srcId="{63D905B6-41D3-4567-B455-B419EB0826E9}" destId="{17618D11-1D41-419E-A7AE-9F49C41BFF75}" srcOrd="0" destOrd="0" presId="urn:microsoft.com/office/officeart/2005/8/layout/orgChart1"/>
    <dgm:cxn modelId="{8F219D69-AA9D-4AB2-8C0F-4121F4E661D0}" type="presParOf" srcId="{17618D11-1D41-419E-A7AE-9F49C41BFF75}" destId="{E07AD5FF-8E47-4CCD-A063-F5B2EDC9295F}" srcOrd="0" destOrd="0" presId="urn:microsoft.com/office/officeart/2005/8/layout/orgChart1"/>
    <dgm:cxn modelId="{93B9A0E9-5C32-498C-9E22-E116B792CBC7}" type="presParOf" srcId="{17618D11-1D41-419E-A7AE-9F49C41BFF75}" destId="{B3C7627F-6184-4806-98BB-83577099358E}" srcOrd="1" destOrd="0" presId="urn:microsoft.com/office/officeart/2005/8/layout/orgChart1"/>
    <dgm:cxn modelId="{3E36306D-2C73-4230-85B0-4DEBF8B630BF}" type="presParOf" srcId="{63D905B6-41D3-4567-B455-B419EB0826E9}" destId="{24F983D8-5909-4198-BC7D-4AD5F40753E8}" srcOrd="1" destOrd="0" presId="urn:microsoft.com/office/officeart/2005/8/layout/orgChart1"/>
    <dgm:cxn modelId="{2920FAF6-8145-4E43-ACE7-6C2CBFE43F76}" type="presParOf" srcId="{63D905B6-41D3-4567-B455-B419EB0826E9}" destId="{833F5E33-1912-4520-84F7-8F1B54E245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2ED1DA-06CD-49AA-9C21-8775AFE1E098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1702E991-27F4-4A8A-94FE-DF0FAE1A2054}">
      <dgm:prSet phldrT="[Text]"/>
      <dgm:spPr/>
      <dgm:t>
        <a:bodyPr/>
        <a:lstStyle/>
        <a:p>
          <a:r>
            <a:rPr lang="en-IE" dirty="0"/>
            <a:t>Scale and speed of digital adoption</a:t>
          </a:r>
        </a:p>
      </dgm:t>
    </dgm:pt>
    <dgm:pt modelId="{43E8D73D-0F48-474F-B564-8C36C05BA459}" type="parTrans" cxnId="{EDDC4749-FCFF-48CE-A94A-D9C97E7986DC}">
      <dgm:prSet/>
      <dgm:spPr/>
      <dgm:t>
        <a:bodyPr/>
        <a:lstStyle/>
        <a:p>
          <a:endParaRPr lang="en-IE"/>
        </a:p>
      </dgm:t>
    </dgm:pt>
    <dgm:pt modelId="{B3B31113-82C0-465F-BBFB-E5D41868B37C}" type="sibTrans" cxnId="{EDDC4749-FCFF-48CE-A94A-D9C97E7986DC}">
      <dgm:prSet/>
      <dgm:spPr/>
      <dgm:t>
        <a:bodyPr/>
        <a:lstStyle/>
        <a:p>
          <a:endParaRPr lang="en-IE"/>
        </a:p>
      </dgm:t>
    </dgm:pt>
    <dgm:pt modelId="{9050DEC7-ED0B-4C2C-8D62-23E1F5E02D19}">
      <dgm:prSet/>
      <dgm:spPr/>
      <dgm:t>
        <a:bodyPr/>
        <a:lstStyle/>
        <a:p>
          <a:r>
            <a:rPr lang="en-IE" dirty="0"/>
            <a:t>Diverse heterogenous environment</a:t>
          </a:r>
        </a:p>
      </dgm:t>
    </dgm:pt>
    <dgm:pt modelId="{4A360E28-4EDA-44F8-8902-873F0F41130D}" type="parTrans" cxnId="{257E6D1B-7895-41C5-9623-06E5A03E11D1}">
      <dgm:prSet/>
      <dgm:spPr/>
      <dgm:t>
        <a:bodyPr/>
        <a:lstStyle/>
        <a:p>
          <a:endParaRPr lang="en-IE"/>
        </a:p>
      </dgm:t>
    </dgm:pt>
    <dgm:pt modelId="{A32FF554-A0A6-4F6A-B913-280E3F304168}" type="sibTrans" cxnId="{257E6D1B-7895-41C5-9623-06E5A03E11D1}">
      <dgm:prSet/>
      <dgm:spPr/>
      <dgm:t>
        <a:bodyPr/>
        <a:lstStyle/>
        <a:p>
          <a:endParaRPr lang="en-IE"/>
        </a:p>
      </dgm:t>
    </dgm:pt>
    <dgm:pt modelId="{DE8C7479-B1EB-43F5-B53D-84FCD7002F84}">
      <dgm:prSet/>
      <dgm:spPr/>
      <dgm:t>
        <a:bodyPr/>
        <a:lstStyle/>
        <a:p>
          <a:r>
            <a:rPr lang="en-IE" dirty="0"/>
            <a:t>Conflicting priorities</a:t>
          </a:r>
        </a:p>
      </dgm:t>
    </dgm:pt>
    <dgm:pt modelId="{75065874-9349-4617-8DF2-81681393988E}" type="parTrans" cxnId="{417970E9-F5C5-4777-9338-FBD5C6ADF9E3}">
      <dgm:prSet/>
      <dgm:spPr/>
      <dgm:t>
        <a:bodyPr/>
        <a:lstStyle/>
        <a:p>
          <a:endParaRPr lang="en-IE"/>
        </a:p>
      </dgm:t>
    </dgm:pt>
    <dgm:pt modelId="{7C3EFFCC-C0AE-4B4F-B8B7-281ED0FD8818}" type="sibTrans" cxnId="{417970E9-F5C5-4777-9338-FBD5C6ADF9E3}">
      <dgm:prSet/>
      <dgm:spPr/>
      <dgm:t>
        <a:bodyPr/>
        <a:lstStyle/>
        <a:p>
          <a:endParaRPr lang="en-IE"/>
        </a:p>
      </dgm:t>
    </dgm:pt>
    <dgm:pt modelId="{8A4850C1-C200-4DD6-948E-7C87674581E7}">
      <dgm:prSet/>
      <dgm:spPr/>
      <dgm:t>
        <a:bodyPr/>
        <a:lstStyle/>
        <a:p>
          <a:r>
            <a:rPr lang="en-IE" dirty="0"/>
            <a:t>Volume of institutional data outstripping the availability of secure data storage</a:t>
          </a:r>
        </a:p>
      </dgm:t>
    </dgm:pt>
    <dgm:pt modelId="{AA5A3170-11A0-441B-ACEE-955AE3100F2C}" type="parTrans" cxnId="{53651A05-7375-4EF2-9019-0DBCEA3719C8}">
      <dgm:prSet/>
      <dgm:spPr/>
      <dgm:t>
        <a:bodyPr/>
        <a:lstStyle/>
        <a:p>
          <a:endParaRPr lang="en-IE"/>
        </a:p>
      </dgm:t>
    </dgm:pt>
    <dgm:pt modelId="{3A4765C1-220E-42D9-908E-B3AA75F9E9ED}" type="sibTrans" cxnId="{53651A05-7375-4EF2-9019-0DBCEA3719C8}">
      <dgm:prSet/>
      <dgm:spPr/>
      <dgm:t>
        <a:bodyPr/>
        <a:lstStyle/>
        <a:p>
          <a:endParaRPr lang="en-IE"/>
        </a:p>
      </dgm:t>
    </dgm:pt>
    <dgm:pt modelId="{477F80F1-08E7-4D0A-8514-6F8C35B22123}">
      <dgm:prSet/>
      <dgm:spPr/>
      <dgm:t>
        <a:bodyPr/>
        <a:lstStyle/>
        <a:p>
          <a:r>
            <a:rPr lang="en-IE" dirty="0"/>
            <a:t>Funding models and constraints</a:t>
          </a:r>
        </a:p>
      </dgm:t>
    </dgm:pt>
    <dgm:pt modelId="{E5FA0D87-F443-4527-97F7-DFA0C6057533}" type="parTrans" cxnId="{8F0A2A52-C6ED-4604-8516-F325CD22DE8C}">
      <dgm:prSet/>
      <dgm:spPr/>
      <dgm:t>
        <a:bodyPr/>
        <a:lstStyle/>
        <a:p>
          <a:endParaRPr lang="en-IE"/>
        </a:p>
      </dgm:t>
    </dgm:pt>
    <dgm:pt modelId="{2E28D3A5-2661-45EB-9146-C87228BB151B}" type="sibTrans" cxnId="{8F0A2A52-C6ED-4604-8516-F325CD22DE8C}">
      <dgm:prSet/>
      <dgm:spPr/>
      <dgm:t>
        <a:bodyPr/>
        <a:lstStyle/>
        <a:p>
          <a:endParaRPr lang="en-IE"/>
        </a:p>
      </dgm:t>
    </dgm:pt>
    <dgm:pt modelId="{094F740D-C8EB-4E4A-8360-C5F13289C4BD}">
      <dgm:prSet/>
      <dgm:spPr/>
      <dgm:t>
        <a:bodyPr/>
        <a:lstStyle/>
        <a:p>
          <a:r>
            <a:rPr lang="en-IE" dirty="0"/>
            <a:t>Third Party Risk Management – number of vendors increasing exponentially</a:t>
          </a:r>
        </a:p>
      </dgm:t>
    </dgm:pt>
    <dgm:pt modelId="{85FF36E9-1024-4EED-925D-E58DD9AC4070}" type="parTrans" cxnId="{C0D82616-10A2-4DF0-A118-C5B40F8298DE}">
      <dgm:prSet/>
      <dgm:spPr/>
      <dgm:t>
        <a:bodyPr/>
        <a:lstStyle/>
        <a:p>
          <a:endParaRPr lang="en-IE"/>
        </a:p>
      </dgm:t>
    </dgm:pt>
    <dgm:pt modelId="{2EC2CDC6-6FE5-4C0D-A150-8DED74D3375A}" type="sibTrans" cxnId="{C0D82616-10A2-4DF0-A118-C5B40F8298DE}">
      <dgm:prSet/>
      <dgm:spPr/>
      <dgm:t>
        <a:bodyPr/>
        <a:lstStyle/>
        <a:p>
          <a:endParaRPr lang="en-IE"/>
        </a:p>
      </dgm:t>
    </dgm:pt>
    <dgm:pt modelId="{19A23A86-6726-4269-8BB2-182D4BB505B6}">
      <dgm:prSet/>
      <dgm:spPr/>
      <dgm:t>
        <a:bodyPr/>
        <a:lstStyle/>
        <a:p>
          <a:r>
            <a:rPr lang="en-IE" dirty="0"/>
            <a:t>End user Skill Gap -persistent vulnerability to phishing</a:t>
          </a:r>
        </a:p>
      </dgm:t>
    </dgm:pt>
    <dgm:pt modelId="{A0C9EFE4-97E3-4F0D-BE77-CB94DEC09932}" type="parTrans" cxnId="{8583F733-5DE1-4BA4-BD63-8422CA016F36}">
      <dgm:prSet/>
      <dgm:spPr/>
      <dgm:t>
        <a:bodyPr/>
        <a:lstStyle/>
        <a:p>
          <a:endParaRPr lang="en-IE"/>
        </a:p>
      </dgm:t>
    </dgm:pt>
    <dgm:pt modelId="{E00B1757-F842-4E2C-AFC0-9BAF8F6967F5}" type="sibTrans" cxnId="{8583F733-5DE1-4BA4-BD63-8422CA016F36}">
      <dgm:prSet/>
      <dgm:spPr/>
      <dgm:t>
        <a:bodyPr/>
        <a:lstStyle/>
        <a:p>
          <a:endParaRPr lang="en-IE"/>
        </a:p>
      </dgm:t>
    </dgm:pt>
    <dgm:pt modelId="{B3820366-FE4B-4081-AD20-0268AB4DB578}">
      <dgm:prSet/>
      <dgm:spPr/>
      <dgm:t>
        <a:bodyPr/>
        <a:lstStyle/>
        <a:p>
          <a:r>
            <a:rPr lang="en-IE" dirty="0"/>
            <a:t>New legislation and compliance requirements not well understood NIS2, AI Act </a:t>
          </a:r>
        </a:p>
      </dgm:t>
    </dgm:pt>
    <dgm:pt modelId="{EFFFCBE9-3458-4B78-B569-3DC01262C1A7}" type="parTrans" cxnId="{470A79B9-50FA-4877-9D3A-23D6EC3CF468}">
      <dgm:prSet/>
      <dgm:spPr/>
      <dgm:t>
        <a:bodyPr/>
        <a:lstStyle/>
        <a:p>
          <a:endParaRPr lang="en-IE"/>
        </a:p>
      </dgm:t>
    </dgm:pt>
    <dgm:pt modelId="{A99807A0-4087-4EB1-9609-CCF8E7736C64}" type="sibTrans" cxnId="{470A79B9-50FA-4877-9D3A-23D6EC3CF468}">
      <dgm:prSet/>
      <dgm:spPr/>
      <dgm:t>
        <a:bodyPr/>
        <a:lstStyle/>
        <a:p>
          <a:endParaRPr lang="en-IE"/>
        </a:p>
      </dgm:t>
    </dgm:pt>
    <dgm:pt modelId="{F34BD43F-0AE1-432E-93F7-7D268B9262DB}">
      <dgm:prSet/>
      <dgm:spPr/>
      <dgm:t>
        <a:bodyPr/>
        <a:lstStyle/>
        <a:p>
          <a:r>
            <a:rPr lang="en-IE" dirty="0"/>
            <a:t>Rapid AI Adoption scramble for policies and procedure</a:t>
          </a:r>
        </a:p>
      </dgm:t>
    </dgm:pt>
    <dgm:pt modelId="{F917DF52-8BD3-4142-9C8B-FC352A0BE650}" type="parTrans" cxnId="{7FDBF6EF-D8C2-42D6-AE39-4659B6FC692B}">
      <dgm:prSet/>
      <dgm:spPr/>
      <dgm:t>
        <a:bodyPr/>
        <a:lstStyle/>
        <a:p>
          <a:endParaRPr lang="en-IE"/>
        </a:p>
      </dgm:t>
    </dgm:pt>
    <dgm:pt modelId="{BEF5202E-74B6-4965-A789-269E24DE1A38}" type="sibTrans" cxnId="{7FDBF6EF-D8C2-42D6-AE39-4659B6FC692B}">
      <dgm:prSet/>
      <dgm:spPr/>
      <dgm:t>
        <a:bodyPr/>
        <a:lstStyle/>
        <a:p>
          <a:endParaRPr lang="en-IE"/>
        </a:p>
      </dgm:t>
    </dgm:pt>
    <dgm:pt modelId="{F61A7156-C024-4E7C-A85B-4A9E04E33238}" type="pres">
      <dgm:prSet presAssocID="{592ED1DA-06CD-49AA-9C21-8775AFE1E098}" presName="diagram" presStyleCnt="0">
        <dgm:presLayoutVars>
          <dgm:dir/>
          <dgm:resizeHandles val="exact"/>
        </dgm:presLayoutVars>
      </dgm:prSet>
      <dgm:spPr/>
    </dgm:pt>
    <dgm:pt modelId="{9BF23CAE-62C7-4D78-B11B-4588A6E5F399}" type="pres">
      <dgm:prSet presAssocID="{1702E991-27F4-4A8A-94FE-DF0FAE1A2054}" presName="node" presStyleLbl="node1" presStyleIdx="0" presStyleCnt="9">
        <dgm:presLayoutVars>
          <dgm:bulletEnabled val="1"/>
        </dgm:presLayoutVars>
      </dgm:prSet>
      <dgm:spPr/>
    </dgm:pt>
    <dgm:pt modelId="{E2162122-7BB6-4311-8621-A0BBBA849A98}" type="pres">
      <dgm:prSet presAssocID="{B3B31113-82C0-465F-BBFB-E5D41868B37C}" presName="sibTrans" presStyleCnt="0"/>
      <dgm:spPr/>
    </dgm:pt>
    <dgm:pt modelId="{D71CA55E-CC19-45FB-853F-8200CE607DA8}" type="pres">
      <dgm:prSet presAssocID="{9050DEC7-ED0B-4C2C-8D62-23E1F5E02D19}" presName="node" presStyleLbl="node1" presStyleIdx="1" presStyleCnt="9">
        <dgm:presLayoutVars>
          <dgm:bulletEnabled val="1"/>
        </dgm:presLayoutVars>
      </dgm:prSet>
      <dgm:spPr/>
    </dgm:pt>
    <dgm:pt modelId="{2C7B9C0F-586B-411F-9A09-B44C4C7A5C50}" type="pres">
      <dgm:prSet presAssocID="{A32FF554-A0A6-4F6A-B913-280E3F304168}" presName="sibTrans" presStyleCnt="0"/>
      <dgm:spPr/>
    </dgm:pt>
    <dgm:pt modelId="{110EA1BC-23D1-4477-B574-F0F26587D955}" type="pres">
      <dgm:prSet presAssocID="{DE8C7479-B1EB-43F5-B53D-84FCD7002F84}" presName="node" presStyleLbl="node1" presStyleIdx="2" presStyleCnt="9">
        <dgm:presLayoutVars>
          <dgm:bulletEnabled val="1"/>
        </dgm:presLayoutVars>
      </dgm:prSet>
      <dgm:spPr/>
    </dgm:pt>
    <dgm:pt modelId="{5864277C-146A-497C-8A11-1E2F7DD02D29}" type="pres">
      <dgm:prSet presAssocID="{7C3EFFCC-C0AE-4B4F-B8B7-281ED0FD8818}" presName="sibTrans" presStyleCnt="0"/>
      <dgm:spPr/>
    </dgm:pt>
    <dgm:pt modelId="{08D7A10B-C70C-4857-866D-B0774176F8D0}" type="pres">
      <dgm:prSet presAssocID="{8A4850C1-C200-4DD6-948E-7C87674581E7}" presName="node" presStyleLbl="node1" presStyleIdx="3" presStyleCnt="9">
        <dgm:presLayoutVars>
          <dgm:bulletEnabled val="1"/>
        </dgm:presLayoutVars>
      </dgm:prSet>
      <dgm:spPr/>
    </dgm:pt>
    <dgm:pt modelId="{036BB8FC-7359-4184-890B-9890D7021166}" type="pres">
      <dgm:prSet presAssocID="{3A4765C1-220E-42D9-908E-B3AA75F9E9ED}" presName="sibTrans" presStyleCnt="0"/>
      <dgm:spPr/>
    </dgm:pt>
    <dgm:pt modelId="{4AA00B25-8CE7-4D22-9E0F-EAA616F218A3}" type="pres">
      <dgm:prSet presAssocID="{477F80F1-08E7-4D0A-8514-6F8C35B22123}" presName="node" presStyleLbl="node1" presStyleIdx="4" presStyleCnt="9">
        <dgm:presLayoutVars>
          <dgm:bulletEnabled val="1"/>
        </dgm:presLayoutVars>
      </dgm:prSet>
      <dgm:spPr/>
    </dgm:pt>
    <dgm:pt modelId="{A82DD0BF-EE94-4609-8240-7499DC729C96}" type="pres">
      <dgm:prSet presAssocID="{2E28D3A5-2661-45EB-9146-C87228BB151B}" presName="sibTrans" presStyleCnt="0"/>
      <dgm:spPr/>
    </dgm:pt>
    <dgm:pt modelId="{C0CCCDED-06EF-42F6-A0E4-0685EE728DDB}" type="pres">
      <dgm:prSet presAssocID="{094F740D-C8EB-4E4A-8360-C5F13289C4BD}" presName="node" presStyleLbl="node1" presStyleIdx="5" presStyleCnt="9">
        <dgm:presLayoutVars>
          <dgm:bulletEnabled val="1"/>
        </dgm:presLayoutVars>
      </dgm:prSet>
      <dgm:spPr/>
    </dgm:pt>
    <dgm:pt modelId="{6DD0F2B2-E3C9-49F1-A7AD-177895650B3D}" type="pres">
      <dgm:prSet presAssocID="{2EC2CDC6-6FE5-4C0D-A150-8DED74D3375A}" presName="sibTrans" presStyleCnt="0"/>
      <dgm:spPr/>
    </dgm:pt>
    <dgm:pt modelId="{37416D5B-3398-4DCB-98EF-DEE56C4AFEFD}" type="pres">
      <dgm:prSet presAssocID="{19A23A86-6726-4269-8BB2-182D4BB505B6}" presName="node" presStyleLbl="node1" presStyleIdx="6" presStyleCnt="9">
        <dgm:presLayoutVars>
          <dgm:bulletEnabled val="1"/>
        </dgm:presLayoutVars>
      </dgm:prSet>
      <dgm:spPr/>
    </dgm:pt>
    <dgm:pt modelId="{73D3294C-F391-4241-87EE-E824CCDFF57B}" type="pres">
      <dgm:prSet presAssocID="{E00B1757-F842-4E2C-AFC0-9BAF8F6967F5}" presName="sibTrans" presStyleCnt="0"/>
      <dgm:spPr/>
    </dgm:pt>
    <dgm:pt modelId="{A34AA76C-EFAF-4149-A73B-7AE86E0D2A36}" type="pres">
      <dgm:prSet presAssocID="{B3820366-FE4B-4081-AD20-0268AB4DB578}" presName="node" presStyleLbl="node1" presStyleIdx="7" presStyleCnt="9">
        <dgm:presLayoutVars>
          <dgm:bulletEnabled val="1"/>
        </dgm:presLayoutVars>
      </dgm:prSet>
      <dgm:spPr/>
    </dgm:pt>
    <dgm:pt modelId="{65CE881B-01AD-4463-AA51-B6D44D9ABC50}" type="pres">
      <dgm:prSet presAssocID="{A99807A0-4087-4EB1-9609-CCF8E7736C64}" presName="sibTrans" presStyleCnt="0"/>
      <dgm:spPr/>
    </dgm:pt>
    <dgm:pt modelId="{8776C95B-EBBE-45CA-B2E9-EE786C6FBC32}" type="pres">
      <dgm:prSet presAssocID="{F34BD43F-0AE1-432E-93F7-7D268B9262DB}" presName="node" presStyleLbl="node1" presStyleIdx="8" presStyleCnt="9">
        <dgm:presLayoutVars>
          <dgm:bulletEnabled val="1"/>
        </dgm:presLayoutVars>
      </dgm:prSet>
      <dgm:spPr/>
    </dgm:pt>
  </dgm:ptLst>
  <dgm:cxnLst>
    <dgm:cxn modelId="{53651A05-7375-4EF2-9019-0DBCEA3719C8}" srcId="{592ED1DA-06CD-49AA-9C21-8775AFE1E098}" destId="{8A4850C1-C200-4DD6-948E-7C87674581E7}" srcOrd="3" destOrd="0" parTransId="{AA5A3170-11A0-441B-ACEE-955AE3100F2C}" sibTransId="{3A4765C1-220E-42D9-908E-B3AA75F9E9ED}"/>
    <dgm:cxn modelId="{C0D82616-10A2-4DF0-A118-C5B40F8298DE}" srcId="{592ED1DA-06CD-49AA-9C21-8775AFE1E098}" destId="{094F740D-C8EB-4E4A-8360-C5F13289C4BD}" srcOrd="5" destOrd="0" parTransId="{85FF36E9-1024-4EED-925D-E58DD9AC4070}" sibTransId="{2EC2CDC6-6FE5-4C0D-A150-8DED74D3375A}"/>
    <dgm:cxn modelId="{257E6D1B-7895-41C5-9623-06E5A03E11D1}" srcId="{592ED1DA-06CD-49AA-9C21-8775AFE1E098}" destId="{9050DEC7-ED0B-4C2C-8D62-23E1F5E02D19}" srcOrd="1" destOrd="0" parTransId="{4A360E28-4EDA-44F8-8902-873F0F41130D}" sibTransId="{A32FF554-A0A6-4F6A-B913-280E3F304168}"/>
    <dgm:cxn modelId="{8583F733-5DE1-4BA4-BD63-8422CA016F36}" srcId="{592ED1DA-06CD-49AA-9C21-8775AFE1E098}" destId="{19A23A86-6726-4269-8BB2-182D4BB505B6}" srcOrd="6" destOrd="0" parTransId="{A0C9EFE4-97E3-4F0D-BE77-CB94DEC09932}" sibTransId="{E00B1757-F842-4E2C-AFC0-9BAF8F6967F5}"/>
    <dgm:cxn modelId="{EDDC4749-FCFF-48CE-A94A-D9C97E7986DC}" srcId="{592ED1DA-06CD-49AA-9C21-8775AFE1E098}" destId="{1702E991-27F4-4A8A-94FE-DF0FAE1A2054}" srcOrd="0" destOrd="0" parTransId="{43E8D73D-0F48-474F-B564-8C36C05BA459}" sibTransId="{B3B31113-82C0-465F-BBFB-E5D41868B37C}"/>
    <dgm:cxn modelId="{FEFF524D-AB1A-41DA-ADA4-2F4A06B2F6D7}" type="presOf" srcId="{8A4850C1-C200-4DD6-948E-7C87674581E7}" destId="{08D7A10B-C70C-4857-866D-B0774176F8D0}" srcOrd="0" destOrd="0" presId="urn:microsoft.com/office/officeart/2005/8/layout/default"/>
    <dgm:cxn modelId="{8F0A2A52-C6ED-4604-8516-F325CD22DE8C}" srcId="{592ED1DA-06CD-49AA-9C21-8775AFE1E098}" destId="{477F80F1-08E7-4D0A-8514-6F8C35B22123}" srcOrd="4" destOrd="0" parTransId="{E5FA0D87-F443-4527-97F7-DFA0C6057533}" sibTransId="{2E28D3A5-2661-45EB-9146-C87228BB151B}"/>
    <dgm:cxn modelId="{53099E59-F451-4EF9-859D-16BA2DD6F7E4}" type="presOf" srcId="{DE8C7479-B1EB-43F5-B53D-84FCD7002F84}" destId="{110EA1BC-23D1-4477-B574-F0F26587D955}" srcOrd="0" destOrd="0" presId="urn:microsoft.com/office/officeart/2005/8/layout/default"/>
    <dgm:cxn modelId="{4CE5A48E-EA94-4D8B-B73E-D1BF8B725EEE}" type="presOf" srcId="{9050DEC7-ED0B-4C2C-8D62-23E1F5E02D19}" destId="{D71CA55E-CC19-45FB-853F-8200CE607DA8}" srcOrd="0" destOrd="0" presId="urn:microsoft.com/office/officeart/2005/8/layout/default"/>
    <dgm:cxn modelId="{91F9FFA2-759F-4B35-A23D-7B0A11E69ED8}" type="presOf" srcId="{1702E991-27F4-4A8A-94FE-DF0FAE1A2054}" destId="{9BF23CAE-62C7-4D78-B11B-4588A6E5F399}" srcOrd="0" destOrd="0" presId="urn:microsoft.com/office/officeart/2005/8/layout/default"/>
    <dgm:cxn modelId="{470A79B9-50FA-4877-9D3A-23D6EC3CF468}" srcId="{592ED1DA-06CD-49AA-9C21-8775AFE1E098}" destId="{B3820366-FE4B-4081-AD20-0268AB4DB578}" srcOrd="7" destOrd="0" parTransId="{EFFFCBE9-3458-4B78-B569-3DC01262C1A7}" sibTransId="{A99807A0-4087-4EB1-9609-CCF8E7736C64}"/>
    <dgm:cxn modelId="{0E49D0BE-3EBB-4272-8B9E-7A8E6C8DE5D7}" type="presOf" srcId="{094F740D-C8EB-4E4A-8360-C5F13289C4BD}" destId="{C0CCCDED-06EF-42F6-A0E4-0685EE728DDB}" srcOrd="0" destOrd="0" presId="urn:microsoft.com/office/officeart/2005/8/layout/default"/>
    <dgm:cxn modelId="{A7CF6BCA-2DD3-439C-8707-F96C1C77AB8E}" type="presOf" srcId="{B3820366-FE4B-4081-AD20-0268AB4DB578}" destId="{A34AA76C-EFAF-4149-A73B-7AE86E0D2A36}" srcOrd="0" destOrd="0" presId="urn:microsoft.com/office/officeart/2005/8/layout/default"/>
    <dgm:cxn modelId="{9B3D23CB-52BF-4948-BAFC-FF86A460F707}" type="presOf" srcId="{F34BD43F-0AE1-432E-93F7-7D268B9262DB}" destId="{8776C95B-EBBE-45CA-B2E9-EE786C6FBC32}" srcOrd="0" destOrd="0" presId="urn:microsoft.com/office/officeart/2005/8/layout/default"/>
    <dgm:cxn modelId="{A8E17CE7-132B-46FE-86F9-30F1AF761E3D}" type="presOf" srcId="{592ED1DA-06CD-49AA-9C21-8775AFE1E098}" destId="{F61A7156-C024-4E7C-A85B-4A9E04E33238}" srcOrd="0" destOrd="0" presId="urn:microsoft.com/office/officeart/2005/8/layout/default"/>
    <dgm:cxn modelId="{9A483FE9-6E9C-41E6-927F-D578A304F3FB}" type="presOf" srcId="{477F80F1-08E7-4D0A-8514-6F8C35B22123}" destId="{4AA00B25-8CE7-4D22-9E0F-EAA616F218A3}" srcOrd="0" destOrd="0" presId="urn:microsoft.com/office/officeart/2005/8/layout/default"/>
    <dgm:cxn modelId="{417970E9-F5C5-4777-9338-FBD5C6ADF9E3}" srcId="{592ED1DA-06CD-49AA-9C21-8775AFE1E098}" destId="{DE8C7479-B1EB-43F5-B53D-84FCD7002F84}" srcOrd="2" destOrd="0" parTransId="{75065874-9349-4617-8DF2-81681393988E}" sibTransId="{7C3EFFCC-C0AE-4B4F-B8B7-281ED0FD8818}"/>
    <dgm:cxn modelId="{7FDBF6EF-D8C2-42D6-AE39-4659B6FC692B}" srcId="{592ED1DA-06CD-49AA-9C21-8775AFE1E098}" destId="{F34BD43F-0AE1-432E-93F7-7D268B9262DB}" srcOrd="8" destOrd="0" parTransId="{F917DF52-8BD3-4142-9C8B-FC352A0BE650}" sibTransId="{BEF5202E-74B6-4965-A789-269E24DE1A38}"/>
    <dgm:cxn modelId="{2BA095F5-363E-4042-918F-69197765A30C}" type="presOf" srcId="{19A23A86-6726-4269-8BB2-182D4BB505B6}" destId="{37416D5B-3398-4DCB-98EF-DEE56C4AFEFD}" srcOrd="0" destOrd="0" presId="urn:microsoft.com/office/officeart/2005/8/layout/default"/>
    <dgm:cxn modelId="{36E6222C-1290-4E64-8BF9-88E1699E113B}" type="presParOf" srcId="{F61A7156-C024-4E7C-A85B-4A9E04E33238}" destId="{9BF23CAE-62C7-4D78-B11B-4588A6E5F399}" srcOrd="0" destOrd="0" presId="urn:microsoft.com/office/officeart/2005/8/layout/default"/>
    <dgm:cxn modelId="{BAAED283-F0BA-48D2-9ABC-7A32EADF8BCE}" type="presParOf" srcId="{F61A7156-C024-4E7C-A85B-4A9E04E33238}" destId="{E2162122-7BB6-4311-8621-A0BBBA849A98}" srcOrd="1" destOrd="0" presId="urn:microsoft.com/office/officeart/2005/8/layout/default"/>
    <dgm:cxn modelId="{A468CBC4-7878-4306-9F20-53E5E2EEB35D}" type="presParOf" srcId="{F61A7156-C024-4E7C-A85B-4A9E04E33238}" destId="{D71CA55E-CC19-45FB-853F-8200CE607DA8}" srcOrd="2" destOrd="0" presId="urn:microsoft.com/office/officeart/2005/8/layout/default"/>
    <dgm:cxn modelId="{E1478AF5-8EC0-4176-8A53-7654AE3D58B9}" type="presParOf" srcId="{F61A7156-C024-4E7C-A85B-4A9E04E33238}" destId="{2C7B9C0F-586B-411F-9A09-B44C4C7A5C50}" srcOrd="3" destOrd="0" presId="urn:microsoft.com/office/officeart/2005/8/layout/default"/>
    <dgm:cxn modelId="{EF1C83B7-ABEC-4367-B3D7-87C35A4D11E5}" type="presParOf" srcId="{F61A7156-C024-4E7C-A85B-4A9E04E33238}" destId="{110EA1BC-23D1-4477-B574-F0F26587D955}" srcOrd="4" destOrd="0" presId="urn:microsoft.com/office/officeart/2005/8/layout/default"/>
    <dgm:cxn modelId="{90CD2EA6-00E1-4FAB-A24A-58DEBF1A25B7}" type="presParOf" srcId="{F61A7156-C024-4E7C-A85B-4A9E04E33238}" destId="{5864277C-146A-497C-8A11-1E2F7DD02D29}" srcOrd="5" destOrd="0" presId="urn:microsoft.com/office/officeart/2005/8/layout/default"/>
    <dgm:cxn modelId="{66E89283-AAAE-4E44-B5A4-15AF8C24F2C2}" type="presParOf" srcId="{F61A7156-C024-4E7C-A85B-4A9E04E33238}" destId="{08D7A10B-C70C-4857-866D-B0774176F8D0}" srcOrd="6" destOrd="0" presId="urn:microsoft.com/office/officeart/2005/8/layout/default"/>
    <dgm:cxn modelId="{60012C6C-840D-444A-9A9E-7F8CE787A265}" type="presParOf" srcId="{F61A7156-C024-4E7C-A85B-4A9E04E33238}" destId="{036BB8FC-7359-4184-890B-9890D7021166}" srcOrd="7" destOrd="0" presId="urn:microsoft.com/office/officeart/2005/8/layout/default"/>
    <dgm:cxn modelId="{3D64F1CA-1389-433B-896D-2EBB4E986285}" type="presParOf" srcId="{F61A7156-C024-4E7C-A85B-4A9E04E33238}" destId="{4AA00B25-8CE7-4D22-9E0F-EAA616F218A3}" srcOrd="8" destOrd="0" presId="urn:microsoft.com/office/officeart/2005/8/layout/default"/>
    <dgm:cxn modelId="{1D86EC75-E7DC-42F0-AD31-6645849A93E5}" type="presParOf" srcId="{F61A7156-C024-4E7C-A85B-4A9E04E33238}" destId="{A82DD0BF-EE94-4609-8240-7499DC729C96}" srcOrd="9" destOrd="0" presId="urn:microsoft.com/office/officeart/2005/8/layout/default"/>
    <dgm:cxn modelId="{3265F5F9-B0EA-4E01-9913-4E83846B75F1}" type="presParOf" srcId="{F61A7156-C024-4E7C-A85B-4A9E04E33238}" destId="{C0CCCDED-06EF-42F6-A0E4-0685EE728DDB}" srcOrd="10" destOrd="0" presId="urn:microsoft.com/office/officeart/2005/8/layout/default"/>
    <dgm:cxn modelId="{0615166B-C524-44DA-A0D2-630ED8E69494}" type="presParOf" srcId="{F61A7156-C024-4E7C-A85B-4A9E04E33238}" destId="{6DD0F2B2-E3C9-49F1-A7AD-177895650B3D}" srcOrd="11" destOrd="0" presId="urn:microsoft.com/office/officeart/2005/8/layout/default"/>
    <dgm:cxn modelId="{037CAE22-5CDD-4AEC-A287-70CB65854FAF}" type="presParOf" srcId="{F61A7156-C024-4E7C-A85B-4A9E04E33238}" destId="{37416D5B-3398-4DCB-98EF-DEE56C4AFEFD}" srcOrd="12" destOrd="0" presId="urn:microsoft.com/office/officeart/2005/8/layout/default"/>
    <dgm:cxn modelId="{0601D9F6-128C-45F5-B4CC-61751357C40A}" type="presParOf" srcId="{F61A7156-C024-4E7C-A85B-4A9E04E33238}" destId="{73D3294C-F391-4241-87EE-E824CCDFF57B}" srcOrd="13" destOrd="0" presId="urn:microsoft.com/office/officeart/2005/8/layout/default"/>
    <dgm:cxn modelId="{D62BEB99-7370-4146-86AC-B3803640F45C}" type="presParOf" srcId="{F61A7156-C024-4E7C-A85B-4A9E04E33238}" destId="{A34AA76C-EFAF-4149-A73B-7AE86E0D2A36}" srcOrd="14" destOrd="0" presId="urn:microsoft.com/office/officeart/2005/8/layout/default"/>
    <dgm:cxn modelId="{4491B0F9-2BC0-4926-AB86-9D3A3FD7DD63}" type="presParOf" srcId="{F61A7156-C024-4E7C-A85B-4A9E04E33238}" destId="{65CE881B-01AD-4463-AA51-B6D44D9ABC50}" srcOrd="15" destOrd="0" presId="urn:microsoft.com/office/officeart/2005/8/layout/default"/>
    <dgm:cxn modelId="{10837C76-1EDE-474D-8C0B-4E22F63940C7}" type="presParOf" srcId="{F61A7156-C024-4E7C-A85B-4A9E04E33238}" destId="{8776C95B-EBBE-45CA-B2E9-EE786C6FBC3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7068AC-3D57-4456-BACA-E19DC1529A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A0D1901-7390-4724-8C94-56D23B12A60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0" lang="en-US" altLang="en-US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Academic Integrity</a:t>
          </a:r>
          <a:endParaRPr lang="en-IE" sz="2000" dirty="0">
            <a:solidFill>
              <a:srgbClr val="002060"/>
            </a:solidFill>
          </a:endParaRPr>
        </a:p>
      </dgm:t>
    </dgm:pt>
    <dgm:pt modelId="{0D410855-0C87-4E3D-B9C2-3E00FDF10413}" type="parTrans" cxnId="{55B59B6C-E288-4AFB-BA6B-29C952941D11}">
      <dgm:prSet/>
      <dgm:spPr/>
      <dgm:t>
        <a:bodyPr/>
        <a:lstStyle/>
        <a:p>
          <a:endParaRPr lang="en-IE"/>
        </a:p>
      </dgm:t>
    </dgm:pt>
    <dgm:pt modelId="{D24E6A4F-FE82-4D03-8F33-A081232B4583}" type="sibTrans" cxnId="{55B59B6C-E288-4AFB-BA6B-29C952941D11}">
      <dgm:prSet/>
      <dgm:spPr/>
      <dgm:t>
        <a:bodyPr/>
        <a:lstStyle/>
        <a:p>
          <a:endParaRPr lang="en-IE"/>
        </a:p>
      </dgm:t>
    </dgm:pt>
    <dgm:pt modelId="{2FCBFD97-23EF-4C9C-A4BF-629226AAE49D}">
      <dgm:prSet phldrT="[Text]" custT="1"/>
      <dgm:spPr/>
      <dgm:t>
        <a:bodyPr/>
        <a:lstStyle/>
        <a:p>
          <a:pPr>
            <a:buClrTx/>
            <a:buSzTx/>
            <a:buFontTx/>
            <a:buChar char="•"/>
          </a:pPr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The potential for AI to facilitate cheating or plagiarism, especially with tools that can generate essays or solve problems.</a:t>
          </a:r>
          <a:endParaRPr lang="en-IE" sz="1200" dirty="0">
            <a:solidFill>
              <a:srgbClr val="002060"/>
            </a:solidFill>
          </a:endParaRPr>
        </a:p>
      </dgm:t>
    </dgm:pt>
    <dgm:pt modelId="{56CC31E6-86E7-4812-A9EF-5E9AEEE8FCD4}" type="parTrans" cxnId="{A81D1837-0FE7-4C78-BCBA-85AB883AE3B5}">
      <dgm:prSet/>
      <dgm:spPr/>
      <dgm:t>
        <a:bodyPr/>
        <a:lstStyle/>
        <a:p>
          <a:endParaRPr lang="en-IE"/>
        </a:p>
      </dgm:t>
    </dgm:pt>
    <dgm:pt modelId="{56DF89C6-49D9-4CDC-98E1-46B815C05EE1}" type="sibTrans" cxnId="{A81D1837-0FE7-4C78-BCBA-85AB883AE3B5}">
      <dgm:prSet/>
      <dgm:spPr/>
      <dgm:t>
        <a:bodyPr/>
        <a:lstStyle/>
        <a:p>
          <a:endParaRPr lang="en-IE"/>
        </a:p>
      </dgm:t>
    </dgm:pt>
    <dgm:pt modelId="{F032BBCA-4824-4B76-B1FB-FA3019D16F2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0" lang="en-US" altLang="en-US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Bias and Fairness</a:t>
          </a:r>
          <a:endParaRPr lang="en-IE" sz="2000" dirty="0">
            <a:solidFill>
              <a:srgbClr val="002060"/>
            </a:solidFill>
          </a:endParaRPr>
        </a:p>
      </dgm:t>
    </dgm:pt>
    <dgm:pt modelId="{3616CCBA-1BB5-4419-ABCA-5F3A8DBE3F04}" type="parTrans" cxnId="{D1E9E4BC-13DF-43D3-8594-1EB61A27BDA8}">
      <dgm:prSet/>
      <dgm:spPr/>
      <dgm:t>
        <a:bodyPr/>
        <a:lstStyle/>
        <a:p>
          <a:endParaRPr lang="en-IE"/>
        </a:p>
      </dgm:t>
    </dgm:pt>
    <dgm:pt modelId="{DA97DC66-CBE2-4E07-B849-0AC70D183CA6}" type="sibTrans" cxnId="{D1E9E4BC-13DF-43D3-8594-1EB61A27BDA8}">
      <dgm:prSet/>
      <dgm:spPr/>
      <dgm:t>
        <a:bodyPr/>
        <a:lstStyle/>
        <a:p>
          <a:endParaRPr lang="en-IE"/>
        </a:p>
      </dgm:t>
    </dgm:pt>
    <dgm:pt modelId="{973FF73A-FD8D-452C-99BB-FA2230CAC06C}">
      <dgm:prSet phldrT="[Text]" custT="1"/>
      <dgm:spPr/>
      <dgm:t>
        <a:bodyPr/>
        <a:lstStyle/>
        <a:p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 AI systems can perpetuate or amplify biases, which raises concerns about fairness in admissions, grading, and other decision-making processes.</a:t>
          </a:r>
          <a:endParaRPr lang="en-IE" sz="1200" dirty="0">
            <a:solidFill>
              <a:srgbClr val="002060"/>
            </a:solidFill>
          </a:endParaRPr>
        </a:p>
      </dgm:t>
    </dgm:pt>
    <dgm:pt modelId="{B5924A1D-55A1-4DE6-B5D0-849B1F118B6C}" type="parTrans" cxnId="{0C4AD993-DFE9-4D93-84E3-D3414F179F0B}">
      <dgm:prSet/>
      <dgm:spPr/>
      <dgm:t>
        <a:bodyPr/>
        <a:lstStyle/>
        <a:p>
          <a:endParaRPr lang="en-IE"/>
        </a:p>
      </dgm:t>
    </dgm:pt>
    <dgm:pt modelId="{3F40D13B-BBF2-433E-8159-3A43E7A057DD}" type="sibTrans" cxnId="{0C4AD993-DFE9-4D93-84E3-D3414F179F0B}">
      <dgm:prSet/>
      <dgm:spPr/>
      <dgm:t>
        <a:bodyPr/>
        <a:lstStyle/>
        <a:p>
          <a:endParaRPr lang="en-IE"/>
        </a:p>
      </dgm:t>
    </dgm:pt>
    <dgm:pt modelId="{6FE4F39B-FD5C-464F-9224-D39B9C3EB4E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0" lang="en-US" altLang="en-US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Data Privacy</a:t>
          </a:r>
          <a:endParaRPr kumimoji="0" lang="en-US" altLang="en-US" sz="2000" b="0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</a:endParaRPr>
        </a:p>
      </dgm:t>
    </dgm:pt>
    <dgm:pt modelId="{FB417262-707E-4D7F-A8A8-E52676A35012}" type="parTrans" cxnId="{0A5ADB24-AD88-422F-B8B0-BEE160B35827}">
      <dgm:prSet/>
      <dgm:spPr/>
      <dgm:t>
        <a:bodyPr/>
        <a:lstStyle/>
        <a:p>
          <a:endParaRPr lang="en-IE"/>
        </a:p>
      </dgm:t>
    </dgm:pt>
    <dgm:pt modelId="{17F0C922-A180-4867-93E4-F72B420C5E1F}" type="sibTrans" cxnId="{0A5ADB24-AD88-422F-B8B0-BEE160B35827}">
      <dgm:prSet/>
      <dgm:spPr/>
      <dgm:t>
        <a:bodyPr/>
        <a:lstStyle/>
        <a:p>
          <a:endParaRPr lang="en-IE"/>
        </a:p>
      </dgm:t>
    </dgm:pt>
    <dgm:pt modelId="{775689E2-2752-4022-8509-E7593AC311E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0" lang="en-US" altLang="en-US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Job Displacement</a:t>
          </a:r>
          <a:endParaRPr kumimoji="0" lang="en-US" altLang="en-US" sz="2000" b="0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</a:endParaRPr>
        </a:p>
      </dgm:t>
    </dgm:pt>
    <dgm:pt modelId="{C93F86C6-5C0F-4D6C-9871-C2BFB5C842FF}" type="parTrans" cxnId="{12A7B078-0717-4152-94D7-8FA336880AAC}">
      <dgm:prSet/>
      <dgm:spPr/>
      <dgm:t>
        <a:bodyPr/>
        <a:lstStyle/>
        <a:p>
          <a:endParaRPr lang="en-IE"/>
        </a:p>
      </dgm:t>
    </dgm:pt>
    <dgm:pt modelId="{74115E26-0E16-4B2C-B567-9D61138F5CA6}" type="sibTrans" cxnId="{12A7B078-0717-4152-94D7-8FA336880AAC}">
      <dgm:prSet/>
      <dgm:spPr/>
      <dgm:t>
        <a:bodyPr/>
        <a:lstStyle/>
        <a:p>
          <a:endParaRPr lang="en-IE"/>
        </a:p>
      </dgm:t>
    </dgm:pt>
    <dgm:pt modelId="{555DE21A-BB18-4555-BEE8-2AA6CB20CF7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0" lang="en-US" altLang="en-US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Ethical Use of AI</a:t>
          </a:r>
          <a:endParaRPr kumimoji="0" lang="en-US" altLang="en-US" sz="2000" b="0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</a:endParaRPr>
        </a:p>
      </dgm:t>
    </dgm:pt>
    <dgm:pt modelId="{2E2F585B-D0A5-4471-98C8-C6244FEFF466}" type="parTrans" cxnId="{1F321811-CE84-4A1B-BBAF-4FEDFD78E293}">
      <dgm:prSet/>
      <dgm:spPr/>
      <dgm:t>
        <a:bodyPr/>
        <a:lstStyle/>
        <a:p>
          <a:endParaRPr lang="en-IE"/>
        </a:p>
      </dgm:t>
    </dgm:pt>
    <dgm:pt modelId="{8226849B-6130-4174-8DEE-CDFBC45BB036}" type="sibTrans" cxnId="{1F321811-CE84-4A1B-BBAF-4FEDFD78E293}">
      <dgm:prSet/>
      <dgm:spPr/>
      <dgm:t>
        <a:bodyPr/>
        <a:lstStyle/>
        <a:p>
          <a:endParaRPr lang="en-IE"/>
        </a:p>
      </dgm:t>
    </dgm:pt>
    <dgm:pt modelId="{13144108-0E79-444A-9310-0D4CACFB8CB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0" lang="en-US" altLang="en-US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Quality of Education</a:t>
          </a:r>
          <a:endParaRPr kumimoji="0" lang="en-US" altLang="en-US" sz="2000" b="0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</a:endParaRPr>
        </a:p>
      </dgm:t>
    </dgm:pt>
    <dgm:pt modelId="{E0396384-6F41-4699-9610-C3F91BE55602}" type="parTrans" cxnId="{BC2AC9B3-D179-433E-B32B-A344D9D0461A}">
      <dgm:prSet/>
      <dgm:spPr/>
      <dgm:t>
        <a:bodyPr/>
        <a:lstStyle/>
        <a:p>
          <a:endParaRPr lang="en-IE"/>
        </a:p>
      </dgm:t>
    </dgm:pt>
    <dgm:pt modelId="{95C0834A-A401-4E3C-B8E7-2221CD4417FB}" type="sibTrans" cxnId="{BC2AC9B3-D179-433E-B32B-A344D9D0461A}">
      <dgm:prSet/>
      <dgm:spPr/>
      <dgm:t>
        <a:bodyPr/>
        <a:lstStyle/>
        <a:p>
          <a:endParaRPr lang="en-IE"/>
        </a:p>
      </dgm:t>
    </dgm:pt>
    <dgm:pt modelId="{D9067BA6-C975-4715-AC20-720CDBC2CCC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0" lang="en-US" altLang="en-US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Intellectual Property</a:t>
          </a:r>
          <a:endParaRPr kumimoji="0" lang="en-US" altLang="en-US" sz="2000" b="0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</a:endParaRPr>
        </a:p>
      </dgm:t>
    </dgm:pt>
    <dgm:pt modelId="{653C8F4D-2FE0-43C1-A884-513882EB3254}" type="parTrans" cxnId="{9F7C97E5-02B2-44F3-8140-2BCF9601764D}">
      <dgm:prSet/>
      <dgm:spPr/>
      <dgm:t>
        <a:bodyPr/>
        <a:lstStyle/>
        <a:p>
          <a:endParaRPr lang="en-IE"/>
        </a:p>
      </dgm:t>
    </dgm:pt>
    <dgm:pt modelId="{E8A4AC77-86F1-47B3-BA04-CBCB0071461A}" type="sibTrans" cxnId="{9F7C97E5-02B2-44F3-8140-2BCF9601764D}">
      <dgm:prSet/>
      <dgm:spPr/>
      <dgm:t>
        <a:bodyPr/>
        <a:lstStyle/>
        <a:p>
          <a:endParaRPr lang="en-IE"/>
        </a:p>
      </dgm:t>
    </dgm:pt>
    <dgm:pt modelId="{902E2B33-DAC9-4FC7-AD36-C7466A8900B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0" lang="en-US" altLang="en-US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Skill Gaps</a:t>
          </a:r>
          <a:endParaRPr kumimoji="0" lang="en-US" altLang="en-US" sz="2000" b="0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</a:endParaRPr>
        </a:p>
      </dgm:t>
    </dgm:pt>
    <dgm:pt modelId="{13130950-A3B8-4BB2-A02A-263EA7462C7E}" type="parTrans" cxnId="{F40B860D-9FD6-4F81-9837-016BF657E246}">
      <dgm:prSet/>
      <dgm:spPr/>
      <dgm:t>
        <a:bodyPr/>
        <a:lstStyle/>
        <a:p>
          <a:endParaRPr lang="en-IE"/>
        </a:p>
      </dgm:t>
    </dgm:pt>
    <dgm:pt modelId="{CE71B2F7-3D7D-42B1-AF58-9D37655D1370}" type="sibTrans" cxnId="{F40B860D-9FD6-4F81-9837-016BF657E246}">
      <dgm:prSet/>
      <dgm:spPr/>
      <dgm:t>
        <a:bodyPr/>
        <a:lstStyle/>
        <a:p>
          <a:endParaRPr lang="en-IE"/>
        </a:p>
      </dgm:t>
    </dgm:pt>
    <dgm:pt modelId="{E8AE29D1-E521-4D36-9FB5-BE8A761AA2B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0" lang="en-US" altLang="en-US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Regulatory Compliance</a:t>
          </a:r>
          <a:r>
            <a:rPr kumimoji="0" lang="en-US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:</a:t>
          </a:r>
          <a:endParaRPr lang="en-IE" sz="2000" dirty="0">
            <a:solidFill>
              <a:srgbClr val="002060"/>
            </a:solidFill>
          </a:endParaRPr>
        </a:p>
      </dgm:t>
    </dgm:pt>
    <dgm:pt modelId="{95395ED3-019F-48EB-8ABB-99F8F1DD966A}" type="parTrans" cxnId="{4D21E955-E29B-4EF7-9FCA-374C08BFE05F}">
      <dgm:prSet/>
      <dgm:spPr/>
      <dgm:t>
        <a:bodyPr/>
        <a:lstStyle/>
        <a:p>
          <a:endParaRPr lang="en-IE"/>
        </a:p>
      </dgm:t>
    </dgm:pt>
    <dgm:pt modelId="{6A9339B6-7B47-4BF8-9122-A25FB55114F3}" type="sibTrans" cxnId="{4D21E955-E29B-4EF7-9FCA-374C08BFE05F}">
      <dgm:prSet/>
      <dgm:spPr/>
      <dgm:t>
        <a:bodyPr/>
        <a:lstStyle/>
        <a:p>
          <a:endParaRPr lang="en-IE"/>
        </a:p>
      </dgm:t>
    </dgm:pt>
    <dgm:pt modelId="{10222DEE-42B0-4375-82B8-993869213FDD}">
      <dgm:prSet custT="1"/>
      <dgm:spPr/>
      <dgm:t>
        <a:bodyPr/>
        <a:lstStyle/>
        <a:p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The collection and use of student data for AI applications may pose privacy risks, especially if sensitive information is involved.</a:t>
          </a:r>
        </a:p>
      </dgm:t>
    </dgm:pt>
    <dgm:pt modelId="{875DBD97-EBA3-453B-9C45-E5BCAD8F2EED}" type="parTrans" cxnId="{762A2914-C3D5-4C93-AFF9-846E7FB264D4}">
      <dgm:prSet/>
      <dgm:spPr/>
      <dgm:t>
        <a:bodyPr/>
        <a:lstStyle/>
        <a:p>
          <a:endParaRPr lang="en-IE"/>
        </a:p>
      </dgm:t>
    </dgm:pt>
    <dgm:pt modelId="{CFBF65B2-9B72-448C-BB54-60FD4D977BAE}" type="sibTrans" cxnId="{762A2914-C3D5-4C93-AFF9-846E7FB264D4}">
      <dgm:prSet/>
      <dgm:spPr/>
      <dgm:t>
        <a:bodyPr/>
        <a:lstStyle/>
        <a:p>
          <a:endParaRPr lang="en-IE"/>
        </a:p>
      </dgm:t>
    </dgm:pt>
    <dgm:pt modelId="{5F596E13-DDF5-45A0-89D5-4B010084C64F}">
      <dgm:prSet custT="1"/>
      <dgm:spPr/>
      <dgm:t>
        <a:bodyPr/>
        <a:lstStyle/>
        <a:p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Faculty and staff may worry about AI replacing certain roles, particularly in teaching and administrative tasks.</a:t>
          </a:r>
        </a:p>
      </dgm:t>
    </dgm:pt>
    <dgm:pt modelId="{488613CE-E9B5-48A1-A40D-4164683254A1}" type="parTrans" cxnId="{E2EE26D9-9088-490B-AC83-4D1B4E3CB27A}">
      <dgm:prSet/>
      <dgm:spPr/>
      <dgm:t>
        <a:bodyPr/>
        <a:lstStyle/>
        <a:p>
          <a:endParaRPr lang="en-IE"/>
        </a:p>
      </dgm:t>
    </dgm:pt>
    <dgm:pt modelId="{34593D6A-ACA7-4227-879F-E8CF889D0581}" type="sibTrans" cxnId="{E2EE26D9-9088-490B-AC83-4D1B4E3CB27A}">
      <dgm:prSet/>
      <dgm:spPr/>
      <dgm:t>
        <a:bodyPr/>
        <a:lstStyle/>
        <a:p>
          <a:endParaRPr lang="en-IE"/>
        </a:p>
      </dgm:t>
    </dgm:pt>
    <dgm:pt modelId="{E7BA2A7E-C0E5-432F-8708-7D668F3AA713}">
      <dgm:prSet custT="1"/>
      <dgm:spPr/>
      <dgm:t>
        <a:bodyPr/>
        <a:lstStyle/>
        <a:p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 There are concerns about how AI technologies are developed and used, including issues related to surveillance, consent, and the ethical implications of AI-driven decisions.</a:t>
          </a:r>
        </a:p>
      </dgm:t>
    </dgm:pt>
    <dgm:pt modelId="{2BB532BD-A08E-4DC4-B5DC-E05F0A3A7AE9}" type="parTrans" cxnId="{242A4124-0605-4B28-B070-2A6BC9C971F7}">
      <dgm:prSet/>
      <dgm:spPr/>
      <dgm:t>
        <a:bodyPr/>
        <a:lstStyle/>
        <a:p>
          <a:endParaRPr lang="en-IE"/>
        </a:p>
      </dgm:t>
    </dgm:pt>
    <dgm:pt modelId="{92EA7508-2E7C-4C9D-B89A-5190D597F7FF}" type="sibTrans" cxnId="{242A4124-0605-4B28-B070-2A6BC9C971F7}">
      <dgm:prSet/>
      <dgm:spPr/>
      <dgm:t>
        <a:bodyPr/>
        <a:lstStyle/>
        <a:p>
          <a:endParaRPr lang="en-IE"/>
        </a:p>
      </dgm:t>
    </dgm:pt>
    <dgm:pt modelId="{B4364AA5-818E-4D4F-9849-DB2645AAEEA7}">
      <dgm:prSet custT="1"/>
      <dgm:spPr/>
      <dgm:t>
        <a:bodyPr/>
        <a:lstStyle/>
        <a:p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 Questions about whether AI can adequately replace traditional teaching methods and the potential loss of critical thinking skills among students.</a:t>
          </a:r>
        </a:p>
      </dgm:t>
    </dgm:pt>
    <dgm:pt modelId="{998D02CE-522A-4B42-9A58-7C68F4E98FBD}" type="parTrans" cxnId="{F78493FA-240A-40F9-A8B9-A3DECED29466}">
      <dgm:prSet/>
      <dgm:spPr/>
      <dgm:t>
        <a:bodyPr/>
        <a:lstStyle/>
        <a:p>
          <a:endParaRPr lang="en-IE"/>
        </a:p>
      </dgm:t>
    </dgm:pt>
    <dgm:pt modelId="{DC64A7A3-5191-4FA9-9D4D-F3A3E1C3812F}" type="sibTrans" cxnId="{F78493FA-240A-40F9-A8B9-A3DECED29466}">
      <dgm:prSet/>
      <dgm:spPr/>
      <dgm:t>
        <a:bodyPr/>
        <a:lstStyle/>
        <a:p>
          <a:endParaRPr lang="en-IE"/>
        </a:p>
      </dgm:t>
    </dgm:pt>
    <dgm:pt modelId="{4F8ED9E7-EF87-45DC-8556-51F74514B92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0" lang="en-US" altLang="en-US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Resource Allocation</a:t>
          </a:r>
          <a:r>
            <a:rPr kumimoji="0" lang="en-US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:</a:t>
          </a:r>
        </a:p>
      </dgm:t>
    </dgm:pt>
    <dgm:pt modelId="{75729C85-CD25-41AB-937A-4285CF8AAB59}" type="parTrans" cxnId="{E5A06254-55E3-4C37-8589-A20AD271AA93}">
      <dgm:prSet/>
      <dgm:spPr/>
      <dgm:t>
        <a:bodyPr/>
        <a:lstStyle/>
        <a:p>
          <a:endParaRPr lang="en-IE"/>
        </a:p>
      </dgm:t>
    </dgm:pt>
    <dgm:pt modelId="{D95A52A7-9DB8-4696-93D4-A005E4EE4565}" type="sibTrans" cxnId="{E5A06254-55E3-4C37-8589-A20AD271AA93}">
      <dgm:prSet/>
      <dgm:spPr/>
      <dgm:t>
        <a:bodyPr/>
        <a:lstStyle/>
        <a:p>
          <a:endParaRPr lang="en-IE"/>
        </a:p>
      </dgm:t>
    </dgm:pt>
    <dgm:pt modelId="{C56351EE-DE2B-4100-8011-06D08C1D007B}">
      <dgm:prSet custT="1"/>
      <dgm:spPr/>
      <dgm:t>
        <a:bodyPr/>
        <a:lstStyle/>
        <a:p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Universities may face challenges in managing resources and funding for AI initiatives, particularly in ensuring equitable access to technology.</a:t>
          </a:r>
        </a:p>
      </dgm:t>
    </dgm:pt>
    <dgm:pt modelId="{27A162B5-E984-4594-AA38-3B113042B411}" type="parTrans" cxnId="{7D0EE26D-9076-4358-ACC4-56D007A838F5}">
      <dgm:prSet/>
      <dgm:spPr/>
      <dgm:t>
        <a:bodyPr/>
        <a:lstStyle/>
        <a:p>
          <a:endParaRPr lang="en-IE"/>
        </a:p>
      </dgm:t>
    </dgm:pt>
    <dgm:pt modelId="{74074764-F6C8-4260-BC19-D37931D92561}" type="sibTrans" cxnId="{7D0EE26D-9076-4358-ACC4-56D007A838F5}">
      <dgm:prSet/>
      <dgm:spPr/>
      <dgm:t>
        <a:bodyPr/>
        <a:lstStyle/>
        <a:p>
          <a:endParaRPr lang="en-IE"/>
        </a:p>
      </dgm:t>
    </dgm:pt>
    <dgm:pt modelId="{1EADBD68-D27D-437B-873B-DCA4D0D9CFA4}">
      <dgm:prSet custT="1"/>
      <dgm:spPr/>
      <dgm:t>
        <a:bodyPr/>
        <a:lstStyle/>
        <a:p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Concerns about ownership of work created with AI assistance and the implications for research and academic publishing.</a:t>
          </a:r>
        </a:p>
      </dgm:t>
    </dgm:pt>
    <dgm:pt modelId="{7B7F1622-345E-4B48-A32E-7E09F1246068}" type="parTrans" cxnId="{294F9CED-1BC7-4620-B55D-EB1F404B4476}">
      <dgm:prSet/>
      <dgm:spPr/>
      <dgm:t>
        <a:bodyPr/>
        <a:lstStyle/>
        <a:p>
          <a:endParaRPr lang="en-IE"/>
        </a:p>
      </dgm:t>
    </dgm:pt>
    <dgm:pt modelId="{E97FB4F9-E3AE-478E-9F75-F5A5EA27DF8A}" type="sibTrans" cxnId="{294F9CED-1BC7-4620-B55D-EB1F404B4476}">
      <dgm:prSet/>
      <dgm:spPr/>
      <dgm:t>
        <a:bodyPr/>
        <a:lstStyle/>
        <a:p>
          <a:endParaRPr lang="en-IE"/>
        </a:p>
      </dgm:t>
    </dgm:pt>
    <dgm:pt modelId="{C9600F06-91D5-4400-A327-8FD9AF115644}">
      <dgm:prSet custT="1"/>
      <dgm:spPr/>
      <dgm:t>
        <a:bodyPr/>
        <a:lstStyle/>
        <a:p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There’s a need for curriculum updates to prepare students for a workforce increasingly influenced by AI technologies.</a:t>
          </a:r>
        </a:p>
      </dgm:t>
    </dgm:pt>
    <dgm:pt modelId="{6EBE9FC4-A028-4847-A508-B8C91726A51F}" type="parTrans" cxnId="{5BB157B6-6F18-4F5A-A560-7ED71EE080FF}">
      <dgm:prSet/>
      <dgm:spPr/>
      <dgm:t>
        <a:bodyPr/>
        <a:lstStyle/>
        <a:p>
          <a:endParaRPr lang="en-IE"/>
        </a:p>
      </dgm:t>
    </dgm:pt>
    <dgm:pt modelId="{A75BEE9F-AAFF-4782-8594-80DC019860C8}" type="sibTrans" cxnId="{5BB157B6-6F18-4F5A-A560-7ED71EE080FF}">
      <dgm:prSet/>
      <dgm:spPr/>
      <dgm:t>
        <a:bodyPr/>
        <a:lstStyle/>
        <a:p>
          <a:endParaRPr lang="en-IE"/>
        </a:p>
      </dgm:t>
    </dgm:pt>
    <dgm:pt modelId="{A06B0576-236E-44BB-AB99-A4E86B1B35DA}">
      <dgm:prSet custT="1"/>
      <dgm:spPr/>
      <dgm:t>
        <a:bodyPr/>
        <a:lstStyle/>
        <a:p>
          <a:r>
            <a:rPr lang="en-IE" sz="1200" dirty="0">
              <a:solidFill>
                <a:srgbClr val="002060"/>
              </a:solidFill>
            </a:rPr>
            <a:t>Navigating evolving regulations around AI and ensuring compliance can be complex and resource-intensive</a:t>
          </a:r>
        </a:p>
      </dgm:t>
    </dgm:pt>
    <dgm:pt modelId="{DFA8C817-85A2-47C1-BCAD-F59E1CD0AFE0}" type="parTrans" cxnId="{6AD00B5D-0B96-4705-B921-B57A657B3831}">
      <dgm:prSet/>
      <dgm:spPr/>
      <dgm:t>
        <a:bodyPr/>
        <a:lstStyle/>
        <a:p>
          <a:endParaRPr lang="en-IE"/>
        </a:p>
      </dgm:t>
    </dgm:pt>
    <dgm:pt modelId="{CBDDC10D-37F2-4694-BCDC-0F75F0E3F041}" type="sibTrans" cxnId="{6AD00B5D-0B96-4705-B921-B57A657B3831}">
      <dgm:prSet/>
      <dgm:spPr/>
      <dgm:t>
        <a:bodyPr/>
        <a:lstStyle/>
        <a:p>
          <a:endParaRPr lang="en-IE"/>
        </a:p>
      </dgm:t>
    </dgm:pt>
    <dgm:pt modelId="{2FEC51E2-D95E-49A4-83A2-2258C4AD2FF4}" type="pres">
      <dgm:prSet presAssocID="{7F7068AC-3D57-4456-BACA-E19DC1529A0E}" presName="linear" presStyleCnt="0">
        <dgm:presLayoutVars>
          <dgm:animLvl val="lvl"/>
          <dgm:resizeHandles val="exact"/>
        </dgm:presLayoutVars>
      </dgm:prSet>
      <dgm:spPr/>
    </dgm:pt>
    <dgm:pt modelId="{DFB2B964-FFC0-498C-82CD-CA177F59C5EB}" type="pres">
      <dgm:prSet presAssocID="{2A0D1901-7390-4724-8C94-56D23B12A60C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8C745032-C8AC-4518-9E78-C5B0CFCC0610}" type="pres">
      <dgm:prSet presAssocID="{2A0D1901-7390-4724-8C94-56D23B12A60C}" presName="childText" presStyleLbl="revTx" presStyleIdx="0" presStyleCnt="10">
        <dgm:presLayoutVars>
          <dgm:bulletEnabled val="1"/>
        </dgm:presLayoutVars>
      </dgm:prSet>
      <dgm:spPr/>
    </dgm:pt>
    <dgm:pt modelId="{CA25260D-0476-4CD1-90B1-D0AE46582E12}" type="pres">
      <dgm:prSet presAssocID="{F032BBCA-4824-4B76-B1FB-FA3019D16F26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A84A9CBE-902A-4AF3-9CCF-7A8F6A3D7717}" type="pres">
      <dgm:prSet presAssocID="{F032BBCA-4824-4B76-B1FB-FA3019D16F26}" presName="childText" presStyleLbl="revTx" presStyleIdx="1" presStyleCnt="10">
        <dgm:presLayoutVars>
          <dgm:bulletEnabled val="1"/>
        </dgm:presLayoutVars>
      </dgm:prSet>
      <dgm:spPr/>
    </dgm:pt>
    <dgm:pt modelId="{739543CA-2997-4AA9-BFB8-CAC72C2DEE6B}" type="pres">
      <dgm:prSet presAssocID="{6FE4F39B-FD5C-464F-9224-D39B9C3EB4EF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D1527F62-6E89-4972-8A3C-8BD02FD451E4}" type="pres">
      <dgm:prSet presAssocID="{6FE4F39B-FD5C-464F-9224-D39B9C3EB4EF}" presName="childText" presStyleLbl="revTx" presStyleIdx="2" presStyleCnt="10">
        <dgm:presLayoutVars>
          <dgm:bulletEnabled val="1"/>
        </dgm:presLayoutVars>
      </dgm:prSet>
      <dgm:spPr/>
    </dgm:pt>
    <dgm:pt modelId="{40F313AE-DC7B-4119-853E-3C0078F5B025}" type="pres">
      <dgm:prSet presAssocID="{775689E2-2752-4022-8509-E7593AC311E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5013D283-4D36-422C-9A75-EED202B44578}" type="pres">
      <dgm:prSet presAssocID="{775689E2-2752-4022-8509-E7593AC311E9}" presName="childText" presStyleLbl="revTx" presStyleIdx="3" presStyleCnt="10">
        <dgm:presLayoutVars>
          <dgm:bulletEnabled val="1"/>
        </dgm:presLayoutVars>
      </dgm:prSet>
      <dgm:spPr/>
    </dgm:pt>
    <dgm:pt modelId="{CF494B6D-7FC7-4A18-9A43-DFF7537AC821}" type="pres">
      <dgm:prSet presAssocID="{555DE21A-BB18-4555-BEE8-2AA6CB20CF7B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77BA1872-A855-48A7-950D-A1004E94BD1E}" type="pres">
      <dgm:prSet presAssocID="{555DE21A-BB18-4555-BEE8-2AA6CB20CF7B}" presName="childText" presStyleLbl="revTx" presStyleIdx="4" presStyleCnt="10">
        <dgm:presLayoutVars>
          <dgm:bulletEnabled val="1"/>
        </dgm:presLayoutVars>
      </dgm:prSet>
      <dgm:spPr/>
    </dgm:pt>
    <dgm:pt modelId="{892F3384-56E6-464B-A4C2-ADBB42B6E5EF}" type="pres">
      <dgm:prSet presAssocID="{13144108-0E79-444A-9310-0D4CACFB8CBF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3C0E5291-06BB-43CC-BD20-98531014D81F}" type="pres">
      <dgm:prSet presAssocID="{13144108-0E79-444A-9310-0D4CACFB8CBF}" presName="childText" presStyleLbl="revTx" presStyleIdx="5" presStyleCnt="10">
        <dgm:presLayoutVars>
          <dgm:bulletEnabled val="1"/>
        </dgm:presLayoutVars>
      </dgm:prSet>
      <dgm:spPr/>
    </dgm:pt>
    <dgm:pt modelId="{D3F6A483-63BB-4E48-88FE-06FADB537921}" type="pres">
      <dgm:prSet presAssocID="{4F8ED9E7-EF87-45DC-8556-51F74514B92E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5D45E029-7E0F-4EBD-AE26-A68A1FA14F4C}" type="pres">
      <dgm:prSet presAssocID="{4F8ED9E7-EF87-45DC-8556-51F74514B92E}" presName="childText" presStyleLbl="revTx" presStyleIdx="6" presStyleCnt="10">
        <dgm:presLayoutVars>
          <dgm:bulletEnabled val="1"/>
        </dgm:presLayoutVars>
      </dgm:prSet>
      <dgm:spPr/>
    </dgm:pt>
    <dgm:pt modelId="{A433CD95-61B4-4F46-B6E9-0577BB9B1296}" type="pres">
      <dgm:prSet presAssocID="{D9067BA6-C975-4715-AC20-720CDBC2CCCD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A46C8762-E5AB-4A45-B769-0055F5EED554}" type="pres">
      <dgm:prSet presAssocID="{D9067BA6-C975-4715-AC20-720CDBC2CCCD}" presName="childText" presStyleLbl="revTx" presStyleIdx="7" presStyleCnt="10">
        <dgm:presLayoutVars>
          <dgm:bulletEnabled val="1"/>
        </dgm:presLayoutVars>
      </dgm:prSet>
      <dgm:spPr/>
    </dgm:pt>
    <dgm:pt modelId="{B0985F8D-F882-46F8-A0A1-A5F234831869}" type="pres">
      <dgm:prSet presAssocID="{902E2B33-DAC9-4FC7-AD36-C7466A8900B4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BFE87EFF-B0CB-41E9-8D51-4A3FA804DF1C}" type="pres">
      <dgm:prSet presAssocID="{902E2B33-DAC9-4FC7-AD36-C7466A8900B4}" presName="childText" presStyleLbl="revTx" presStyleIdx="8" presStyleCnt="10">
        <dgm:presLayoutVars>
          <dgm:bulletEnabled val="1"/>
        </dgm:presLayoutVars>
      </dgm:prSet>
      <dgm:spPr/>
    </dgm:pt>
    <dgm:pt modelId="{DE4D8380-EE48-4737-96D9-4178A1F82E5D}" type="pres">
      <dgm:prSet presAssocID="{E8AE29D1-E521-4D36-9FB5-BE8A761AA2BE}" presName="parentText" presStyleLbl="node1" presStyleIdx="9" presStyleCnt="10">
        <dgm:presLayoutVars>
          <dgm:chMax val="0"/>
          <dgm:bulletEnabled val="1"/>
        </dgm:presLayoutVars>
      </dgm:prSet>
      <dgm:spPr/>
    </dgm:pt>
    <dgm:pt modelId="{D573A4FB-4339-4CDA-9B56-4A6C5C6BEEA8}" type="pres">
      <dgm:prSet presAssocID="{E8AE29D1-E521-4D36-9FB5-BE8A761AA2BE}" presName="childText" presStyleLbl="revTx" presStyleIdx="9" presStyleCnt="10">
        <dgm:presLayoutVars>
          <dgm:bulletEnabled val="1"/>
        </dgm:presLayoutVars>
      </dgm:prSet>
      <dgm:spPr/>
    </dgm:pt>
  </dgm:ptLst>
  <dgm:cxnLst>
    <dgm:cxn modelId="{F40B860D-9FD6-4F81-9837-016BF657E246}" srcId="{7F7068AC-3D57-4456-BACA-E19DC1529A0E}" destId="{902E2B33-DAC9-4FC7-AD36-C7466A8900B4}" srcOrd="8" destOrd="0" parTransId="{13130950-A3B8-4BB2-A02A-263EA7462C7E}" sibTransId="{CE71B2F7-3D7D-42B1-AF58-9D37655D1370}"/>
    <dgm:cxn modelId="{F95FE10E-2B50-4D43-9D11-D76DF360A446}" type="presOf" srcId="{E7BA2A7E-C0E5-432F-8708-7D668F3AA713}" destId="{77BA1872-A855-48A7-950D-A1004E94BD1E}" srcOrd="0" destOrd="0" presId="urn:microsoft.com/office/officeart/2005/8/layout/vList2"/>
    <dgm:cxn modelId="{1F321811-CE84-4A1B-BBAF-4FEDFD78E293}" srcId="{7F7068AC-3D57-4456-BACA-E19DC1529A0E}" destId="{555DE21A-BB18-4555-BEE8-2AA6CB20CF7B}" srcOrd="4" destOrd="0" parTransId="{2E2F585B-D0A5-4471-98C8-C6244FEFF466}" sibTransId="{8226849B-6130-4174-8DEE-CDFBC45BB036}"/>
    <dgm:cxn modelId="{32ADC313-C5F4-4BA4-B6A6-5DD2FCE37E58}" type="presOf" srcId="{6FE4F39B-FD5C-464F-9224-D39B9C3EB4EF}" destId="{739543CA-2997-4AA9-BFB8-CAC72C2DEE6B}" srcOrd="0" destOrd="0" presId="urn:microsoft.com/office/officeart/2005/8/layout/vList2"/>
    <dgm:cxn modelId="{762A2914-C3D5-4C93-AFF9-846E7FB264D4}" srcId="{6FE4F39B-FD5C-464F-9224-D39B9C3EB4EF}" destId="{10222DEE-42B0-4375-82B8-993869213FDD}" srcOrd="0" destOrd="0" parTransId="{875DBD97-EBA3-453B-9C45-E5BCAD8F2EED}" sibTransId="{CFBF65B2-9B72-448C-BB54-60FD4D977BAE}"/>
    <dgm:cxn modelId="{63AD771A-694F-4206-801E-8F5A53307DD7}" type="presOf" srcId="{2FCBFD97-23EF-4C9C-A4BF-629226AAE49D}" destId="{8C745032-C8AC-4518-9E78-C5B0CFCC0610}" srcOrd="0" destOrd="0" presId="urn:microsoft.com/office/officeart/2005/8/layout/vList2"/>
    <dgm:cxn modelId="{9945F21E-1B25-4156-9B0E-9BF9C62972B5}" type="presOf" srcId="{4F8ED9E7-EF87-45DC-8556-51F74514B92E}" destId="{D3F6A483-63BB-4E48-88FE-06FADB537921}" srcOrd="0" destOrd="0" presId="urn:microsoft.com/office/officeart/2005/8/layout/vList2"/>
    <dgm:cxn modelId="{40481720-D9D3-418E-987D-EFFB0A798195}" type="presOf" srcId="{902E2B33-DAC9-4FC7-AD36-C7466A8900B4}" destId="{B0985F8D-F882-46F8-A0A1-A5F234831869}" srcOrd="0" destOrd="0" presId="urn:microsoft.com/office/officeart/2005/8/layout/vList2"/>
    <dgm:cxn modelId="{F214DE22-AD93-4EB5-8BBC-B9DE95E904E6}" type="presOf" srcId="{C9600F06-91D5-4400-A327-8FD9AF115644}" destId="{BFE87EFF-B0CB-41E9-8D51-4A3FA804DF1C}" srcOrd="0" destOrd="0" presId="urn:microsoft.com/office/officeart/2005/8/layout/vList2"/>
    <dgm:cxn modelId="{242A4124-0605-4B28-B070-2A6BC9C971F7}" srcId="{555DE21A-BB18-4555-BEE8-2AA6CB20CF7B}" destId="{E7BA2A7E-C0E5-432F-8708-7D668F3AA713}" srcOrd="0" destOrd="0" parTransId="{2BB532BD-A08E-4DC4-B5DC-E05F0A3A7AE9}" sibTransId="{92EA7508-2E7C-4C9D-B89A-5190D597F7FF}"/>
    <dgm:cxn modelId="{0A5ADB24-AD88-422F-B8B0-BEE160B35827}" srcId="{7F7068AC-3D57-4456-BACA-E19DC1529A0E}" destId="{6FE4F39B-FD5C-464F-9224-D39B9C3EB4EF}" srcOrd="2" destOrd="0" parTransId="{FB417262-707E-4D7F-A8A8-E52676A35012}" sibTransId="{17F0C922-A180-4867-93E4-F72B420C5E1F}"/>
    <dgm:cxn modelId="{A81D1837-0FE7-4C78-BCBA-85AB883AE3B5}" srcId="{2A0D1901-7390-4724-8C94-56D23B12A60C}" destId="{2FCBFD97-23EF-4C9C-A4BF-629226AAE49D}" srcOrd="0" destOrd="0" parTransId="{56CC31E6-86E7-4812-A9EF-5E9AEEE8FCD4}" sibTransId="{56DF89C6-49D9-4CDC-98E1-46B815C05EE1}"/>
    <dgm:cxn modelId="{6AD00B5D-0B96-4705-B921-B57A657B3831}" srcId="{E8AE29D1-E521-4D36-9FB5-BE8A761AA2BE}" destId="{A06B0576-236E-44BB-AB99-A4E86B1B35DA}" srcOrd="0" destOrd="0" parTransId="{DFA8C817-85A2-47C1-BCAD-F59E1CD0AFE0}" sibTransId="{CBDDC10D-37F2-4694-BCDC-0F75F0E3F041}"/>
    <dgm:cxn modelId="{4A271041-AD70-4342-86C7-B1CDC4DE65BD}" type="presOf" srcId="{555DE21A-BB18-4555-BEE8-2AA6CB20CF7B}" destId="{CF494B6D-7FC7-4A18-9A43-DFF7537AC821}" srcOrd="0" destOrd="0" presId="urn:microsoft.com/office/officeart/2005/8/layout/vList2"/>
    <dgm:cxn modelId="{50A59246-09AB-4871-AE44-507B3A1ACF9A}" type="presOf" srcId="{973FF73A-FD8D-452C-99BB-FA2230CAC06C}" destId="{A84A9CBE-902A-4AF3-9CCF-7A8F6A3D7717}" srcOrd="0" destOrd="0" presId="urn:microsoft.com/office/officeart/2005/8/layout/vList2"/>
    <dgm:cxn modelId="{55B59B6C-E288-4AFB-BA6B-29C952941D11}" srcId="{7F7068AC-3D57-4456-BACA-E19DC1529A0E}" destId="{2A0D1901-7390-4724-8C94-56D23B12A60C}" srcOrd="0" destOrd="0" parTransId="{0D410855-0C87-4E3D-B9C2-3E00FDF10413}" sibTransId="{D24E6A4F-FE82-4D03-8F33-A081232B4583}"/>
    <dgm:cxn modelId="{7D0EE26D-9076-4358-ACC4-56D007A838F5}" srcId="{4F8ED9E7-EF87-45DC-8556-51F74514B92E}" destId="{C56351EE-DE2B-4100-8011-06D08C1D007B}" srcOrd="0" destOrd="0" parTransId="{27A162B5-E984-4594-AA38-3B113042B411}" sibTransId="{74074764-F6C8-4260-BC19-D37931D92561}"/>
    <dgm:cxn modelId="{C05C6452-D374-4DBC-A31D-1D3EC9840DCC}" type="presOf" srcId="{7F7068AC-3D57-4456-BACA-E19DC1529A0E}" destId="{2FEC51E2-D95E-49A4-83A2-2258C4AD2FF4}" srcOrd="0" destOrd="0" presId="urn:microsoft.com/office/officeart/2005/8/layout/vList2"/>
    <dgm:cxn modelId="{5AB36A72-93AD-4842-BAD8-51427CE0F858}" type="presOf" srcId="{E8AE29D1-E521-4D36-9FB5-BE8A761AA2BE}" destId="{DE4D8380-EE48-4737-96D9-4178A1F82E5D}" srcOrd="0" destOrd="0" presId="urn:microsoft.com/office/officeart/2005/8/layout/vList2"/>
    <dgm:cxn modelId="{E5A06254-55E3-4C37-8589-A20AD271AA93}" srcId="{7F7068AC-3D57-4456-BACA-E19DC1529A0E}" destId="{4F8ED9E7-EF87-45DC-8556-51F74514B92E}" srcOrd="6" destOrd="0" parTransId="{75729C85-CD25-41AB-937A-4285CF8AAB59}" sibTransId="{D95A52A7-9DB8-4696-93D4-A005E4EE4565}"/>
    <dgm:cxn modelId="{4D21E955-E29B-4EF7-9FCA-374C08BFE05F}" srcId="{7F7068AC-3D57-4456-BACA-E19DC1529A0E}" destId="{E8AE29D1-E521-4D36-9FB5-BE8A761AA2BE}" srcOrd="9" destOrd="0" parTransId="{95395ED3-019F-48EB-8ABB-99F8F1DD966A}" sibTransId="{6A9339B6-7B47-4BF8-9122-A25FB55114F3}"/>
    <dgm:cxn modelId="{12A7B078-0717-4152-94D7-8FA336880AAC}" srcId="{7F7068AC-3D57-4456-BACA-E19DC1529A0E}" destId="{775689E2-2752-4022-8509-E7593AC311E9}" srcOrd="3" destOrd="0" parTransId="{C93F86C6-5C0F-4D6C-9871-C2BFB5C842FF}" sibTransId="{74115E26-0E16-4B2C-B567-9D61138F5CA6}"/>
    <dgm:cxn modelId="{1DD27E7C-C56F-4FFC-A3B7-F5B6307F832C}" type="presOf" srcId="{5F596E13-DDF5-45A0-89D5-4B010084C64F}" destId="{5013D283-4D36-422C-9A75-EED202B44578}" srcOrd="0" destOrd="0" presId="urn:microsoft.com/office/officeart/2005/8/layout/vList2"/>
    <dgm:cxn modelId="{5401958B-90EF-4808-B0AC-BB8103906C0F}" type="presOf" srcId="{10222DEE-42B0-4375-82B8-993869213FDD}" destId="{D1527F62-6E89-4972-8A3C-8BD02FD451E4}" srcOrd="0" destOrd="0" presId="urn:microsoft.com/office/officeart/2005/8/layout/vList2"/>
    <dgm:cxn modelId="{0C4AD993-DFE9-4D93-84E3-D3414F179F0B}" srcId="{F032BBCA-4824-4B76-B1FB-FA3019D16F26}" destId="{973FF73A-FD8D-452C-99BB-FA2230CAC06C}" srcOrd="0" destOrd="0" parTransId="{B5924A1D-55A1-4DE6-B5D0-849B1F118B6C}" sibTransId="{3F40D13B-BBF2-433E-8159-3A43E7A057DD}"/>
    <dgm:cxn modelId="{81CE289F-3D09-4ADD-864D-3F41A7191E77}" type="presOf" srcId="{775689E2-2752-4022-8509-E7593AC311E9}" destId="{40F313AE-DC7B-4119-853E-3C0078F5B025}" srcOrd="0" destOrd="0" presId="urn:microsoft.com/office/officeart/2005/8/layout/vList2"/>
    <dgm:cxn modelId="{D01493AF-B67C-4118-B380-196FC9DF0136}" type="presOf" srcId="{F032BBCA-4824-4B76-B1FB-FA3019D16F26}" destId="{CA25260D-0476-4CD1-90B1-D0AE46582E12}" srcOrd="0" destOrd="0" presId="urn:microsoft.com/office/officeart/2005/8/layout/vList2"/>
    <dgm:cxn modelId="{BC2AC9B3-D179-433E-B32B-A344D9D0461A}" srcId="{7F7068AC-3D57-4456-BACA-E19DC1529A0E}" destId="{13144108-0E79-444A-9310-0D4CACFB8CBF}" srcOrd="5" destOrd="0" parTransId="{E0396384-6F41-4699-9610-C3F91BE55602}" sibTransId="{95C0834A-A401-4E3C-B8E7-2221CD4417FB}"/>
    <dgm:cxn modelId="{5BB157B6-6F18-4F5A-A560-7ED71EE080FF}" srcId="{902E2B33-DAC9-4FC7-AD36-C7466A8900B4}" destId="{C9600F06-91D5-4400-A327-8FD9AF115644}" srcOrd="0" destOrd="0" parTransId="{6EBE9FC4-A028-4847-A508-B8C91726A51F}" sibTransId="{A75BEE9F-AAFF-4782-8594-80DC019860C8}"/>
    <dgm:cxn modelId="{2EAD05BC-F9DE-49AE-BF33-D866DDC62BB0}" type="presOf" srcId="{13144108-0E79-444A-9310-0D4CACFB8CBF}" destId="{892F3384-56E6-464B-A4C2-ADBB42B6E5EF}" srcOrd="0" destOrd="0" presId="urn:microsoft.com/office/officeart/2005/8/layout/vList2"/>
    <dgm:cxn modelId="{D1E9E4BC-13DF-43D3-8594-1EB61A27BDA8}" srcId="{7F7068AC-3D57-4456-BACA-E19DC1529A0E}" destId="{F032BBCA-4824-4B76-B1FB-FA3019D16F26}" srcOrd="1" destOrd="0" parTransId="{3616CCBA-1BB5-4419-ABCA-5F3A8DBE3F04}" sibTransId="{DA97DC66-CBE2-4E07-B849-0AC70D183CA6}"/>
    <dgm:cxn modelId="{D19404D8-7600-4B5A-9E95-364C8C901D1A}" type="presOf" srcId="{2A0D1901-7390-4724-8C94-56D23B12A60C}" destId="{DFB2B964-FFC0-498C-82CD-CA177F59C5EB}" srcOrd="0" destOrd="0" presId="urn:microsoft.com/office/officeart/2005/8/layout/vList2"/>
    <dgm:cxn modelId="{E2EE26D9-9088-490B-AC83-4D1B4E3CB27A}" srcId="{775689E2-2752-4022-8509-E7593AC311E9}" destId="{5F596E13-DDF5-45A0-89D5-4B010084C64F}" srcOrd="0" destOrd="0" parTransId="{488613CE-E9B5-48A1-A40D-4164683254A1}" sibTransId="{34593D6A-ACA7-4227-879F-E8CF889D0581}"/>
    <dgm:cxn modelId="{FD3220DC-D25B-4505-9A77-5B7AFA6755F2}" type="presOf" srcId="{A06B0576-236E-44BB-AB99-A4E86B1B35DA}" destId="{D573A4FB-4339-4CDA-9B56-4A6C5C6BEEA8}" srcOrd="0" destOrd="0" presId="urn:microsoft.com/office/officeart/2005/8/layout/vList2"/>
    <dgm:cxn modelId="{9F7C97E5-02B2-44F3-8140-2BCF9601764D}" srcId="{7F7068AC-3D57-4456-BACA-E19DC1529A0E}" destId="{D9067BA6-C975-4715-AC20-720CDBC2CCCD}" srcOrd="7" destOrd="0" parTransId="{653C8F4D-2FE0-43C1-A884-513882EB3254}" sibTransId="{E8A4AC77-86F1-47B3-BA04-CBCB0071461A}"/>
    <dgm:cxn modelId="{C5684AEA-9FE7-48D6-A51D-6143F6DD1303}" type="presOf" srcId="{C56351EE-DE2B-4100-8011-06D08C1D007B}" destId="{5D45E029-7E0F-4EBD-AE26-A68A1FA14F4C}" srcOrd="0" destOrd="0" presId="urn:microsoft.com/office/officeart/2005/8/layout/vList2"/>
    <dgm:cxn modelId="{294F9CED-1BC7-4620-B55D-EB1F404B4476}" srcId="{D9067BA6-C975-4715-AC20-720CDBC2CCCD}" destId="{1EADBD68-D27D-437B-873B-DCA4D0D9CFA4}" srcOrd="0" destOrd="0" parTransId="{7B7F1622-345E-4B48-A32E-7E09F1246068}" sibTransId="{E97FB4F9-E3AE-478E-9F75-F5A5EA27DF8A}"/>
    <dgm:cxn modelId="{1B1C0BF2-25FB-4DE3-BBE2-3C4E8B803697}" type="presOf" srcId="{B4364AA5-818E-4D4F-9849-DB2645AAEEA7}" destId="{3C0E5291-06BB-43CC-BD20-98531014D81F}" srcOrd="0" destOrd="0" presId="urn:microsoft.com/office/officeart/2005/8/layout/vList2"/>
    <dgm:cxn modelId="{F78493FA-240A-40F9-A8B9-A3DECED29466}" srcId="{13144108-0E79-444A-9310-0D4CACFB8CBF}" destId="{B4364AA5-818E-4D4F-9849-DB2645AAEEA7}" srcOrd="0" destOrd="0" parTransId="{998D02CE-522A-4B42-9A58-7C68F4E98FBD}" sibTransId="{DC64A7A3-5191-4FA9-9D4D-F3A3E1C3812F}"/>
    <dgm:cxn modelId="{F19C74FC-57DF-4E8E-AD09-EB055D8E9390}" type="presOf" srcId="{D9067BA6-C975-4715-AC20-720CDBC2CCCD}" destId="{A433CD95-61B4-4F46-B6E9-0577BB9B1296}" srcOrd="0" destOrd="0" presId="urn:microsoft.com/office/officeart/2005/8/layout/vList2"/>
    <dgm:cxn modelId="{455389FC-9EC6-44BD-B95E-81AEA0711BA3}" type="presOf" srcId="{1EADBD68-D27D-437B-873B-DCA4D0D9CFA4}" destId="{A46C8762-E5AB-4A45-B769-0055F5EED554}" srcOrd="0" destOrd="0" presId="urn:microsoft.com/office/officeart/2005/8/layout/vList2"/>
    <dgm:cxn modelId="{7CEDA5DB-D8B7-48E7-A801-B565F7A1EE78}" type="presParOf" srcId="{2FEC51E2-D95E-49A4-83A2-2258C4AD2FF4}" destId="{DFB2B964-FFC0-498C-82CD-CA177F59C5EB}" srcOrd="0" destOrd="0" presId="urn:microsoft.com/office/officeart/2005/8/layout/vList2"/>
    <dgm:cxn modelId="{07836ED4-AD9E-4527-BEC6-C94845E1B0B8}" type="presParOf" srcId="{2FEC51E2-D95E-49A4-83A2-2258C4AD2FF4}" destId="{8C745032-C8AC-4518-9E78-C5B0CFCC0610}" srcOrd="1" destOrd="0" presId="urn:microsoft.com/office/officeart/2005/8/layout/vList2"/>
    <dgm:cxn modelId="{1EA55B40-4E05-4E2F-8502-526B11EFFE2F}" type="presParOf" srcId="{2FEC51E2-D95E-49A4-83A2-2258C4AD2FF4}" destId="{CA25260D-0476-4CD1-90B1-D0AE46582E12}" srcOrd="2" destOrd="0" presId="urn:microsoft.com/office/officeart/2005/8/layout/vList2"/>
    <dgm:cxn modelId="{65E38712-A91A-40B7-BAB2-43963D0721D0}" type="presParOf" srcId="{2FEC51E2-D95E-49A4-83A2-2258C4AD2FF4}" destId="{A84A9CBE-902A-4AF3-9CCF-7A8F6A3D7717}" srcOrd="3" destOrd="0" presId="urn:microsoft.com/office/officeart/2005/8/layout/vList2"/>
    <dgm:cxn modelId="{8B5CD05B-4418-45B5-B84F-4391D15F141C}" type="presParOf" srcId="{2FEC51E2-D95E-49A4-83A2-2258C4AD2FF4}" destId="{739543CA-2997-4AA9-BFB8-CAC72C2DEE6B}" srcOrd="4" destOrd="0" presId="urn:microsoft.com/office/officeart/2005/8/layout/vList2"/>
    <dgm:cxn modelId="{BC84AA2A-B3C4-434F-A963-19E614E3BC87}" type="presParOf" srcId="{2FEC51E2-D95E-49A4-83A2-2258C4AD2FF4}" destId="{D1527F62-6E89-4972-8A3C-8BD02FD451E4}" srcOrd="5" destOrd="0" presId="urn:microsoft.com/office/officeart/2005/8/layout/vList2"/>
    <dgm:cxn modelId="{8D3DAF71-6A55-4CA9-8A72-8F03E4C38671}" type="presParOf" srcId="{2FEC51E2-D95E-49A4-83A2-2258C4AD2FF4}" destId="{40F313AE-DC7B-4119-853E-3C0078F5B025}" srcOrd="6" destOrd="0" presId="urn:microsoft.com/office/officeart/2005/8/layout/vList2"/>
    <dgm:cxn modelId="{CFC589E5-D3BB-4456-8920-BB24F3CCA96A}" type="presParOf" srcId="{2FEC51E2-D95E-49A4-83A2-2258C4AD2FF4}" destId="{5013D283-4D36-422C-9A75-EED202B44578}" srcOrd="7" destOrd="0" presId="urn:microsoft.com/office/officeart/2005/8/layout/vList2"/>
    <dgm:cxn modelId="{6D8D3D26-BBA5-40F9-ADE3-70C7C1A8BDE1}" type="presParOf" srcId="{2FEC51E2-D95E-49A4-83A2-2258C4AD2FF4}" destId="{CF494B6D-7FC7-4A18-9A43-DFF7537AC821}" srcOrd="8" destOrd="0" presId="urn:microsoft.com/office/officeart/2005/8/layout/vList2"/>
    <dgm:cxn modelId="{1F278F10-4961-4086-85EB-4CBF8DA02577}" type="presParOf" srcId="{2FEC51E2-D95E-49A4-83A2-2258C4AD2FF4}" destId="{77BA1872-A855-48A7-950D-A1004E94BD1E}" srcOrd="9" destOrd="0" presId="urn:microsoft.com/office/officeart/2005/8/layout/vList2"/>
    <dgm:cxn modelId="{A52FD119-845F-46DF-AB58-CA4BD08DA7D7}" type="presParOf" srcId="{2FEC51E2-D95E-49A4-83A2-2258C4AD2FF4}" destId="{892F3384-56E6-464B-A4C2-ADBB42B6E5EF}" srcOrd="10" destOrd="0" presId="urn:microsoft.com/office/officeart/2005/8/layout/vList2"/>
    <dgm:cxn modelId="{0BE9954D-860D-4CD9-B977-4C221A598233}" type="presParOf" srcId="{2FEC51E2-D95E-49A4-83A2-2258C4AD2FF4}" destId="{3C0E5291-06BB-43CC-BD20-98531014D81F}" srcOrd="11" destOrd="0" presId="urn:microsoft.com/office/officeart/2005/8/layout/vList2"/>
    <dgm:cxn modelId="{04E21F8F-BAFD-4381-9A0E-6AD5A1850DCD}" type="presParOf" srcId="{2FEC51E2-D95E-49A4-83A2-2258C4AD2FF4}" destId="{D3F6A483-63BB-4E48-88FE-06FADB537921}" srcOrd="12" destOrd="0" presId="urn:microsoft.com/office/officeart/2005/8/layout/vList2"/>
    <dgm:cxn modelId="{B62CE0A1-92D6-41A8-A642-025E9D573D73}" type="presParOf" srcId="{2FEC51E2-D95E-49A4-83A2-2258C4AD2FF4}" destId="{5D45E029-7E0F-4EBD-AE26-A68A1FA14F4C}" srcOrd="13" destOrd="0" presId="urn:microsoft.com/office/officeart/2005/8/layout/vList2"/>
    <dgm:cxn modelId="{B4557966-6CE0-4AE9-9D52-3AEF30DF93CA}" type="presParOf" srcId="{2FEC51E2-D95E-49A4-83A2-2258C4AD2FF4}" destId="{A433CD95-61B4-4F46-B6E9-0577BB9B1296}" srcOrd="14" destOrd="0" presId="urn:microsoft.com/office/officeart/2005/8/layout/vList2"/>
    <dgm:cxn modelId="{2E4C291F-B7D1-47B0-AC1D-C6A6967BBCB3}" type="presParOf" srcId="{2FEC51E2-D95E-49A4-83A2-2258C4AD2FF4}" destId="{A46C8762-E5AB-4A45-B769-0055F5EED554}" srcOrd="15" destOrd="0" presId="urn:microsoft.com/office/officeart/2005/8/layout/vList2"/>
    <dgm:cxn modelId="{26CF9B60-9068-437B-BB4C-CF1E292834FC}" type="presParOf" srcId="{2FEC51E2-D95E-49A4-83A2-2258C4AD2FF4}" destId="{B0985F8D-F882-46F8-A0A1-A5F234831869}" srcOrd="16" destOrd="0" presId="urn:microsoft.com/office/officeart/2005/8/layout/vList2"/>
    <dgm:cxn modelId="{0B4872CA-31CA-472B-A256-DAFAE20BF31F}" type="presParOf" srcId="{2FEC51E2-D95E-49A4-83A2-2258C4AD2FF4}" destId="{BFE87EFF-B0CB-41E9-8D51-4A3FA804DF1C}" srcOrd="17" destOrd="0" presId="urn:microsoft.com/office/officeart/2005/8/layout/vList2"/>
    <dgm:cxn modelId="{78AEDDC1-C1A0-44F3-83E2-750F3D0D5901}" type="presParOf" srcId="{2FEC51E2-D95E-49A4-83A2-2258C4AD2FF4}" destId="{DE4D8380-EE48-4737-96D9-4178A1F82E5D}" srcOrd="18" destOrd="0" presId="urn:microsoft.com/office/officeart/2005/8/layout/vList2"/>
    <dgm:cxn modelId="{0240B51C-2528-4A59-AA15-12DDD10132FE}" type="presParOf" srcId="{2FEC51E2-D95E-49A4-83A2-2258C4AD2FF4}" destId="{D573A4FB-4339-4CDA-9B56-4A6C5C6BEEA8}" srcOrd="1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54CAD-30D0-46B7-948F-1C825C1623EC}">
      <dsp:nvSpPr>
        <dsp:cNvPr id="0" name=""/>
        <dsp:cNvSpPr/>
      </dsp:nvSpPr>
      <dsp:spPr>
        <a:xfrm>
          <a:off x="2166533" y="0"/>
          <a:ext cx="8255630" cy="515976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AC94B-3FFE-4560-ABAE-F16487CB59E2}">
      <dsp:nvSpPr>
        <dsp:cNvPr id="0" name=""/>
        <dsp:cNvSpPr/>
      </dsp:nvSpPr>
      <dsp:spPr>
        <a:xfrm>
          <a:off x="2979712" y="3836804"/>
          <a:ext cx="189879" cy="1898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A6451-D58B-47B2-B359-511F466855DB}">
      <dsp:nvSpPr>
        <dsp:cNvPr id="0" name=""/>
        <dsp:cNvSpPr/>
      </dsp:nvSpPr>
      <dsp:spPr>
        <a:xfrm>
          <a:off x="2674453" y="4088538"/>
          <a:ext cx="1074403" cy="750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1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Worms &amp; Viruses</a:t>
          </a:r>
          <a:b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Script kiddies</a:t>
          </a:r>
          <a:b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DDoS</a:t>
          </a:r>
        </a:p>
      </dsp:txBody>
      <dsp:txXfrm>
        <a:off x="2674453" y="4088538"/>
        <a:ext cx="1074403" cy="750568"/>
      </dsp:txXfrm>
    </dsp:sp>
    <dsp:sp modelId="{1B16A071-B66D-408F-812B-A3FEEE468FBD}">
      <dsp:nvSpPr>
        <dsp:cNvPr id="0" name=""/>
        <dsp:cNvSpPr/>
      </dsp:nvSpPr>
      <dsp:spPr>
        <a:xfrm>
          <a:off x="4007538" y="2849224"/>
          <a:ext cx="297202" cy="2972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1AD9E-A90A-41B2-BA35-BACB50F4A18B}">
      <dsp:nvSpPr>
        <dsp:cNvPr id="0" name=""/>
        <dsp:cNvSpPr/>
      </dsp:nvSpPr>
      <dsp:spPr>
        <a:xfrm>
          <a:off x="3796722" y="3228159"/>
          <a:ext cx="2081923" cy="1509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Increasingly sophisticated cyber attacks</a:t>
          </a:r>
          <a:b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State Sponsored Threats </a:t>
          </a:r>
          <a:b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Advanced Persistent Threats</a:t>
          </a:r>
        </a:p>
      </dsp:txBody>
      <dsp:txXfrm>
        <a:off x="3796722" y="3228159"/>
        <a:ext cx="2081923" cy="1509339"/>
      </dsp:txXfrm>
    </dsp:sp>
    <dsp:sp modelId="{C5258C8A-A48A-4088-8D21-80855D87787B}">
      <dsp:nvSpPr>
        <dsp:cNvPr id="0" name=""/>
        <dsp:cNvSpPr/>
      </dsp:nvSpPr>
      <dsp:spPr>
        <a:xfrm>
          <a:off x="5328439" y="2061843"/>
          <a:ext cx="396270" cy="3962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2196A-7BAC-425A-9F42-F507CF318D1B}">
      <dsp:nvSpPr>
        <dsp:cNvPr id="0" name=""/>
        <dsp:cNvSpPr/>
      </dsp:nvSpPr>
      <dsp:spPr>
        <a:xfrm>
          <a:off x="5673918" y="2259978"/>
          <a:ext cx="1857304" cy="2899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75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Cybercrime Expansion</a:t>
          </a:r>
          <a:b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Identify theft</a:t>
          </a:r>
          <a:b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Ransomware</a:t>
          </a:r>
          <a:b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Online fraud</a:t>
          </a:r>
          <a:b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Phishing </a:t>
          </a:r>
        </a:p>
      </dsp:txBody>
      <dsp:txXfrm>
        <a:off x="5673918" y="2259978"/>
        <a:ext cx="1857304" cy="2899790"/>
      </dsp:txXfrm>
    </dsp:sp>
    <dsp:sp modelId="{90147296-A49A-42D7-B2B3-1C928080F147}">
      <dsp:nvSpPr>
        <dsp:cNvPr id="0" name=""/>
        <dsp:cNvSpPr/>
      </dsp:nvSpPr>
      <dsp:spPr>
        <a:xfrm>
          <a:off x="6863986" y="1446799"/>
          <a:ext cx="511849" cy="5118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8D6F1-FA42-416E-BDB1-98C02005ECC0}">
      <dsp:nvSpPr>
        <dsp:cNvPr id="0" name=""/>
        <dsp:cNvSpPr/>
      </dsp:nvSpPr>
      <dsp:spPr>
        <a:xfrm>
          <a:off x="7089761" y="1912030"/>
          <a:ext cx="1973194" cy="1529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21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Supply chain Attacks</a:t>
          </a:r>
          <a:b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Cloud Vulnerability Exploitation</a:t>
          </a:r>
        </a:p>
      </dsp:txBody>
      <dsp:txXfrm>
        <a:off x="7089761" y="1912030"/>
        <a:ext cx="1973194" cy="1529293"/>
      </dsp:txXfrm>
    </dsp:sp>
    <dsp:sp modelId="{5A9DE224-2F70-4AFF-B7BF-792834FC3E1C}">
      <dsp:nvSpPr>
        <dsp:cNvPr id="0" name=""/>
        <dsp:cNvSpPr/>
      </dsp:nvSpPr>
      <dsp:spPr>
        <a:xfrm>
          <a:off x="8444939" y="1036081"/>
          <a:ext cx="652194" cy="6521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D030C-31D9-4092-A56C-CDA791CC4BE3}">
      <dsp:nvSpPr>
        <dsp:cNvPr id="0" name=""/>
        <dsp:cNvSpPr/>
      </dsp:nvSpPr>
      <dsp:spPr>
        <a:xfrm>
          <a:off x="8731550" y="1605813"/>
          <a:ext cx="2796991" cy="1475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585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Internet of Things</a:t>
          </a:r>
          <a:b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Quantum computing </a:t>
          </a:r>
          <a:b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AI Enhanced Cyber Attacks</a:t>
          </a:r>
          <a:br>
            <a:rPr lang="en-IE" sz="16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endParaRPr lang="en-IE" sz="16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8731550" y="1605813"/>
        <a:ext cx="2796991" cy="14750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46B9B-C0CB-47AD-A239-02BE5F6CF8E5}">
      <dsp:nvSpPr>
        <dsp:cNvPr id="0" name=""/>
        <dsp:cNvSpPr/>
      </dsp:nvSpPr>
      <dsp:spPr>
        <a:xfrm>
          <a:off x="887930" y="0"/>
          <a:ext cx="10063212" cy="51132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0B451-C65A-46D4-9E4F-7A015576AA3C}">
      <dsp:nvSpPr>
        <dsp:cNvPr id="0" name=""/>
        <dsp:cNvSpPr/>
      </dsp:nvSpPr>
      <dsp:spPr>
        <a:xfrm>
          <a:off x="2312" y="1533985"/>
          <a:ext cx="1479306" cy="2045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Evolution and enhancement of existing tactics, techniques and procedures.</a:t>
          </a:r>
        </a:p>
      </dsp:txBody>
      <dsp:txXfrm>
        <a:off x="74526" y="1606199"/>
        <a:ext cx="1334878" cy="1900886"/>
      </dsp:txXfrm>
    </dsp:sp>
    <dsp:sp modelId="{E9BDCA1A-C37E-4F4A-8745-54DDAB602785}">
      <dsp:nvSpPr>
        <dsp:cNvPr id="0" name=""/>
        <dsp:cNvSpPr/>
      </dsp:nvSpPr>
      <dsp:spPr>
        <a:xfrm>
          <a:off x="1728169" y="1533985"/>
          <a:ext cx="1479306" cy="2045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Capability uplift in reconnaissance and social engineering</a:t>
          </a:r>
          <a:r>
            <a:rPr lang="en-IE" sz="1600" kern="1200" dirty="0"/>
            <a:t>, </a:t>
          </a:r>
        </a:p>
      </dsp:txBody>
      <dsp:txXfrm>
        <a:off x="1800383" y="1606199"/>
        <a:ext cx="1334878" cy="1900886"/>
      </dsp:txXfrm>
    </dsp:sp>
    <dsp:sp modelId="{0E9C0275-628D-4424-A2AF-B98D28CCDFA1}">
      <dsp:nvSpPr>
        <dsp:cNvPr id="0" name=""/>
        <dsp:cNvSpPr/>
      </dsp:nvSpPr>
      <dsp:spPr>
        <a:xfrm>
          <a:off x="3454026" y="1533985"/>
          <a:ext cx="1479306" cy="2045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Enable threat actors to analyse exfiltrated data faster and more effectively</a:t>
          </a:r>
        </a:p>
      </dsp:txBody>
      <dsp:txXfrm>
        <a:off x="3526240" y="1606199"/>
        <a:ext cx="1334878" cy="1900886"/>
      </dsp:txXfrm>
    </dsp:sp>
    <dsp:sp modelId="{6F621BB6-864D-434C-B319-E80ADCCE48AA}">
      <dsp:nvSpPr>
        <dsp:cNvPr id="0" name=""/>
        <dsp:cNvSpPr/>
      </dsp:nvSpPr>
      <dsp:spPr>
        <a:xfrm>
          <a:off x="5179883" y="1533985"/>
          <a:ext cx="1479306" cy="2045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Lowers the barrier for novice cyber criminals, hackers-for-hire and hacktivists</a:t>
          </a:r>
        </a:p>
      </dsp:txBody>
      <dsp:txXfrm>
        <a:off x="5252097" y="1606199"/>
        <a:ext cx="1334878" cy="1900886"/>
      </dsp:txXfrm>
    </dsp:sp>
    <dsp:sp modelId="{7393CE4E-212F-42BF-9DC6-CF57480A7406}">
      <dsp:nvSpPr>
        <dsp:cNvPr id="0" name=""/>
        <dsp:cNvSpPr/>
      </dsp:nvSpPr>
      <dsp:spPr>
        <a:xfrm>
          <a:off x="6905740" y="1533985"/>
          <a:ext cx="1479306" cy="2045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Enhanced access to tools will contribute to the global ransomware threat.</a:t>
          </a:r>
        </a:p>
      </dsp:txBody>
      <dsp:txXfrm>
        <a:off x="6977954" y="1606199"/>
        <a:ext cx="1334878" cy="1900886"/>
      </dsp:txXfrm>
    </dsp:sp>
    <dsp:sp modelId="{0A1114FE-37F8-47BF-9417-467DA7F55552}">
      <dsp:nvSpPr>
        <dsp:cNvPr id="0" name=""/>
        <dsp:cNvSpPr/>
      </dsp:nvSpPr>
      <dsp:spPr>
        <a:xfrm>
          <a:off x="8631597" y="1533985"/>
          <a:ext cx="1479306" cy="2045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Commoditisation of AI-increases capability available to cyber-crime actors. </a:t>
          </a:r>
        </a:p>
      </dsp:txBody>
      <dsp:txXfrm>
        <a:off x="8703811" y="1606199"/>
        <a:ext cx="1334878" cy="1900886"/>
      </dsp:txXfrm>
    </dsp:sp>
    <dsp:sp modelId="{28226C4A-9014-4D70-9041-F0C5FC22BE3B}">
      <dsp:nvSpPr>
        <dsp:cNvPr id="0" name=""/>
        <dsp:cNvSpPr/>
      </dsp:nvSpPr>
      <dsp:spPr>
        <a:xfrm>
          <a:off x="10357454" y="1533985"/>
          <a:ext cx="1479306" cy="2045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rgbClr val="FFFF00"/>
              </a:solidFill>
            </a:rPr>
            <a:t>Increase the volume and heighten the impact of cyber-attacks</a:t>
          </a:r>
        </a:p>
      </dsp:txBody>
      <dsp:txXfrm>
        <a:off x="10429668" y="1606199"/>
        <a:ext cx="1334878" cy="1900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FD1C5-D376-4E91-8A65-C7566102BA15}">
      <dsp:nvSpPr>
        <dsp:cNvPr id="0" name=""/>
        <dsp:cNvSpPr/>
      </dsp:nvSpPr>
      <dsp:spPr>
        <a:xfrm>
          <a:off x="0" y="805372"/>
          <a:ext cx="11383538" cy="113297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456D6-CEC7-4967-AB1D-183981CBE621}">
      <dsp:nvSpPr>
        <dsp:cNvPr id="0" name=""/>
        <dsp:cNvSpPr/>
      </dsp:nvSpPr>
      <dsp:spPr>
        <a:xfrm>
          <a:off x="2876" y="0"/>
          <a:ext cx="1089301" cy="11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May 2020 </a:t>
          </a:r>
          <a:r>
            <a:rPr lang="en-IE" sz="1100" kern="1200" dirty="0"/>
            <a:t> Software Vendor “Blackbaud” Ransomware attack affects </a:t>
          </a:r>
          <a:r>
            <a:rPr lang="en-IE" sz="1100" b="1" kern="1200" dirty="0">
              <a:solidFill>
                <a:srgbClr val="FF0000"/>
              </a:solidFill>
            </a:rPr>
            <a:t>Maynooth University </a:t>
          </a:r>
          <a:r>
            <a:rPr lang="en-IE" sz="1100" b="1" kern="1200" dirty="0"/>
            <a:t>and </a:t>
          </a:r>
          <a:r>
            <a:rPr lang="en-IE" sz="1100" b="1" kern="1200" dirty="0">
              <a:solidFill>
                <a:srgbClr val="FF0000"/>
              </a:solidFill>
            </a:rPr>
            <a:t>Galway University</a:t>
          </a:r>
        </a:p>
      </dsp:txBody>
      <dsp:txXfrm>
        <a:off x="2876" y="0"/>
        <a:ext cx="1089301" cy="1132970"/>
      </dsp:txXfrm>
    </dsp:sp>
    <dsp:sp modelId="{B18532A1-BABE-4A05-86FB-890956139789}">
      <dsp:nvSpPr>
        <dsp:cNvPr id="0" name=""/>
        <dsp:cNvSpPr/>
      </dsp:nvSpPr>
      <dsp:spPr>
        <a:xfrm>
          <a:off x="405905" y="1274591"/>
          <a:ext cx="283242" cy="283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42877-1D32-4CCA-A548-1EE3EA16D695}">
      <dsp:nvSpPr>
        <dsp:cNvPr id="0" name=""/>
        <dsp:cNvSpPr/>
      </dsp:nvSpPr>
      <dsp:spPr>
        <a:xfrm>
          <a:off x="1146642" y="1699455"/>
          <a:ext cx="1089301" cy="11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>
              <a:solidFill>
                <a:schemeClr val="tx1"/>
              </a:solidFill>
            </a:rPr>
            <a:t>March 2021 </a:t>
          </a:r>
          <a:r>
            <a:rPr lang="en-IE" sz="1100" kern="1200" dirty="0">
              <a:solidFill>
                <a:srgbClr val="FF0000"/>
              </a:solidFill>
            </a:rPr>
            <a:t> </a:t>
          </a:r>
          <a:r>
            <a:rPr lang="en-IE" sz="1100" b="1" kern="1200" dirty="0">
              <a:solidFill>
                <a:srgbClr val="FF0000"/>
              </a:solidFill>
            </a:rPr>
            <a:t>Queens University Belfast </a:t>
          </a:r>
          <a:r>
            <a:rPr lang="en-IE" sz="1100" kern="1200" dirty="0">
              <a:solidFill>
                <a:schemeClr val="tx1"/>
              </a:solidFill>
            </a:rPr>
            <a:t>attempted cyber attack</a:t>
          </a:r>
        </a:p>
      </dsp:txBody>
      <dsp:txXfrm>
        <a:off x="1146642" y="1699455"/>
        <a:ext cx="1089301" cy="1132970"/>
      </dsp:txXfrm>
    </dsp:sp>
    <dsp:sp modelId="{5D90EF22-1067-4903-98F0-1EFD5B28137A}">
      <dsp:nvSpPr>
        <dsp:cNvPr id="0" name=""/>
        <dsp:cNvSpPr/>
      </dsp:nvSpPr>
      <dsp:spPr>
        <a:xfrm>
          <a:off x="1549672" y="1274591"/>
          <a:ext cx="283242" cy="283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ADF15-1EEE-47CA-A593-C7A4E1874C36}">
      <dsp:nvSpPr>
        <dsp:cNvPr id="0" name=""/>
        <dsp:cNvSpPr/>
      </dsp:nvSpPr>
      <dsp:spPr>
        <a:xfrm>
          <a:off x="2290408" y="0"/>
          <a:ext cx="1089301" cy="11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April 2021 </a:t>
          </a:r>
          <a:r>
            <a:rPr lang="en-IE" sz="1100" b="1" kern="1200" dirty="0">
              <a:solidFill>
                <a:srgbClr val="FF0000"/>
              </a:solidFill>
            </a:rPr>
            <a:t>Technological University of Dublin </a:t>
          </a:r>
          <a:r>
            <a:rPr lang="en-IE" sz="1100" kern="1200" dirty="0"/>
            <a:t>Ransomware Attack</a:t>
          </a:r>
        </a:p>
      </dsp:txBody>
      <dsp:txXfrm>
        <a:off x="2290408" y="0"/>
        <a:ext cx="1089301" cy="1132970"/>
      </dsp:txXfrm>
    </dsp:sp>
    <dsp:sp modelId="{FA15B355-6254-438C-966F-2F3CE68167BA}">
      <dsp:nvSpPr>
        <dsp:cNvPr id="0" name=""/>
        <dsp:cNvSpPr/>
      </dsp:nvSpPr>
      <dsp:spPr>
        <a:xfrm>
          <a:off x="2693438" y="1274591"/>
          <a:ext cx="283242" cy="283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DC00C-116F-447C-9612-55A8EAA9F9EC}">
      <dsp:nvSpPr>
        <dsp:cNvPr id="0" name=""/>
        <dsp:cNvSpPr/>
      </dsp:nvSpPr>
      <dsp:spPr>
        <a:xfrm>
          <a:off x="3434175" y="1699455"/>
          <a:ext cx="1089301" cy="11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April 2021  </a:t>
          </a:r>
          <a:r>
            <a:rPr lang="en-IE" sz="1100" b="1" kern="1200" dirty="0">
              <a:solidFill>
                <a:srgbClr val="FF0000"/>
              </a:solidFill>
            </a:rPr>
            <a:t>National College of Ireland </a:t>
          </a:r>
          <a:r>
            <a:rPr lang="en-IE" sz="1100" kern="1200" dirty="0"/>
            <a:t>Ransomware attack</a:t>
          </a:r>
        </a:p>
      </dsp:txBody>
      <dsp:txXfrm>
        <a:off x="3434175" y="1699455"/>
        <a:ext cx="1089301" cy="1132970"/>
      </dsp:txXfrm>
    </dsp:sp>
    <dsp:sp modelId="{69D6A1B1-3117-47DA-96E6-AE91D388930A}">
      <dsp:nvSpPr>
        <dsp:cNvPr id="0" name=""/>
        <dsp:cNvSpPr/>
      </dsp:nvSpPr>
      <dsp:spPr>
        <a:xfrm>
          <a:off x="3837204" y="1274591"/>
          <a:ext cx="283242" cy="283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F5D9D-2E2C-4710-A9E4-A5547C9A8328}">
      <dsp:nvSpPr>
        <dsp:cNvPr id="0" name=""/>
        <dsp:cNvSpPr/>
      </dsp:nvSpPr>
      <dsp:spPr>
        <a:xfrm>
          <a:off x="4577941" y="0"/>
          <a:ext cx="1089301" cy="11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May 2021 </a:t>
          </a:r>
          <a:r>
            <a:rPr lang="en-IE" sz="1100" b="1" kern="1200" dirty="0">
              <a:solidFill>
                <a:srgbClr val="FF0000"/>
              </a:solidFill>
            </a:rPr>
            <a:t> Health Service Executive </a:t>
          </a:r>
          <a:r>
            <a:rPr lang="en-IE" sz="1100" b="0" kern="1200" dirty="0"/>
            <a:t>Cyber Attack</a:t>
          </a:r>
          <a:endParaRPr lang="en-IE" sz="1100" kern="1200" dirty="0"/>
        </a:p>
      </dsp:txBody>
      <dsp:txXfrm>
        <a:off x="4577941" y="0"/>
        <a:ext cx="1089301" cy="1132970"/>
      </dsp:txXfrm>
    </dsp:sp>
    <dsp:sp modelId="{960B63BA-FC2A-42B2-8070-C02C1AF9516C}">
      <dsp:nvSpPr>
        <dsp:cNvPr id="0" name=""/>
        <dsp:cNvSpPr/>
      </dsp:nvSpPr>
      <dsp:spPr>
        <a:xfrm>
          <a:off x="4980970" y="1274591"/>
          <a:ext cx="283242" cy="283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F7D85-40B9-49E1-A115-167240FC978A}">
      <dsp:nvSpPr>
        <dsp:cNvPr id="0" name=""/>
        <dsp:cNvSpPr/>
      </dsp:nvSpPr>
      <dsp:spPr>
        <a:xfrm>
          <a:off x="5721707" y="1699455"/>
          <a:ext cx="1089301" cy="11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September 2021 </a:t>
          </a:r>
          <a:r>
            <a:rPr lang="en-IE" sz="1100" b="1" kern="1200" dirty="0">
              <a:solidFill>
                <a:srgbClr val="FF0000"/>
              </a:solidFill>
            </a:rPr>
            <a:t>University of Galway</a:t>
          </a:r>
          <a:r>
            <a:rPr lang="en-IE" sz="1100" b="1" kern="1200" dirty="0"/>
            <a:t> </a:t>
          </a:r>
          <a:r>
            <a:rPr lang="en-IE" sz="1100" kern="1200" dirty="0"/>
            <a:t>attempted Cyber Attack</a:t>
          </a:r>
        </a:p>
      </dsp:txBody>
      <dsp:txXfrm>
        <a:off x="5721707" y="1699455"/>
        <a:ext cx="1089301" cy="1132970"/>
      </dsp:txXfrm>
    </dsp:sp>
    <dsp:sp modelId="{2B188E86-B261-46ED-A486-6FC3BE3B41CE}">
      <dsp:nvSpPr>
        <dsp:cNvPr id="0" name=""/>
        <dsp:cNvSpPr/>
      </dsp:nvSpPr>
      <dsp:spPr>
        <a:xfrm>
          <a:off x="6124737" y="1274591"/>
          <a:ext cx="283242" cy="283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165C7-1093-4D9E-8182-0FCD915C691C}">
      <dsp:nvSpPr>
        <dsp:cNvPr id="0" name=""/>
        <dsp:cNvSpPr/>
      </dsp:nvSpPr>
      <dsp:spPr>
        <a:xfrm>
          <a:off x="6865474" y="0"/>
          <a:ext cx="1089301" cy="11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February 2023  </a:t>
          </a:r>
          <a:r>
            <a:rPr lang="en-IE" sz="1100" b="1" kern="1200" dirty="0">
              <a:solidFill>
                <a:srgbClr val="FF0000"/>
              </a:solidFill>
            </a:rPr>
            <a:t>Munster Technical University </a:t>
          </a:r>
          <a:r>
            <a:rPr lang="en-IE" sz="1100" kern="1200" dirty="0"/>
            <a:t>Ransomware attack</a:t>
          </a:r>
        </a:p>
      </dsp:txBody>
      <dsp:txXfrm>
        <a:off x="6865474" y="0"/>
        <a:ext cx="1089301" cy="1132970"/>
      </dsp:txXfrm>
    </dsp:sp>
    <dsp:sp modelId="{CC43F7F5-1619-452A-A333-EAA50059D728}">
      <dsp:nvSpPr>
        <dsp:cNvPr id="0" name=""/>
        <dsp:cNvSpPr/>
      </dsp:nvSpPr>
      <dsp:spPr>
        <a:xfrm>
          <a:off x="7268503" y="1274591"/>
          <a:ext cx="283242" cy="283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5DD6A-990C-4601-9229-7CDA87AF9907}">
      <dsp:nvSpPr>
        <dsp:cNvPr id="0" name=""/>
        <dsp:cNvSpPr/>
      </dsp:nvSpPr>
      <dsp:spPr>
        <a:xfrm>
          <a:off x="8009240" y="1699455"/>
          <a:ext cx="1089301" cy="11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October 2023  </a:t>
          </a:r>
          <a:r>
            <a:rPr lang="en-IE" sz="1100" b="1" kern="1200" dirty="0">
              <a:solidFill>
                <a:srgbClr val="FF0000"/>
              </a:solidFill>
            </a:rPr>
            <a:t>British Library</a:t>
          </a:r>
          <a:r>
            <a:rPr lang="en-IE" sz="1100" kern="1200" dirty="0"/>
            <a:t> Ransomware Attack</a:t>
          </a:r>
        </a:p>
      </dsp:txBody>
      <dsp:txXfrm>
        <a:off x="8009240" y="1699455"/>
        <a:ext cx="1089301" cy="1132970"/>
      </dsp:txXfrm>
    </dsp:sp>
    <dsp:sp modelId="{2E20FBB4-188B-436B-979C-0F460B9FC65D}">
      <dsp:nvSpPr>
        <dsp:cNvPr id="0" name=""/>
        <dsp:cNvSpPr/>
      </dsp:nvSpPr>
      <dsp:spPr>
        <a:xfrm>
          <a:off x="8412269" y="1274591"/>
          <a:ext cx="283242" cy="283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59B96-61D2-40EF-B10C-9F6A6294BD59}">
      <dsp:nvSpPr>
        <dsp:cNvPr id="0" name=""/>
        <dsp:cNvSpPr/>
      </dsp:nvSpPr>
      <dsp:spPr>
        <a:xfrm>
          <a:off x="9153006" y="0"/>
          <a:ext cx="1089301" cy="11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November 2024 </a:t>
          </a:r>
          <a:r>
            <a:rPr lang="en-IE" sz="1100" b="1" kern="1200" dirty="0">
              <a:solidFill>
                <a:srgbClr val="FF0000"/>
              </a:solidFill>
            </a:rPr>
            <a:t>SETU Waterford Campus </a:t>
          </a:r>
          <a:r>
            <a:rPr lang="en-IE" sz="1100" kern="1200" dirty="0"/>
            <a:t>Cyber Attack</a:t>
          </a:r>
        </a:p>
      </dsp:txBody>
      <dsp:txXfrm>
        <a:off x="9153006" y="0"/>
        <a:ext cx="1089301" cy="1132970"/>
      </dsp:txXfrm>
    </dsp:sp>
    <dsp:sp modelId="{E62F3E6D-EBB8-4A2F-A0B0-EBE96D5C0AA8}">
      <dsp:nvSpPr>
        <dsp:cNvPr id="0" name=""/>
        <dsp:cNvSpPr/>
      </dsp:nvSpPr>
      <dsp:spPr>
        <a:xfrm>
          <a:off x="9556035" y="1274591"/>
          <a:ext cx="283242" cy="283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66BE6-8A62-4325-A423-750ED4FAB444}">
      <dsp:nvSpPr>
        <dsp:cNvPr id="0" name=""/>
        <dsp:cNvSpPr/>
      </dsp:nvSpPr>
      <dsp:spPr>
        <a:xfrm>
          <a:off x="7955" y="1679932"/>
          <a:ext cx="2035092" cy="20350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600" tIns="30480" rIns="560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Calibri"/>
            </a:rPr>
            <a:t>Digital Transformation</a:t>
          </a:r>
          <a:endParaRPr lang="en-IE" sz="2400" kern="1200" dirty="0"/>
        </a:p>
      </dsp:txBody>
      <dsp:txXfrm>
        <a:off x="305987" y="1977964"/>
        <a:ext cx="1439028" cy="1439028"/>
      </dsp:txXfrm>
    </dsp:sp>
    <dsp:sp modelId="{A4E0623C-4FED-42D2-8450-1F8AFA9B78FA}">
      <dsp:nvSpPr>
        <dsp:cNvPr id="0" name=""/>
        <dsp:cNvSpPr/>
      </dsp:nvSpPr>
      <dsp:spPr>
        <a:xfrm>
          <a:off x="2022696" y="1679932"/>
          <a:ext cx="2035092" cy="20350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600" tIns="30480" rIns="560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Calibri"/>
            </a:rPr>
            <a:t>Data Management and Analytics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2320728" y="1977964"/>
        <a:ext cx="1439028" cy="1439028"/>
      </dsp:txXfrm>
    </dsp:sp>
    <dsp:sp modelId="{5EE50041-A3EE-47B8-9D58-1ECF561CACF0}">
      <dsp:nvSpPr>
        <dsp:cNvPr id="0" name=""/>
        <dsp:cNvSpPr/>
      </dsp:nvSpPr>
      <dsp:spPr>
        <a:xfrm>
          <a:off x="4037438" y="1679932"/>
          <a:ext cx="2035092" cy="20350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600" tIns="30480" rIns="560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Calibri"/>
            </a:rPr>
            <a:t>Hybrid Working and learning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4335470" y="1977964"/>
        <a:ext cx="1439028" cy="1439028"/>
      </dsp:txXfrm>
    </dsp:sp>
    <dsp:sp modelId="{3E21784B-724F-4CC4-8065-3819DEAF7F7C}">
      <dsp:nvSpPr>
        <dsp:cNvPr id="0" name=""/>
        <dsp:cNvSpPr/>
      </dsp:nvSpPr>
      <dsp:spPr>
        <a:xfrm>
          <a:off x="6052179" y="1679932"/>
          <a:ext cx="2035092" cy="20350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600" tIns="30480" rIns="560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Calibri"/>
            </a:rPr>
            <a:t>Infrastructure for Research</a:t>
          </a:r>
        </a:p>
      </dsp:txBody>
      <dsp:txXfrm>
        <a:off x="6350211" y="1977964"/>
        <a:ext cx="1439028" cy="1439028"/>
      </dsp:txXfrm>
    </dsp:sp>
    <dsp:sp modelId="{53568DFA-086A-4F1B-BB44-95714FBE87D5}">
      <dsp:nvSpPr>
        <dsp:cNvPr id="0" name=""/>
        <dsp:cNvSpPr/>
      </dsp:nvSpPr>
      <dsp:spPr>
        <a:xfrm>
          <a:off x="8066920" y="1679932"/>
          <a:ext cx="2035092" cy="20350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600" tIns="29210" rIns="560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bg1"/>
              </a:solidFill>
              <a:latin typeface="Calibri"/>
            </a:rPr>
            <a:t>Knowledge Security</a:t>
          </a:r>
        </a:p>
      </dsp:txBody>
      <dsp:txXfrm>
        <a:off x="8364952" y="1977964"/>
        <a:ext cx="1439028" cy="1439028"/>
      </dsp:txXfrm>
    </dsp:sp>
    <dsp:sp modelId="{5AF37D35-40E6-49A4-8A9A-E7A14B846EE2}">
      <dsp:nvSpPr>
        <dsp:cNvPr id="0" name=""/>
        <dsp:cNvSpPr/>
      </dsp:nvSpPr>
      <dsp:spPr>
        <a:xfrm>
          <a:off x="10081662" y="1679932"/>
          <a:ext cx="2035092" cy="20350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600" tIns="29210" rIns="560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bg1"/>
              </a:solidFill>
              <a:latin typeface="Calibri"/>
            </a:rPr>
            <a:t>Artificial Intelligence</a:t>
          </a:r>
          <a:endParaRPr lang="en-IE" sz="2300" kern="1200" dirty="0"/>
        </a:p>
      </dsp:txBody>
      <dsp:txXfrm>
        <a:off x="10379694" y="1977964"/>
        <a:ext cx="1439028" cy="1439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70695-6571-4242-A8C6-A529470F940E}">
      <dsp:nvSpPr>
        <dsp:cNvPr id="0" name=""/>
        <dsp:cNvSpPr/>
      </dsp:nvSpPr>
      <dsp:spPr>
        <a:xfrm>
          <a:off x="1378775" y="258049"/>
          <a:ext cx="3334788" cy="333478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Resilience</a:t>
          </a:r>
        </a:p>
      </dsp:txBody>
      <dsp:txXfrm>
        <a:off x="3136288" y="964706"/>
        <a:ext cx="1190995" cy="992496"/>
      </dsp:txXfrm>
    </dsp:sp>
    <dsp:sp modelId="{E960EECB-369B-4E92-A1D3-C409030BC6D2}">
      <dsp:nvSpPr>
        <dsp:cNvPr id="0" name=""/>
        <dsp:cNvSpPr/>
      </dsp:nvSpPr>
      <dsp:spPr>
        <a:xfrm>
          <a:off x="1310094" y="377148"/>
          <a:ext cx="3334788" cy="333478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Operations</a:t>
          </a:r>
        </a:p>
      </dsp:txBody>
      <dsp:txXfrm>
        <a:off x="2104092" y="2540791"/>
        <a:ext cx="1786493" cy="873396"/>
      </dsp:txXfrm>
    </dsp:sp>
    <dsp:sp modelId="{3B905D1B-383D-4146-B373-CCE8DBD0F588}">
      <dsp:nvSpPr>
        <dsp:cNvPr id="0" name=""/>
        <dsp:cNvSpPr/>
      </dsp:nvSpPr>
      <dsp:spPr>
        <a:xfrm>
          <a:off x="1241414" y="258049"/>
          <a:ext cx="3334788" cy="333478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Engagement</a:t>
          </a:r>
        </a:p>
      </dsp:txBody>
      <dsp:txXfrm>
        <a:off x="1627693" y="964706"/>
        <a:ext cx="1190995" cy="992496"/>
      </dsp:txXfrm>
    </dsp:sp>
    <dsp:sp modelId="{AA57D0BF-9FD9-415F-A7F6-41C2BBAFBAF3}">
      <dsp:nvSpPr>
        <dsp:cNvPr id="0" name=""/>
        <dsp:cNvSpPr/>
      </dsp:nvSpPr>
      <dsp:spPr>
        <a:xfrm>
          <a:off x="1172611" y="51609"/>
          <a:ext cx="3747666" cy="374766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95C84-6413-4D16-AE1C-4A9ABFB1B239}">
      <dsp:nvSpPr>
        <dsp:cNvPr id="0" name=""/>
        <dsp:cNvSpPr/>
      </dsp:nvSpPr>
      <dsp:spPr>
        <a:xfrm>
          <a:off x="1103655" y="170498"/>
          <a:ext cx="3747666" cy="374766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6DAEF-99A4-4BCA-9F5F-250C5BDEEA92}">
      <dsp:nvSpPr>
        <dsp:cNvPr id="0" name=""/>
        <dsp:cNvSpPr/>
      </dsp:nvSpPr>
      <dsp:spPr>
        <a:xfrm>
          <a:off x="1034699" y="51609"/>
          <a:ext cx="3747666" cy="374766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B6A15-7B30-4ECE-8402-366B2E9376E7}">
      <dsp:nvSpPr>
        <dsp:cNvPr id="0" name=""/>
        <dsp:cNvSpPr/>
      </dsp:nvSpPr>
      <dsp:spPr>
        <a:xfrm>
          <a:off x="0" y="0"/>
          <a:ext cx="11249891" cy="24231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EFB6A-DFE6-4A6F-8EB4-04A19E7AFBDC}">
      <dsp:nvSpPr>
        <dsp:cNvPr id="0" name=""/>
        <dsp:cNvSpPr/>
      </dsp:nvSpPr>
      <dsp:spPr>
        <a:xfrm>
          <a:off x="340594" y="323087"/>
          <a:ext cx="2457837" cy="17769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2B58E-C701-4FE2-83DB-EFD7DE4B0732}">
      <dsp:nvSpPr>
        <dsp:cNvPr id="0" name=""/>
        <dsp:cNvSpPr/>
      </dsp:nvSpPr>
      <dsp:spPr>
        <a:xfrm rot="10800000">
          <a:off x="340594" y="2423160"/>
          <a:ext cx="2457837" cy="29616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Enhanced Governance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Updated IT and Cyber Policies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Risk Assessment</a:t>
          </a:r>
          <a:br>
            <a:rPr lang="en-IE" sz="1400" b="1" kern="1200" dirty="0"/>
          </a:br>
          <a:br>
            <a:rPr lang="en-IE" sz="1400" b="1" kern="1200" dirty="0"/>
          </a:br>
          <a:r>
            <a:rPr lang="en-IE" sz="1400" b="1" kern="1200" dirty="0"/>
            <a:t>Compliance with Legislation</a:t>
          </a:r>
          <a:br>
            <a:rPr lang="en-IE" sz="1400" b="1" kern="1200" dirty="0"/>
          </a:br>
          <a:br>
            <a:rPr lang="en-IE" sz="1400" b="1" kern="1200" dirty="0"/>
          </a:br>
          <a:r>
            <a:rPr lang="en-IE" sz="1400" b="1" kern="1200" dirty="0"/>
            <a:t>Vendor/supply chain Risk Management</a:t>
          </a:r>
        </a:p>
      </dsp:txBody>
      <dsp:txXfrm rot="10800000">
        <a:off x="416181" y="2423160"/>
        <a:ext cx="2306663" cy="2886053"/>
      </dsp:txXfrm>
    </dsp:sp>
    <dsp:sp modelId="{3D5085BD-BC2E-4E88-A839-407F63D1754A}">
      <dsp:nvSpPr>
        <dsp:cNvPr id="0" name=""/>
        <dsp:cNvSpPr/>
      </dsp:nvSpPr>
      <dsp:spPr>
        <a:xfrm>
          <a:off x="3044216" y="323087"/>
          <a:ext cx="2457837" cy="17769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BCBBC-1B0E-4373-B642-A2396D7594C5}">
      <dsp:nvSpPr>
        <dsp:cNvPr id="0" name=""/>
        <dsp:cNvSpPr/>
      </dsp:nvSpPr>
      <dsp:spPr>
        <a:xfrm rot="10800000">
          <a:off x="2972004" y="2423160"/>
          <a:ext cx="2457837" cy="29616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Next Gen Network Redesign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Infrastructure Firewalls WAF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Research Data Storage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Identity/Access control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Endpoint Management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Enterprise Data Backup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End user Awareness and Training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Testing and Training simulation exercises</a:t>
          </a:r>
        </a:p>
      </dsp:txBody>
      <dsp:txXfrm rot="10800000">
        <a:off x="3047591" y="2423160"/>
        <a:ext cx="2306663" cy="2886053"/>
      </dsp:txXfrm>
    </dsp:sp>
    <dsp:sp modelId="{D3C57571-B116-4A68-AB57-B48B2ED00C90}">
      <dsp:nvSpPr>
        <dsp:cNvPr id="0" name=""/>
        <dsp:cNvSpPr/>
      </dsp:nvSpPr>
      <dsp:spPr>
        <a:xfrm>
          <a:off x="5747837" y="323087"/>
          <a:ext cx="2457837" cy="17769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96A09-D74C-4526-8A1C-E1CE31C84ABD}">
      <dsp:nvSpPr>
        <dsp:cNvPr id="0" name=""/>
        <dsp:cNvSpPr/>
      </dsp:nvSpPr>
      <dsp:spPr>
        <a:xfrm rot="10800000">
          <a:off x="5747837" y="2423160"/>
          <a:ext cx="2457837" cy="29616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Malware and anomaly detection Enhancements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SIEM Implementation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24x7 SOC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Ongoing programme of Vulnerability Management and Testing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Third Party Penetration Testing</a:t>
          </a:r>
        </a:p>
      </dsp:txBody>
      <dsp:txXfrm rot="10800000">
        <a:off x="5823424" y="2423160"/>
        <a:ext cx="2306663" cy="2886053"/>
      </dsp:txXfrm>
    </dsp:sp>
    <dsp:sp modelId="{B282AF10-B765-49E6-A0A4-19E02AF1B0EF}">
      <dsp:nvSpPr>
        <dsp:cNvPr id="0" name=""/>
        <dsp:cNvSpPr/>
      </dsp:nvSpPr>
      <dsp:spPr>
        <a:xfrm>
          <a:off x="8451458" y="323087"/>
          <a:ext cx="2457837" cy="17769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284FA-BB79-4423-B3F0-AC55FA2944A2}">
      <dsp:nvSpPr>
        <dsp:cNvPr id="0" name=""/>
        <dsp:cNvSpPr/>
      </dsp:nvSpPr>
      <dsp:spPr>
        <a:xfrm rot="10800000">
          <a:off x="8451458" y="2423160"/>
          <a:ext cx="2457837" cy="29616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Focus on Incident Readiness</a:t>
          </a:r>
          <a:br>
            <a:rPr lang="en-IE" sz="1400" b="1" kern="1200" dirty="0"/>
          </a:br>
          <a:br>
            <a:rPr lang="en-IE" sz="1400" b="1" kern="1200" dirty="0"/>
          </a:br>
          <a:r>
            <a:rPr lang="en-IE" sz="1400" b="1" kern="1200" dirty="0"/>
            <a:t>Incident Response plans</a:t>
          </a:r>
          <a:br>
            <a:rPr lang="en-IE" sz="1400" b="1" kern="1200" dirty="0"/>
          </a:br>
          <a:br>
            <a:rPr lang="en-IE" sz="1400" b="1" kern="1200" dirty="0"/>
          </a:br>
          <a:r>
            <a:rPr lang="en-IE" sz="1400" b="1" kern="1200" dirty="0"/>
            <a:t>Cyber Runbooks</a:t>
          </a:r>
          <a:br>
            <a:rPr lang="en-IE" sz="1400" b="1" kern="1200" dirty="0"/>
          </a:br>
          <a:br>
            <a:rPr lang="en-IE" sz="1400" b="1" kern="1200" dirty="0"/>
          </a:br>
          <a:r>
            <a:rPr lang="en-IE" sz="1400" b="1" kern="1200" dirty="0"/>
            <a:t>Tabletop Exercises</a:t>
          </a:r>
          <a:br>
            <a:rPr lang="en-IE" sz="1400" b="1" kern="1200" dirty="0"/>
          </a:br>
          <a:br>
            <a:rPr lang="en-IE" sz="1400" b="1" kern="1200" dirty="0"/>
          </a:br>
          <a:r>
            <a:rPr lang="en-IE" sz="1400" b="1" kern="1200" dirty="0"/>
            <a:t>Business Continuity Planning Unit</a:t>
          </a:r>
          <a:br>
            <a:rPr lang="en-IE" sz="1400" b="1" kern="1200" dirty="0"/>
          </a:br>
          <a:br>
            <a:rPr lang="en-IE" sz="1400" b="1" kern="1200" dirty="0"/>
          </a:br>
          <a:r>
            <a:rPr lang="en-IE" sz="1400" b="1" kern="1200" dirty="0"/>
            <a:t>Communications</a:t>
          </a:r>
          <a:br>
            <a:rPr lang="en-IE" sz="1400" b="1" kern="1200" dirty="0"/>
          </a:br>
          <a:br>
            <a:rPr lang="en-IE" sz="1400" b="1" kern="1200" dirty="0"/>
          </a:br>
          <a:r>
            <a:rPr lang="en-IE" sz="1400" b="1" kern="1200" dirty="0"/>
            <a:t>Cyber Insurance</a:t>
          </a:r>
          <a:br>
            <a:rPr lang="en-IE" sz="1400" b="1" kern="1200" dirty="0"/>
          </a:br>
          <a:endParaRPr lang="en-IE" sz="1400" b="1" kern="1200" dirty="0"/>
        </a:p>
      </dsp:txBody>
      <dsp:txXfrm rot="10800000">
        <a:off x="8527045" y="2423160"/>
        <a:ext cx="2306663" cy="28860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9ECC6-52BC-4A6E-9DE0-A00AE263F3AA}">
      <dsp:nvSpPr>
        <dsp:cNvPr id="0" name=""/>
        <dsp:cNvSpPr/>
      </dsp:nvSpPr>
      <dsp:spPr>
        <a:xfrm>
          <a:off x="2221108" y="36"/>
          <a:ext cx="1086112" cy="72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Board</a:t>
          </a:r>
        </a:p>
      </dsp:txBody>
      <dsp:txXfrm>
        <a:off x="2242315" y="21243"/>
        <a:ext cx="1043698" cy="681661"/>
      </dsp:txXfrm>
    </dsp:sp>
    <dsp:sp modelId="{ED7E3E06-83E5-40E6-863C-3D450770807F}">
      <dsp:nvSpPr>
        <dsp:cNvPr id="0" name=""/>
        <dsp:cNvSpPr/>
      </dsp:nvSpPr>
      <dsp:spPr>
        <a:xfrm>
          <a:off x="2058191" y="724111"/>
          <a:ext cx="705973" cy="289630"/>
        </a:xfrm>
        <a:custGeom>
          <a:avLst/>
          <a:gdLst/>
          <a:ahLst/>
          <a:cxnLst/>
          <a:rect l="0" t="0" r="0" b="0"/>
          <a:pathLst>
            <a:path>
              <a:moveTo>
                <a:pt x="705973" y="0"/>
              </a:moveTo>
              <a:lnTo>
                <a:pt x="705973" y="144815"/>
              </a:lnTo>
              <a:lnTo>
                <a:pt x="0" y="144815"/>
              </a:lnTo>
              <a:lnTo>
                <a:pt x="0" y="2896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C6104-B40E-46B5-A908-7661943A422E}">
      <dsp:nvSpPr>
        <dsp:cNvPr id="0" name=""/>
        <dsp:cNvSpPr/>
      </dsp:nvSpPr>
      <dsp:spPr>
        <a:xfrm>
          <a:off x="1515135" y="1013741"/>
          <a:ext cx="1086112" cy="72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Audit &amp; Risk</a:t>
          </a:r>
        </a:p>
      </dsp:txBody>
      <dsp:txXfrm>
        <a:off x="1536342" y="1034948"/>
        <a:ext cx="1043698" cy="681661"/>
      </dsp:txXfrm>
    </dsp:sp>
    <dsp:sp modelId="{B30F1591-937F-4F33-95E0-E81894C85698}">
      <dsp:nvSpPr>
        <dsp:cNvPr id="0" name=""/>
        <dsp:cNvSpPr/>
      </dsp:nvSpPr>
      <dsp:spPr>
        <a:xfrm>
          <a:off x="2764164" y="724111"/>
          <a:ext cx="705973" cy="289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15"/>
              </a:lnTo>
              <a:lnTo>
                <a:pt x="705973" y="144815"/>
              </a:lnTo>
              <a:lnTo>
                <a:pt x="705973" y="2896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653A5-AB1D-414A-ADED-81427750B3F2}">
      <dsp:nvSpPr>
        <dsp:cNvPr id="0" name=""/>
        <dsp:cNvSpPr/>
      </dsp:nvSpPr>
      <dsp:spPr>
        <a:xfrm>
          <a:off x="2927081" y="1013741"/>
          <a:ext cx="1086112" cy="72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Critical Infrastructure Committee</a:t>
          </a:r>
        </a:p>
      </dsp:txBody>
      <dsp:txXfrm>
        <a:off x="2948288" y="1034948"/>
        <a:ext cx="1043698" cy="681661"/>
      </dsp:txXfrm>
    </dsp:sp>
    <dsp:sp modelId="{EA627A91-4728-4CC5-9B83-888C9A11EF80}">
      <dsp:nvSpPr>
        <dsp:cNvPr id="0" name=""/>
        <dsp:cNvSpPr/>
      </dsp:nvSpPr>
      <dsp:spPr>
        <a:xfrm>
          <a:off x="3424417" y="1737816"/>
          <a:ext cx="91440" cy="289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6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14389-2A54-4689-8E0E-DE1FD3B60AC9}">
      <dsp:nvSpPr>
        <dsp:cNvPr id="0" name=""/>
        <dsp:cNvSpPr/>
      </dsp:nvSpPr>
      <dsp:spPr>
        <a:xfrm>
          <a:off x="2927081" y="2027446"/>
          <a:ext cx="1086112" cy="72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FIT Digital and Cyber Group</a:t>
          </a:r>
        </a:p>
      </dsp:txBody>
      <dsp:txXfrm>
        <a:off x="2948288" y="2048653"/>
        <a:ext cx="1043698" cy="681661"/>
      </dsp:txXfrm>
    </dsp:sp>
    <dsp:sp modelId="{565FCF79-1F7A-4246-93EC-E52AC357FFA3}">
      <dsp:nvSpPr>
        <dsp:cNvPr id="0" name=""/>
        <dsp:cNvSpPr/>
      </dsp:nvSpPr>
      <dsp:spPr>
        <a:xfrm>
          <a:off x="3424418" y="2751521"/>
          <a:ext cx="91440" cy="289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6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36812-811B-42D0-9B9F-EB4C22DDF038}">
      <dsp:nvSpPr>
        <dsp:cNvPr id="0" name=""/>
        <dsp:cNvSpPr/>
      </dsp:nvSpPr>
      <dsp:spPr>
        <a:xfrm>
          <a:off x="2927081" y="3041151"/>
          <a:ext cx="1086112" cy="72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Cyber Programme Manager/CISO</a:t>
          </a:r>
        </a:p>
      </dsp:txBody>
      <dsp:txXfrm>
        <a:off x="2948288" y="3062358"/>
        <a:ext cx="1043698" cy="681661"/>
      </dsp:txXfrm>
    </dsp:sp>
    <dsp:sp modelId="{8DD834D2-C96D-401B-B0CC-08513463600B}">
      <dsp:nvSpPr>
        <dsp:cNvPr id="0" name=""/>
        <dsp:cNvSpPr/>
      </dsp:nvSpPr>
      <dsp:spPr>
        <a:xfrm>
          <a:off x="2058191" y="3765226"/>
          <a:ext cx="1411946" cy="289630"/>
        </a:xfrm>
        <a:custGeom>
          <a:avLst/>
          <a:gdLst/>
          <a:ahLst/>
          <a:cxnLst/>
          <a:rect l="0" t="0" r="0" b="0"/>
          <a:pathLst>
            <a:path>
              <a:moveTo>
                <a:pt x="1411946" y="0"/>
              </a:moveTo>
              <a:lnTo>
                <a:pt x="1411946" y="144815"/>
              </a:lnTo>
              <a:lnTo>
                <a:pt x="0" y="144815"/>
              </a:lnTo>
              <a:lnTo>
                <a:pt x="0" y="2896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20E62-2D2B-4EF0-9E76-54D4651ED038}">
      <dsp:nvSpPr>
        <dsp:cNvPr id="0" name=""/>
        <dsp:cNvSpPr/>
      </dsp:nvSpPr>
      <dsp:spPr>
        <a:xfrm>
          <a:off x="1515135" y="4054856"/>
          <a:ext cx="1086112" cy="72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Driving Cyber Security Programme of Works</a:t>
          </a:r>
        </a:p>
      </dsp:txBody>
      <dsp:txXfrm>
        <a:off x="1536342" y="4076063"/>
        <a:ext cx="1043698" cy="681661"/>
      </dsp:txXfrm>
    </dsp:sp>
    <dsp:sp modelId="{7F6BA3FD-1512-4876-A5C2-DE1B68C8F762}">
      <dsp:nvSpPr>
        <dsp:cNvPr id="0" name=""/>
        <dsp:cNvSpPr/>
      </dsp:nvSpPr>
      <dsp:spPr>
        <a:xfrm>
          <a:off x="3424418" y="3765226"/>
          <a:ext cx="91440" cy="289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6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6D3AC-4CFD-448C-AC4A-D8ECD87E5DF2}">
      <dsp:nvSpPr>
        <dsp:cNvPr id="0" name=""/>
        <dsp:cNvSpPr/>
      </dsp:nvSpPr>
      <dsp:spPr>
        <a:xfrm>
          <a:off x="2927081" y="4054856"/>
          <a:ext cx="1086112" cy="72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Managing ITS Cyber and Risk Teams</a:t>
          </a:r>
        </a:p>
      </dsp:txBody>
      <dsp:txXfrm>
        <a:off x="2948288" y="4076063"/>
        <a:ext cx="1043698" cy="681661"/>
      </dsp:txXfrm>
    </dsp:sp>
    <dsp:sp modelId="{B949CE23-04EB-45DB-8DCF-4C0A9418B494}">
      <dsp:nvSpPr>
        <dsp:cNvPr id="0" name=""/>
        <dsp:cNvSpPr/>
      </dsp:nvSpPr>
      <dsp:spPr>
        <a:xfrm>
          <a:off x="3470138" y="3765226"/>
          <a:ext cx="1411946" cy="289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15"/>
              </a:lnTo>
              <a:lnTo>
                <a:pt x="1411946" y="144815"/>
              </a:lnTo>
              <a:lnTo>
                <a:pt x="1411946" y="2896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B9C80-2E58-48D7-AD9D-C183BDB59B7D}">
      <dsp:nvSpPr>
        <dsp:cNvPr id="0" name=""/>
        <dsp:cNvSpPr/>
      </dsp:nvSpPr>
      <dsp:spPr>
        <a:xfrm>
          <a:off x="4339028" y="4054856"/>
          <a:ext cx="1086112" cy="72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Institutional Advice  &amp; Cyber Reporting</a:t>
          </a:r>
        </a:p>
      </dsp:txBody>
      <dsp:txXfrm>
        <a:off x="4360235" y="4076063"/>
        <a:ext cx="1043698" cy="6816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66002-6FDA-4878-986B-3C7A334890C7}">
      <dsp:nvSpPr>
        <dsp:cNvPr id="0" name=""/>
        <dsp:cNvSpPr/>
      </dsp:nvSpPr>
      <dsp:spPr>
        <a:xfrm>
          <a:off x="2535769" y="1266778"/>
          <a:ext cx="165867" cy="726658"/>
        </a:xfrm>
        <a:custGeom>
          <a:avLst/>
          <a:gdLst/>
          <a:ahLst/>
          <a:cxnLst/>
          <a:rect l="0" t="0" r="0" b="0"/>
          <a:pathLst>
            <a:path>
              <a:moveTo>
                <a:pt x="165867" y="0"/>
              </a:moveTo>
              <a:lnTo>
                <a:pt x="165867" y="726658"/>
              </a:lnTo>
              <a:lnTo>
                <a:pt x="0" y="726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F0F78-1799-49B6-A421-60E25AFFDF11}">
      <dsp:nvSpPr>
        <dsp:cNvPr id="0" name=""/>
        <dsp:cNvSpPr/>
      </dsp:nvSpPr>
      <dsp:spPr>
        <a:xfrm>
          <a:off x="2701636" y="1266778"/>
          <a:ext cx="1911427" cy="1453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7449"/>
              </a:lnTo>
              <a:lnTo>
                <a:pt x="1911427" y="1287449"/>
              </a:lnTo>
              <a:lnTo>
                <a:pt x="1911427" y="14533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B3905-08C7-400C-AD83-0237F9B72BE8}">
      <dsp:nvSpPr>
        <dsp:cNvPr id="0" name=""/>
        <dsp:cNvSpPr/>
      </dsp:nvSpPr>
      <dsp:spPr>
        <a:xfrm>
          <a:off x="2655917" y="1266778"/>
          <a:ext cx="91440" cy="1453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33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80320-1E90-4B10-97FB-55376E607624}">
      <dsp:nvSpPr>
        <dsp:cNvPr id="0" name=""/>
        <dsp:cNvSpPr/>
      </dsp:nvSpPr>
      <dsp:spPr>
        <a:xfrm>
          <a:off x="790209" y="1266778"/>
          <a:ext cx="1911427" cy="1453317"/>
        </a:xfrm>
        <a:custGeom>
          <a:avLst/>
          <a:gdLst/>
          <a:ahLst/>
          <a:cxnLst/>
          <a:rect l="0" t="0" r="0" b="0"/>
          <a:pathLst>
            <a:path>
              <a:moveTo>
                <a:pt x="1911427" y="0"/>
              </a:moveTo>
              <a:lnTo>
                <a:pt x="1911427" y="1287449"/>
              </a:lnTo>
              <a:lnTo>
                <a:pt x="0" y="1287449"/>
              </a:lnTo>
              <a:lnTo>
                <a:pt x="0" y="14533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F7C76-79CF-4CA2-919D-E88420E6C465}">
      <dsp:nvSpPr>
        <dsp:cNvPr id="0" name=""/>
        <dsp:cNvSpPr/>
      </dsp:nvSpPr>
      <dsp:spPr>
        <a:xfrm>
          <a:off x="1911790" y="476932"/>
          <a:ext cx="1579692" cy="789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University Incident Readiness Team</a:t>
          </a:r>
        </a:p>
      </dsp:txBody>
      <dsp:txXfrm>
        <a:off x="1911790" y="476932"/>
        <a:ext cx="1579692" cy="789846"/>
      </dsp:txXfrm>
    </dsp:sp>
    <dsp:sp modelId="{DBA6F507-2FF7-4D1E-95B0-054B53A0AEB2}">
      <dsp:nvSpPr>
        <dsp:cNvPr id="0" name=""/>
        <dsp:cNvSpPr/>
      </dsp:nvSpPr>
      <dsp:spPr>
        <a:xfrm>
          <a:off x="362" y="2720095"/>
          <a:ext cx="1579692" cy="789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Unit Business Continuity Planning</a:t>
          </a:r>
        </a:p>
      </dsp:txBody>
      <dsp:txXfrm>
        <a:off x="362" y="2720095"/>
        <a:ext cx="1579692" cy="789846"/>
      </dsp:txXfrm>
    </dsp:sp>
    <dsp:sp modelId="{A4C6F2BD-CD35-4962-ABCC-655D7D277F8C}">
      <dsp:nvSpPr>
        <dsp:cNvPr id="0" name=""/>
        <dsp:cNvSpPr/>
      </dsp:nvSpPr>
      <dsp:spPr>
        <a:xfrm>
          <a:off x="1911790" y="2720095"/>
          <a:ext cx="1579692" cy="789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University Emergency Management Team</a:t>
          </a:r>
        </a:p>
      </dsp:txBody>
      <dsp:txXfrm>
        <a:off x="1911790" y="2720095"/>
        <a:ext cx="1579692" cy="789846"/>
      </dsp:txXfrm>
    </dsp:sp>
    <dsp:sp modelId="{C6B2A296-6189-47AF-BE2F-F3C1F1449AA4}">
      <dsp:nvSpPr>
        <dsp:cNvPr id="0" name=""/>
        <dsp:cNvSpPr/>
      </dsp:nvSpPr>
      <dsp:spPr>
        <a:xfrm>
          <a:off x="3823218" y="2720095"/>
          <a:ext cx="1579692" cy="789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Cyber Security Programme of Work</a:t>
          </a:r>
        </a:p>
      </dsp:txBody>
      <dsp:txXfrm>
        <a:off x="3823218" y="2720095"/>
        <a:ext cx="1579692" cy="789846"/>
      </dsp:txXfrm>
    </dsp:sp>
    <dsp:sp modelId="{E07AD5FF-8E47-4CCD-A063-F5B2EDC9295F}">
      <dsp:nvSpPr>
        <dsp:cNvPr id="0" name=""/>
        <dsp:cNvSpPr/>
      </dsp:nvSpPr>
      <dsp:spPr>
        <a:xfrm>
          <a:off x="956076" y="1598513"/>
          <a:ext cx="1579692" cy="789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Crisis Communications Team</a:t>
          </a:r>
        </a:p>
      </dsp:txBody>
      <dsp:txXfrm>
        <a:off x="956076" y="1598513"/>
        <a:ext cx="1579692" cy="7898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23CAE-62C7-4D78-B11B-4588A6E5F399}">
      <dsp:nvSpPr>
        <dsp:cNvPr id="0" name=""/>
        <dsp:cNvSpPr/>
      </dsp:nvSpPr>
      <dsp:spPr>
        <a:xfrm>
          <a:off x="152331" y="2340"/>
          <a:ext cx="2212462" cy="132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Scale and speed of digital adoption</a:t>
          </a:r>
        </a:p>
      </dsp:txBody>
      <dsp:txXfrm>
        <a:off x="152331" y="2340"/>
        <a:ext cx="2212462" cy="1327477"/>
      </dsp:txXfrm>
    </dsp:sp>
    <dsp:sp modelId="{D71CA55E-CC19-45FB-853F-8200CE607DA8}">
      <dsp:nvSpPr>
        <dsp:cNvPr id="0" name=""/>
        <dsp:cNvSpPr/>
      </dsp:nvSpPr>
      <dsp:spPr>
        <a:xfrm>
          <a:off x="2586040" y="2340"/>
          <a:ext cx="2212462" cy="132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Diverse heterogenous environment</a:t>
          </a:r>
        </a:p>
      </dsp:txBody>
      <dsp:txXfrm>
        <a:off x="2586040" y="2340"/>
        <a:ext cx="2212462" cy="1327477"/>
      </dsp:txXfrm>
    </dsp:sp>
    <dsp:sp modelId="{110EA1BC-23D1-4477-B574-F0F26587D955}">
      <dsp:nvSpPr>
        <dsp:cNvPr id="0" name=""/>
        <dsp:cNvSpPr/>
      </dsp:nvSpPr>
      <dsp:spPr>
        <a:xfrm>
          <a:off x="5019750" y="2340"/>
          <a:ext cx="2212462" cy="132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Conflicting priorities</a:t>
          </a:r>
        </a:p>
      </dsp:txBody>
      <dsp:txXfrm>
        <a:off x="5019750" y="2340"/>
        <a:ext cx="2212462" cy="1327477"/>
      </dsp:txXfrm>
    </dsp:sp>
    <dsp:sp modelId="{08D7A10B-C70C-4857-866D-B0774176F8D0}">
      <dsp:nvSpPr>
        <dsp:cNvPr id="0" name=""/>
        <dsp:cNvSpPr/>
      </dsp:nvSpPr>
      <dsp:spPr>
        <a:xfrm>
          <a:off x="7453459" y="2340"/>
          <a:ext cx="2212462" cy="132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Volume of institutional data outstripping the availability of secure data storage</a:t>
          </a:r>
        </a:p>
      </dsp:txBody>
      <dsp:txXfrm>
        <a:off x="7453459" y="2340"/>
        <a:ext cx="2212462" cy="1327477"/>
      </dsp:txXfrm>
    </dsp:sp>
    <dsp:sp modelId="{4AA00B25-8CE7-4D22-9E0F-EAA616F218A3}">
      <dsp:nvSpPr>
        <dsp:cNvPr id="0" name=""/>
        <dsp:cNvSpPr/>
      </dsp:nvSpPr>
      <dsp:spPr>
        <a:xfrm>
          <a:off x="152331" y="1551064"/>
          <a:ext cx="2212462" cy="132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Funding models and constraints</a:t>
          </a:r>
        </a:p>
      </dsp:txBody>
      <dsp:txXfrm>
        <a:off x="152331" y="1551064"/>
        <a:ext cx="2212462" cy="1327477"/>
      </dsp:txXfrm>
    </dsp:sp>
    <dsp:sp modelId="{C0CCCDED-06EF-42F6-A0E4-0685EE728DDB}">
      <dsp:nvSpPr>
        <dsp:cNvPr id="0" name=""/>
        <dsp:cNvSpPr/>
      </dsp:nvSpPr>
      <dsp:spPr>
        <a:xfrm>
          <a:off x="2586040" y="1551064"/>
          <a:ext cx="2212462" cy="132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Third Party Risk Management – number of vendors increasing exponentially</a:t>
          </a:r>
        </a:p>
      </dsp:txBody>
      <dsp:txXfrm>
        <a:off x="2586040" y="1551064"/>
        <a:ext cx="2212462" cy="1327477"/>
      </dsp:txXfrm>
    </dsp:sp>
    <dsp:sp modelId="{37416D5B-3398-4DCB-98EF-DEE56C4AFEFD}">
      <dsp:nvSpPr>
        <dsp:cNvPr id="0" name=""/>
        <dsp:cNvSpPr/>
      </dsp:nvSpPr>
      <dsp:spPr>
        <a:xfrm>
          <a:off x="5019750" y="1551064"/>
          <a:ext cx="2212462" cy="132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End user Skill Gap -persistent vulnerability to phishing</a:t>
          </a:r>
        </a:p>
      </dsp:txBody>
      <dsp:txXfrm>
        <a:off x="5019750" y="1551064"/>
        <a:ext cx="2212462" cy="1327477"/>
      </dsp:txXfrm>
    </dsp:sp>
    <dsp:sp modelId="{A34AA76C-EFAF-4149-A73B-7AE86E0D2A36}">
      <dsp:nvSpPr>
        <dsp:cNvPr id="0" name=""/>
        <dsp:cNvSpPr/>
      </dsp:nvSpPr>
      <dsp:spPr>
        <a:xfrm>
          <a:off x="7453459" y="1551064"/>
          <a:ext cx="2212462" cy="132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New legislation and compliance requirements not well understood NIS2, AI Act </a:t>
          </a:r>
        </a:p>
      </dsp:txBody>
      <dsp:txXfrm>
        <a:off x="7453459" y="1551064"/>
        <a:ext cx="2212462" cy="1327477"/>
      </dsp:txXfrm>
    </dsp:sp>
    <dsp:sp modelId="{8776C95B-EBBE-45CA-B2E9-EE786C6FBC32}">
      <dsp:nvSpPr>
        <dsp:cNvPr id="0" name=""/>
        <dsp:cNvSpPr/>
      </dsp:nvSpPr>
      <dsp:spPr>
        <a:xfrm>
          <a:off x="3802895" y="3099788"/>
          <a:ext cx="2212462" cy="132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Rapid AI Adoption scramble for policies and procedure</a:t>
          </a:r>
        </a:p>
      </dsp:txBody>
      <dsp:txXfrm>
        <a:off x="3802895" y="3099788"/>
        <a:ext cx="2212462" cy="13274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2B964-FFC0-498C-82CD-CA177F59C5EB}">
      <dsp:nvSpPr>
        <dsp:cNvPr id="0" name=""/>
        <dsp:cNvSpPr/>
      </dsp:nvSpPr>
      <dsp:spPr>
        <a:xfrm>
          <a:off x="0" y="2143"/>
          <a:ext cx="11240655" cy="36961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0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Academic Integrity</a:t>
          </a:r>
          <a:endParaRPr lang="en-IE" sz="2000" kern="1200" dirty="0">
            <a:solidFill>
              <a:srgbClr val="002060"/>
            </a:solidFill>
          </a:endParaRPr>
        </a:p>
      </dsp:txBody>
      <dsp:txXfrm>
        <a:off x="18043" y="20186"/>
        <a:ext cx="11204569" cy="333526"/>
      </dsp:txXfrm>
    </dsp:sp>
    <dsp:sp modelId="{8C745032-C8AC-4518-9E78-C5B0CFCC0610}">
      <dsp:nvSpPr>
        <dsp:cNvPr id="0" name=""/>
        <dsp:cNvSpPr/>
      </dsp:nvSpPr>
      <dsp:spPr>
        <a:xfrm>
          <a:off x="0" y="371756"/>
          <a:ext cx="11240655" cy="15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89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"/>
          </a:pP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The potential for AI to facilitate cheating or plagiarism, especially with tools that can generate essays or solve problems.</a:t>
          </a:r>
          <a:endParaRPr lang="en-IE" sz="1200" kern="1200" dirty="0">
            <a:solidFill>
              <a:srgbClr val="002060"/>
            </a:solidFill>
          </a:endParaRPr>
        </a:p>
      </dsp:txBody>
      <dsp:txXfrm>
        <a:off x="0" y="371756"/>
        <a:ext cx="11240655" cy="155507"/>
      </dsp:txXfrm>
    </dsp:sp>
    <dsp:sp modelId="{CA25260D-0476-4CD1-90B1-D0AE46582E12}">
      <dsp:nvSpPr>
        <dsp:cNvPr id="0" name=""/>
        <dsp:cNvSpPr/>
      </dsp:nvSpPr>
      <dsp:spPr>
        <a:xfrm>
          <a:off x="0" y="527264"/>
          <a:ext cx="11240655" cy="36961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0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Bias and Fairness</a:t>
          </a:r>
          <a:endParaRPr lang="en-IE" sz="2000" kern="1200" dirty="0">
            <a:solidFill>
              <a:srgbClr val="002060"/>
            </a:solidFill>
          </a:endParaRPr>
        </a:p>
      </dsp:txBody>
      <dsp:txXfrm>
        <a:off x="18043" y="545307"/>
        <a:ext cx="11204569" cy="333526"/>
      </dsp:txXfrm>
    </dsp:sp>
    <dsp:sp modelId="{A84A9CBE-902A-4AF3-9CCF-7A8F6A3D7717}">
      <dsp:nvSpPr>
        <dsp:cNvPr id="0" name=""/>
        <dsp:cNvSpPr/>
      </dsp:nvSpPr>
      <dsp:spPr>
        <a:xfrm>
          <a:off x="0" y="896876"/>
          <a:ext cx="11240655" cy="15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89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 AI systems can perpetuate or amplify biases, which raises concerns about fairness in admissions, grading, and other decision-making processes.</a:t>
          </a:r>
          <a:endParaRPr lang="en-IE" sz="1200" kern="1200" dirty="0">
            <a:solidFill>
              <a:srgbClr val="002060"/>
            </a:solidFill>
          </a:endParaRPr>
        </a:p>
      </dsp:txBody>
      <dsp:txXfrm>
        <a:off x="0" y="896876"/>
        <a:ext cx="11240655" cy="155507"/>
      </dsp:txXfrm>
    </dsp:sp>
    <dsp:sp modelId="{739543CA-2997-4AA9-BFB8-CAC72C2DEE6B}">
      <dsp:nvSpPr>
        <dsp:cNvPr id="0" name=""/>
        <dsp:cNvSpPr/>
      </dsp:nvSpPr>
      <dsp:spPr>
        <a:xfrm>
          <a:off x="0" y="1052384"/>
          <a:ext cx="11240655" cy="36961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0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Data Privacy</a:t>
          </a:r>
          <a:endParaRPr kumimoji="0" lang="en-US" altLang="en-US" sz="2000" b="0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</a:endParaRPr>
        </a:p>
      </dsp:txBody>
      <dsp:txXfrm>
        <a:off x="18043" y="1070427"/>
        <a:ext cx="11204569" cy="333526"/>
      </dsp:txXfrm>
    </dsp:sp>
    <dsp:sp modelId="{D1527F62-6E89-4972-8A3C-8BD02FD451E4}">
      <dsp:nvSpPr>
        <dsp:cNvPr id="0" name=""/>
        <dsp:cNvSpPr/>
      </dsp:nvSpPr>
      <dsp:spPr>
        <a:xfrm>
          <a:off x="0" y="1421997"/>
          <a:ext cx="11240655" cy="15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89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The collection and use of student data for AI applications may pose privacy risks, especially if sensitive information is involved.</a:t>
          </a:r>
        </a:p>
      </dsp:txBody>
      <dsp:txXfrm>
        <a:off x="0" y="1421997"/>
        <a:ext cx="11240655" cy="155507"/>
      </dsp:txXfrm>
    </dsp:sp>
    <dsp:sp modelId="{40F313AE-DC7B-4119-853E-3C0078F5B025}">
      <dsp:nvSpPr>
        <dsp:cNvPr id="0" name=""/>
        <dsp:cNvSpPr/>
      </dsp:nvSpPr>
      <dsp:spPr>
        <a:xfrm>
          <a:off x="0" y="1577504"/>
          <a:ext cx="11240655" cy="36961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0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Job Displacement</a:t>
          </a:r>
          <a:endParaRPr kumimoji="0" lang="en-US" altLang="en-US" sz="2000" b="0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</a:endParaRPr>
        </a:p>
      </dsp:txBody>
      <dsp:txXfrm>
        <a:off x="18043" y="1595547"/>
        <a:ext cx="11204569" cy="333526"/>
      </dsp:txXfrm>
    </dsp:sp>
    <dsp:sp modelId="{5013D283-4D36-422C-9A75-EED202B44578}">
      <dsp:nvSpPr>
        <dsp:cNvPr id="0" name=""/>
        <dsp:cNvSpPr/>
      </dsp:nvSpPr>
      <dsp:spPr>
        <a:xfrm>
          <a:off x="0" y="1947117"/>
          <a:ext cx="11240655" cy="15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89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Faculty and staff may worry about AI replacing certain roles, particularly in teaching and administrative tasks.</a:t>
          </a:r>
        </a:p>
      </dsp:txBody>
      <dsp:txXfrm>
        <a:off x="0" y="1947117"/>
        <a:ext cx="11240655" cy="155507"/>
      </dsp:txXfrm>
    </dsp:sp>
    <dsp:sp modelId="{CF494B6D-7FC7-4A18-9A43-DFF7537AC821}">
      <dsp:nvSpPr>
        <dsp:cNvPr id="0" name=""/>
        <dsp:cNvSpPr/>
      </dsp:nvSpPr>
      <dsp:spPr>
        <a:xfrm>
          <a:off x="0" y="2102625"/>
          <a:ext cx="11240655" cy="36961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0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Ethical Use of AI</a:t>
          </a:r>
          <a:endParaRPr kumimoji="0" lang="en-US" altLang="en-US" sz="2000" b="0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</a:endParaRPr>
        </a:p>
      </dsp:txBody>
      <dsp:txXfrm>
        <a:off x="18043" y="2120668"/>
        <a:ext cx="11204569" cy="333526"/>
      </dsp:txXfrm>
    </dsp:sp>
    <dsp:sp modelId="{77BA1872-A855-48A7-950D-A1004E94BD1E}">
      <dsp:nvSpPr>
        <dsp:cNvPr id="0" name=""/>
        <dsp:cNvSpPr/>
      </dsp:nvSpPr>
      <dsp:spPr>
        <a:xfrm>
          <a:off x="0" y="2472237"/>
          <a:ext cx="11240655" cy="15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89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 There are concerns about how AI technologies are developed and used, including issues related to surveillance, consent, and the ethical implications of AI-driven decisions.</a:t>
          </a:r>
        </a:p>
      </dsp:txBody>
      <dsp:txXfrm>
        <a:off x="0" y="2472237"/>
        <a:ext cx="11240655" cy="155507"/>
      </dsp:txXfrm>
    </dsp:sp>
    <dsp:sp modelId="{892F3384-56E6-464B-A4C2-ADBB42B6E5EF}">
      <dsp:nvSpPr>
        <dsp:cNvPr id="0" name=""/>
        <dsp:cNvSpPr/>
      </dsp:nvSpPr>
      <dsp:spPr>
        <a:xfrm>
          <a:off x="0" y="2627745"/>
          <a:ext cx="11240655" cy="36961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0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Quality of Education</a:t>
          </a:r>
          <a:endParaRPr kumimoji="0" lang="en-US" altLang="en-US" sz="2000" b="0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</a:endParaRPr>
        </a:p>
      </dsp:txBody>
      <dsp:txXfrm>
        <a:off x="18043" y="2645788"/>
        <a:ext cx="11204569" cy="333526"/>
      </dsp:txXfrm>
    </dsp:sp>
    <dsp:sp modelId="{3C0E5291-06BB-43CC-BD20-98531014D81F}">
      <dsp:nvSpPr>
        <dsp:cNvPr id="0" name=""/>
        <dsp:cNvSpPr/>
      </dsp:nvSpPr>
      <dsp:spPr>
        <a:xfrm>
          <a:off x="0" y="2997358"/>
          <a:ext cx="11240655" cy="15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89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 Questions about whether AI can adequately replace traditional teaching methods and the potential loss of critical thinking skills among students.</a:t>
          </a:r>
        </a:p>
      </dsp:txBody>
      <dsp:txXfrm>
        <a:off x="0" y="2997358"/>
        <a:ext cx="11240655" cy="155507"/>
      </dsp:txXfrm>
    </dsp:sp>
    <dsp:sp modelId="{D3F6A483-63BB-4E48-88FE-06FADB537921}">
      <dsp:nvSpPr>
        <dsp:cNvPr id="0" name=""/>
        <dsp:cNvSpPr/>
      </dsp:nvSpPr>
      <dsp:spPr>
        <a:xfrm>
          <a:off x="0" y="3152865"/>
          <a:ext cx="11240655" cy="36961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0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Resource Allocation</a:t>
          </a:r>
          <a:r>
            <a:rPr kumimoji="0" lang="en-US" altLang="en-US" sz="20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:</a:t>
          </a:r>
        </a:p>
      </dsp:txBody>
      <dsp:txXfrm>
        <a:off x="18043" y="3170908"/>
        <a:ext cx="11204569" cy="333526"/>
      </dsp:txXfrm>
    </dsp:sp>
    <dsp:sp modelId="{5D45E029-7E0F-4EBD-AE26-A68A1FA14F4C}">
      <dsp:nvSpPr>
        <dsp:cNvPr id="0" name=""/>
        <dsp:cNvSpPr/>
      </dsp:nvSpPr>
      <dsp:spPr>
        <a:xfrm>
          <a:off x="0" y="3522478"/>
          <a:ext cx="11240655" cy="15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89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Universities may face challenges in managing resources and funding for AI initiatives, particularly in ensuring equitable access to technology.</a:t>
          </a:r>
        </a:p>
      </dsp:txBody>
      <dsp:txXfrm>
        <a:off x="0" y="3522478"/>
        <a:ext cx="11240655" cy="155507"/>
      </dsp:txXfrm>
    </dsp:sp>
    <dsp:sp modelId="{A433CD95-61B4-4F46-B6E9-0577BB9B1296}">
      <dsp:nvSpPr>
        <dsp:cNvPr id="0" name=""/>
        <dsp:cNvSpPr/>
      </dsp:nvSpPr>
      <dsp:spPr>
        <a:xfrm>
          <a:off x="0" y="3677986"/>
          <a:ext cx="11240655" cy="36961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0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Intellectual Property</a:t>
          </a:r>
          <a:endParaRPr kumimoji="0" lang="en-US" altLang="en-US" sz="2000" b="0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</a:endParaRPr>
        </a:p>
      </dsp:txBody>
      <dsp:txXfrm>
        <a:off x="18043" y="3696029"/>
        <a:ext cx="11204569" cy="333526"/>
      </dsp:txXfrm>
    </dsp:sp>
    <dsp:sp modelId="{A46C8762-E5AB-4A45-B769-0055F5EED554}">
      <dsp:nvSpPr>
        <dsp:cNvPr id="0" name=""/>
        <dsp:cNvSpPr/>
      </dsp:nvSpPr>
      <dsp:spPr>
        <a:xfrm>
          <a:off x="0" y="4047598"/>
          <a:ext cx="11240655" cy="15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89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Concerns about ownership of work created with AI assistance and the implications for research and academic publishing.</a:t>
          </a:r>
        </a:p>
      </dsp:txBody>
      <dsp:txXfrm>
        <a:off x="0" y="4047598"/>
        <a:ext cx="11240655" cy="155507"/>
      </dsp:txXfrm>
    </dsp:sp>
    <dsp:sp modelId="{B0985F8D-F882-46F8-A0A1-A5F234831869}">
      <dsp:nvSpPr>
        <dsp:cNvPr id="0" name=""/>
        <dsp:cNvSpPr/>
      </dsp:nvSpPr>
      <dsp:spPr>
        <a:xfrm>
          <a:off x="0" y="4203106"/>
          <a:ext cx="11240655" cy="36961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0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Skill Gaps</a:t>
          </a:r>
          <a:endParaRPr kumimoji="0" lang="en-US" altLang="en-US" sz="2000" b="0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</a:endParaRPr>
        </a:p>
      </dsp:txBody>
      <dsp:txXfrm>
        <a:off x="18043" y="4221149"/>
        <a:ext cx="11204569" cy="333526"/>
      </dsp:txXfrm>
    </dsp:sp>
    <dsp:sp modelId="{BFE87EFF-B0CB-41E9-8D51-4A3FA804DF1C}">
      <dsp:nvSpPr>
        <dsp:cNvPr id="0" name=""/>
        <dsp:cNvSpPr/>
      </dsp:nvSpPr>
      <dsp:spPr>
        <a:xfrm>
          <a:off x="0" y="4572719"/>
          <a:ext cx="11240655" cy="15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89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There’s a need for curriculum updates to prepare students for a workforce increasingly influenced by AI technologies.</a:t>
          </a:r>
        </a:p>
      </dsp:txBody>
      <dsp:txXfrm>
        <a:off x="0" y="4572719"/>
        <a:ext cx="11240655" cy="155507"/>
      </dsp:txXfrm>
    </dsp:sp>
    <dsp:sp modelId="{DE4D8380-EE48-4737-96D9-4178A1F82E5D}">
      <dsp:nvSpPr>
        <dsp:cNvPr id="0" name=""/>
        <dsp:cNvSpPr/>
      </dsp:nvSpPr>
      <dsp:spPr>
        <a:xfrm>
          <a:off x="0" y="4728226"/>
          <a:ext cx="11240655" cy="36961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0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Regulatory Compliance</a:t>
          </a:r>
          <a:r>
            <a:rPr kumimoji="0" lang="en-US" altLang="en-US" sz="20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</a:rPr>
            <a:t>:</a:t>
          </a:r>
          <a:endParaRPr lang="en-IE" sz="2000" kern="1200" dirty="0">
            <a:solidFill>
              <a:srgbClr val="002060"/>
            </a:solidFill>
          </a:endParaRPr>
        </a:p>
      </dsp:txBody>
      <dsp:txXfrm>
        <a:off x="18043" y="4746269"/>
        <a:ext cx="11204569" cy="333526"/>
      </dsp:txXfrm>
    </dsp:sp>
    <dsp:sp modelId="{D573A4FB-4339-4CDA-9B56-4A6C5C6BEEA8}">
      <dsp:nvSpPr>
        <dsp:cNvPr id="0" name=""/>
        <dsp:cNvSpPr/>
      </dsp:nvSpPr>
      <dsp:spPr>
        <a:xfrm>
          <a:off x="0" y="5097839"/>
          <a:ext cx="11240655" cy="15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89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200" kern="1200" dirty="0">
              <a:solidFill>
                <a:srgbClr val="002060"/>
              </a:solidFill>
            </a:rPr>
            <a:t>Navigating evolving regulations around AI and ensuring compliance can be complex and resource-intensive</a:t>
          </a:r>
        </a:p>
      </dsp:txBody>
      <dsp:txXfrm>
        <a:off x="0" y="5097839"/>
        <a:ext cx="11240655" cy="155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0.02631</cdr:x>
      <cdr:y>0.2178</cdr:y>
    </cdr:from>
    <cdr:to>
      <cdr:x>0.97197</cdr:x>
      <cdr:y>0.43192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C46DC60C-9D3B-3F10-F7B3-89404152B3B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4232" y="658739"/>
          <a:ext cx="3027286" cy="6476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0.03186</cdr:x>
      <cdr:y>0.42896</cdr:y>
    </cdr:from>
    <cdr:to>
      <cdr:x>0.97197</cdr:x>
      <cdr:y>0.92647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EC2CED96-59F1-76B4-7718-8D54263624D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987" y="1297395"/>
          <a:ext cx="3009530" cy="150476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0.02378</cdr:x>
      <cdr:y>0.09615</cdr:y>
    </cdr:from>
    <cdr:to>
      <cdr:x>0.98193</cdr:x>
      <cdr:y>0.97872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BBC3BE8-C315-27FF-1358-7B317549F88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90939" y="511996"/>
          <a:ext cx="3664136" cy="469970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89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94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25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45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2D7F-34C4-4CF9-BC42-75B630E108E2}" type="slidenum">
              <a:rPr lang="en-IE" smtClean="0"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07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B24A36-FE4F-46DC-9398-209C4109B2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AACD">
                  <a:alpha val="90237"/>
                </a:srgbClr>
              </a:gs>
              <a:gs pos="60000">
                <a:srgbClr val="0569B9">
                  <a:alpha val="90158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2759301"/>
            <a:ext cx="10363200" cy="1470025"/>
          </a:xfrm>
        </p:spPr>
        <p:txBody>
          <a:bodyPr/>
          <a:lstStyle>
            <a:lvl1pPr algn="l">
              <a:lnSpc>
                <a:spcPts val="57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5747131"/>
            <a:ext cx="5616575" cy="76635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38E7908-5FE9-4B2C-AE7A-9702E8173F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85" y="458214"/>
            <a:ext cx="2612141" cy="7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2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E88513CD-452A-49A0-BC05-45BF303A54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3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tIns="2844000"/>
          <a:lstStyle>
            <a:lvl1pPr algn="ctr">
              <a:defRPr sz="1600"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C53B5-B454-4E9E-912B-2077F47070DE}"/>
              </a:ext>
            </a:extLst>
          </p:cNvPr>
          <p:cNvSpPr txBox="1"/>
          <p:nvPr userDrawn="1"/>
        </p:nvSpPr>
        <p:spPr>
          <a:xfrm>
            <a:off x="475343" y="6566847"/>
            <a:ext cx="218745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spc="-10" baseline="0" dirty="0">
                <a:solidFill>
                  <a:schemeClr val="bg1"/>
                </a:solidFill>
              </a:rPr>
              <a:t>Trinity College Dublin, The University of Dublin</a:t>
            </a:r>
            <a:endParaRPr lang="en-GB" sz="900" spc="-1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6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1E9B81-C4D9-4F57-B976-664E04E563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AACD">
                  <a:alpha val="90237"/>
                </a:srgbClr>
              </a:gs>
              <a:gs pos="60000">
                <a:srgbClr val="0569B9">
                  <a:alpha val="90158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7B2A62-B196-4B85-A992-548362744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2250" y="2809876"/>
            <a:ext cx="7096125" cy="2114550"/>
          </a:xfrm>
        </p:spPr>
        <p:txBody>
          <a:bodyPr/>
          <a:lstStyle>
            <a:lvl1pPr>
              <a:lnSpc>
                <a:spcPts val="3400"/>
              </a:lnSpc>
              <a:spcBef>
                <a:spcPts val="0"/>
              </a:spcBef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9862F-224F-4A76-9B4E-727E9147E84F}"/>
              </a:ext>
            </a:extLst>
          </p:cNvPr>
          <p:cNvSpPr txBox="1"/>
          <p:nvPr userDrawn="1"/>
        </p:nvSpPr>
        <p:spPr>
          <a:xfrm>
            <a:off x="475343" y="6566847"/>
            <a:ext cx="218745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spc="-10" baseline="0" dirty="0">
                <a:solidFill>
                  <a:schemeClr val="bg1"/>
                </a:solidFill>
              </a:rPr>
              <a:t>Trinity College Dublin, The University of Dublin</a:t>
            </a:r>
            <a:endParaRPr lang="en-GB" sz="900" spc="-10" baseline="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1A688F5-35A9-294F-B0FE-08BEE1A1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6740" y="6511066"/>
            <a:ext cx="290100" cy="191861"/>
          </a:xfrm>
        </p:spPr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83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7B2A62-B196-4B85-A992-548362744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2250" y="2809876"/>
            <a:ext cx="7096125" cy="2114550"/>
          </a:xfrm>
        </p:spPr>
        <p:txBody>
          <a:bodyPr/>
          <a:lstStyle>
            <a:lvl1pPr>
              <a:lnSpc>
                <a:spcPts val="3400"/>
              </a:lnSpc>
              <a:spcBef>
                <a:spcPts val="0"/>
              </a:spcBef>
              <a:defRPr sz="3000">
                <a:solidFill>
                  <a:srgbClr val="0569B9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982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19C31A9-08D4-4D77-B37E-A5087A19A1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9424" y="457200"/>
            <a:ext cx="5367600" cy="3381375"/>
          </a:xfrm>
          <a:solidFill>
            <a:schemeClr val="tx2">
              <a:lumMod val="20000"/>
              <a:lumOff val="80000"/>
            </a:schemeClr>
          </a:solidFill>
        </p:spPr>
        <p:txBody>
          <a:bodyPr tIns="1188000"/>
          <a:lstStyle>
            <a:lvl1pPr algn="ctr">
              <a:defRPr sz="1100"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819443-3862-421E-9D1F-C1C1E1F9AE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4038600"/>
            <a:ext cx="5376863" cy="847725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1523B7-0D31-4926-B6EA-01E28AD2E033}"/>
              </a:ext>
            </a:extLst>
          </p:cNvPr>
          <p:cNvCxnSpPr/>
          <p:nvPr userDrawn="1"/>
        </p:nvCxnSpPr>
        <p:spPr>
          <a:xfrm>
            <a:off x="6073698" y="457200"/>
            <a:ext cx="0" cy="4392000"/>
          </a:xfrm>
          <a:prstGeom prst="line">
            <a:avLst/>
          </a:prstGeom>
          <a:ln w="6350">
            <a:solidFill>
              <a:srgbClr val="50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F507730-4B43-4F69-8959-C8C3C6C5B2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24614" y="457200"/>
            <a:ext cx="5367321" cy="3381375"/>
          </a:xfrm>
          <a:solidFill>
            <a:schemeClr val="tx2">
              <a:lumMod val="20000"/>
              <a:lumOff val="80000"/>
            </a:schemeClr>
          </a:solidFill>
        </p:spPr>
        <p:txBody>
          <a:bodyPr tIns="1188000"/>
          <a:lstStyle>
            <a:lvl1pPr algn="ctr">
              <a:defRPr sz="1100"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FF6C9C2-5549-4C12-A21F-41CD1B6350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712" y="4038600"/>
            <a:ext cx="5303838" cy="847725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045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19C31A9-08D4-4D77-B37E-A5087A19A1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9425" y="457200"/>
            <a:ext cx="3425825" cy="3381375"/>
          </a:xfrm>
          <a:solidFill>
            <a:schemeClr val="tx2">
              <a:lumMod val="20000"/>
              <a:lumOff val="80000"/>
            </a:schemeClr>
          </a:solidFill>
        </p:spPr>
        <p:txBody>
          <a:bodyPr tIns="1188000"/>
          <a:lstStyle>
            <a:lvl1pPr algn="ctr">
              <a:defRPr sz="1100"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819443-3862-421E-9D1F-C1C1E1F9AE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4038600"/>
            <a:ext cx="3397250" cy="847725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1523B7-0D31-4926-B6EA-01E28AD2E033}"/>
              </a:ext>
            </a:extLst>
          </p:cNvPr>
          <p:cNvCxnSpPr/>
          <p:nvPr userDrawn="1"/>
        </p:nvCxnSpPr>
        <p:spPr>
          <a:xfrm>
            <a:off x="4143375" y="457200"/>
            <a:ext cx="0" cy="4320000"/>
          </a:xfrm>
          <a:prstGeom prst="line">
            <a:avLst/>
          </a:prstGeom>
          <a:ln w="6350">
            <a:solidFill>
              <a:srgbClr val="50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F507730-4B43-4F69-8959-C8C3C6C5B2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75149" y="457200"/>
            <a:ext cx="3425825" cy="3381375"/>
          </a:xfrm>
          <a:solidFill>
            <a:schemeClr val="tx2">
              <a:lumMod val="20000"/>
              <a:lumOff val="80000"/>
            </a:schemeClr>
          </a:solidFill>
        </p:spPr>
        <p:txBody>
          <a:bodyPr tIns="1188000"/>
          <a:lstStyle>
            <a:lvl1pPr algn="ctr">
              <a:defRPr sz="1100"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FF6C9C2-5549-4C12-A21F-41CD1B6350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75150" y="4038600"/>
            <a:ext cx="3397250" cy="847725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9BF4E4-BFB4-4F64-AED9-25DFB4841803}"/>
              </a:ext>
            </a:extLst>
          </p:cNvPr>
          <p:cNvCxnSpPr/>
          <p:nvPr userDrawn="1"/>
        </p:nvCxnSpPr>
        <p:spPr>
          <a:xfrm>
            <a:off x="8039100" y="457200"/>
            <a:ext cx="0" cy="4267200"/>
          </a:xfrm>
          <a:prstGeom prst="line">
            <a:avLst/>
          </a:prstGeom>
          <a:ln w="6350">
            <a:solidFill>
              <a:srgbClr val="50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492E3B-9BE5-4B61-83C0-A34107DE1905}"/>
              </a:ext>
            </a:extLst>
          </p:cNvPr>
          <p:cNvCxnSpPr/>
          <p:nvPr userDrawn="1"/>
        </p:nvCxnSpPr>
        <p:spPr>
          <a:xfrm>
            <a:off x="8039099" y="457200"/>
            <a:ext cx="0" cy="4320000"/>
          </a:xfrm>
          <a:prstGeom prst="line">
            <a:avLst/>
          </a:prstGeom>
          <a:ln w="6350">
            <a:solidFill>
              <a:srgbClr val="50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B7102AC-FA28-4F5A-9E72-AA9A2735594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70874" y="457200"/>
            <a:ext cx="3425825" cy="3381375"/>
          </a:xfrm>
          <a:solidFill>
            <a:schemeClr val="tx2">
              <a:lumMod val="20000"/>
              <a:lumOff val="80000"/>
            </a:schemeClr>
          </a:solidFill>
        </p:spPr>
        <p:txBody>
          <a:bodyPr tIns="1188000"/>
          <a:lstStyle>
            <a:lvl1pPr algn="ctr">
              <a:defRPr sz="1100"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C2453ED-5664-44F6-917B-4CFD0EA378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0874" y="4038600"/>
            <a:ext cx="3397250" cy="847725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61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19C31A9-08D4-4D77-B37E-A5087A19A1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9426" y="457200"/>
            <a:ext cx="2435224" cy="3381375"/>
          </a:xfrm>
          <a:solidFill>
            <a:schemeClr val="tx2">
              <a:lumMod val="20000"/>
              <a:lumOff val="80000"/>
            </a:schemeClr>
          </a:solidFill>
        </p:spPr>
        <p:txBody>
          <a:bodyPr tIns="1296000"/>
          <a:lstStyle>
            <a:lvl1pPr algn="ctr">
              <a:defRPr sz="1100"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819443-3862-421E-9D1F-C1C1E1F9AE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4038600"/>
            <a:ext cx="2449514" cy="847725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1523B7-0D31-4926-B6EA-01E28AD2E033}"/>
              </a:ext>
            </a:extLst>
          </p:cNvPr>
          <p:cNvCxnSpPr/>
          <p:nvPr userDrawn="1"/>
        </p:nvCxnSpPr>
        <p:spPr>
          <a:xfrm>
            <a:off x="3171825" y="457200"/>
            <a:ext cx="0" cy="4320000"/>
          </a:xfrm>
          <a:prstGeom prst="line">
            <a:avLst/>
          </a:prstGeom>
          <a:ln w="6350">
            <a:solidFill>
              <a:srgbClr val="50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1641D7B-0A2D-4BB1-A366-38E53A50EE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5188" y="457200"/>
            <a:ext cx="2435224" cy="3381375"/>
          </a:xfrm>
          <a:solidFill>
            <a:schemeClr val="tx2">
              <a:lumMod val="20000"/>
              <a:lumOff val="80000"/>
            </a:schemeClr>
          </a:solidFill>
        </p:spPr>
        <p:txBody>
          <a:bodyPr tIns="1296000"/>
          <a:lstStyle>
            <a:lvl1pPr algn="ctr">
              <a:defRPr sz="1100"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90AA397-2101-4A70-B8D3-8541F8BA33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4076" y="4038600"/>
            <a:ext cx="2449514" cy="847725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9E1275-FCF1-459F-991C-BA329E568E30}"/>
              </a:ext>
            </a:extLst>
          </p:cNvPr>
          <p:cNvCxnSpPr/>
          <p:nvPr userDrawn="1"/>
        </p:nvCxnSpPr>
        <p:spPr>
          <a:xfrm>
            <a:off x="6086475" y="457200"/>
            <a:ext cx="0" cy="4320000"/>
          </a:xfrm>
          <a:prstGeom prst="line">
            <a:avLst/>
          </a:prstGeom>
          <a:ln w="6350">
            <a:solidFill>
              <a:srgbClr val="50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BC4A69A1-FCE3-4A09-B2F6-3F05EFC8A1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0950" y="457200"/>
            <a:ext cx="2435224" cy="3381375"/>
          </a:xfrm>
          <a:solidFill>
            <a:schemeClr val="tx2">
              <a:lumMod val="20000"/>
              <a:lumOff val="80000"/>
            </a:schemeClr>
          </a:solidFill>
        </p:spPr>
        <p:txBody>
          <a:bodyPr tIns="1296000"/>
          <a:lstStyle>
            <a:lvl1pPr algn="ctr">
              <a:defRPr sz="1100"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7DCFF6F-5624-43CB-992D-A9A15C278D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1426" y="4038600"/>
            <a:ext cx="2449514" cy="847725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6E0189-91FD-4811-BEE9-78B3C93512C6}"/>
              </a:ext>
            </a:extLst>
          </p:cNvPr>
          <p:cNvCxnSpPr/>
          <p:nvPr userDrawn="1"/>
        </p:nvCxnSpPr>
        <p:spPr>
          <a:xfrm>
            <a:off x="9013825" y="457200"/>
            <a:ext cx="0" cy="4320000"/>
          </a:xfrm>
          <a:prstGeom prst="line">
            <a:avLst/>
          </a:prstGeom>
          <a:ln w="6350">
            <a:solidFill>
              <a:srgbClr val="50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E17F586-7CF3-4F8D-B0B1-2463938F4C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56712" y="457200"/>
            <a:ext cx="2435224" cy="3381375"/>
          </a:xfrm>
          <a:solidFill>
            <a:schemeClr val="tx2">
              <a:lumMod val="20000"/>
              <a:lumOff val="80000"/>
            </a:schemeClr>
          </a:solidFill>
        </p:spPr>
        <p:txBody>
          <a:bodyPr tIns="1296000"/>
          <a:lstStyle>
            <a:lvl1pPr algn="ctr">
              <a:defRPr sz="1100"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A7D14AF8-1472-498A-A689-1E2F6799CD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56712" y="4038600"/>
            <a:ext cx="2419350" cy="847725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460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896"/>
            <a:ext cx="6711950" cy="483454"/>
          </a:xfrm>
        </p:spPr>
        <p:txBody>
          <a:bodyPr/>
          <a:lstStyle>
            <a:lvl1pPr>
              <a:lnSpc>
                <a:spcPts val="34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FA51FB-DB38-4837-90B7-21CD244F8C70}"/>
              </a:ext>
            </a:extLst>
          </p:cNvPr>
          <p:cNvCxnSpPr/>
          <p:nvPr userDrawn="1"/>
        </p:nvCxnSpPr>
        <p:spPr>
          <a:xfrm>
            <a:off x="479425" y="1104900"/>
            <a:ext cx="1119663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CD56DE-DD12-4042-A24B-689D9F60DEB8}"/>
              </a:ext>
            </a:extLst>
          </p:cNvPr>
          <p:cNvCxnSpPr/>
          <p:nvPr userDrawn="1"/>
        </p:nvCxnSpPr>
        <p:spPr>
          <a:xfrm>
            <a:off x="479425" y="2914650"/>
            <a:ext cx="1119663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94B333-D9D2-41AF-B703-13749ED01B9C}"/>
              </a:ext>
            </a:extLst>
          </p:cNvPr>
          <p:cNvCxnSpPr/>
          <p:nvPr userDrawn="1"/>
        </p:nvCxnSpPr>
        <p:spPr>
          <a:xfrm>
            <a:off x="479425" y="4705350"/>
            <a:ext cx="1119663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53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con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896"/>
            <a:ext cx="6711950" cy="483454"/>
          </a:xfrm>
        </p:spPr>
        <p:txBody>
          <a:bodyPr/>
          <a:lstStyle>
            <a:lvl1pPr>
              <a:lnSpc>
                <a:spcPts val="34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FA51FB-DB38-4837-90B7-21CD244F8C70}"/>
              </a:ext>
            </a:extLst>
          </p:cNvPr>
          <p:cNvCxnSpPr/>
          <p:nvPr userDrawn="1"/>
        </p:nvCxnSpPr>
        <p:spPr>
          <a:xfrm>
            <a:off x="479425" y="1104900"/>
            <a:ext cx="1119663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CD56DE-DD12-4042-A24B-689D9F60DEB8}"/>
              </a:ext>
            </a:extLst>
          </p:cNvPr>
          <p:cNvCxnSpPr/>
          <p:nvPr userDrawn="1"/>
        </p:nvCxnSpPr>
        <p:spPr>
          <a:xfrm>
            <a:off x="479425" y="2914650"/>
            <a:ext cx="1119663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94B333-D9D2-41AF-B703-13749ED01B9C}"/>
              </a:ext>
            </a:extLst>
          </p:cNvPr>
          <p:cNvCxnSpPr/>
          <p:nvPr userDrawn="1"/>
        </p:nvCxnSpPr>
        <p:spPr>
          <a:xfrm>
            <a:off x="479425" y="4705350"/>
            <a:ext cx="1119663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390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">
    <p:bg>
      <p:bgPr>
        <a:solidFill>
          <a:srgbClr val="E6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163"/>
            <a:ext cx="4858694" cy="453077"/>
          </a:xfrm>
        </p:spPr>
        <p:txBody>
          <a:bodyPr/>
          <a:lstStyle>
            <a:lvl1pPr>
              <a:lnSpc>
                <a:spcPts val="34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57DB79-C6EC-4871-8A1E-F2CD07968B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5413" y="411163"/>
            <a:ext cx="5200650" cy="454025"/>
          </a:xfrm>
        </p:spPr>
        <p:txBody>
          <a:bodyPr/>
          <a:lstStyle>
            <a:lvl1pPr>
              <a:lnSpc>
                <a:spcPts val="3400"/>
              </a:lnSpc>
              <a:defRPr sz="3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15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896"/>
            <a:ext cx="6711950" cy="483454"/>
          </a:xfrm>
        </p:spPr>
        <p:txBody>
          <a:bodyPr/>
          <a:lstStyle>
            <a:lvl1pPr>
              <a:lnSpc>
                <a:spcPts val="34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97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6CEE806A-CF7C-470D-97D3-25538F3A70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  <a:solidFill>
            <a:schemeClr val="tx2">
              <a:lumMod val="20000"/>
              <a:lumOff val="80000"/>
            </a:schemeClr>
          </a:solidFill>
        </p:spPr>
        <p:txBody>
          <a:bodyPr tIns="2844000"/>
          <a:lstStyle>
            <a:lvl1pPr algn="ctr">
              <a:defRPr sz="1600"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2759301"/>
            <a:ext cx="10363200" cy="1470025"/>
          </a:xfrm>
        </p:spPr>
        <p:txBody>
          <a:bodyPr/>
          <a:lstStyle>
            <a:lvl1pPr algn="l">
              <a:lnSpc>
                <a:spcPts val="57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5747131"/>
            <a:ext cx="5616575" cy="76635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38E7908-5FE9-4B2C-AE7A-9702E8173F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85" y="458214"/>
            <a:ext cx="2612141" cy="7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3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43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1244" y="1309511"/>
            <a:ext cx="11409304" cy="5023556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E61BD-64EB-4591-90E7-67FF15BD1A1D}"/>
              </a:ext>
            </a:extLst>
          </p:cNvPr>
          <p:cNvSpPr txBox="1"/>
          <p:nvPr userDrawn="1"/>
        </p:nvSpPr>
        <p:spPr>
          <a:xfrm>
            <a:off x="11745944" y="6513583"/>
            <a:ext cx="4460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1C7FCC5-645A-4E9B-A5B5-8B7858286D2C}" type="slidenum">
              <a:rPr lang="en-IE" sz="1000" smtClean="0">
                <a:solidFill>
                  <a:schemeClr val="bg1"/>
                </a:solidFill>
              </a:rPr>
              <a:t>‹#›</a:t>
            </a:fld>
            <a:endParaRPr lang="en-I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56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CD08-B61B-E812-45B4-DA606FF1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59099-0784-21E5-2513-F0D0744E9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58405-709F-52EF-5A38-F270B9972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3BA-F076-484C-A0D2-C832B8DA4272}" type="datetimeFigureOut">
              <a:rPr lang="en-IE" smtClean="0"/>
              <a:t>05/11/2024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6F7A2-8064-75C1-FCB7-A760F5E2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C2C30-2CD9-934E-4DAA-3412DAA2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8F3C-79CB-4C96-BBAD-D009F07EDBB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467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04900" y="1881075"/>
            <a:ext cx="10001251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04900" y="914401"/>
            <a:ext cx="10001251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800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2F59-DC1B-38D2-F4DA-7690DB3F1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439F1-8A80-9E06-3447-F72BC5B47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E3BF2-8AA0-718E-241E-04BD8DC3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3BA-F076-484C-A0D2-C832B8DA4272}" type="datetimeFigureOut">
              <a:rPr lang="en-IE" smtClean="0"/>
              <a:t>05/11/2024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DACBF-E7F0-13CA-2CE5-EE8F7DF5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97BF7-A5BA-20E7-CE3E-36A44805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8F3C-79CB-4C96-BBAD-D009F07EDBB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9767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CD08-B61B-E812-45B4-DA606FF1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59099-0784-21E5-2513-F0D0744E9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58405-709F-52EF-5A38-F270B9972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3BA-F076-484C-A0D2-C832B8DA4272}" type="datetimeFigureOut">
              <a:rPr lang="en-IE" smtClean="0"/>
              <a:t>05/11/2024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6F7A2-8064-75C1-FCB7-A760F5E2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C2C30-2CD9-934E-4DAA-3412DAA2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8F3C-79CB-4C96-BBAD-D009F07EDBB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8680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587D-48F1-8A05-B385-6E14B2E9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52B3F-0543-BFDA-6DDE-913116499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FAAFF-6D1C-BC67-38E8-2655FBA9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3BA-F076-484C-A0D2-C832B8DA4272}" type="datetimeFigureOut">
              <a:rPr lang="en-IE" smtClean="0"/>
              <a:t>05/11/2024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491AF-EC3C-E64F-461E-A67428F8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733CF-D03D-E046-F912-E3990DFA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8F3C-79CB-4C96-BBAD-D009F07EDBB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257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0F9B-4B24-71A1-38E5-85B7277F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77BD-3360-857A-F79D-B72EFA7AE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D6A0F-54BB-D196-20BF-5185FF95F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87760-0F28-467C-7B36-D08D8684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3BA-F076-484C-A0D2-C832B8DA4272}" type="datetimeFigureOut">
              <a:rPr lang="en-IE" smtClean="0"/>
              <a:t>05/11/2024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0D75A-8F6A-75C0-2BBE-C49C6162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79A43-997F-CD4C-9704-C48FDA7A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8F3C-79CB-4C96-BBAD-D009F07EDBB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2824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9C02-5E62-EEBB-B6AF-8DEAA43B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1B554-1DA1-C859-96C2-C7FB50AC8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10BE1-B1D8-1288-395A-4184CB5EF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C9731-2072-FBA2-E22E-ABD6CB476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F0F9A-02A8-2651-AD23-902C04981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612D2-6C8D-08AF-8482-2DB125FA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3BA-F076-484C-A0D2-C832B8DA4272}" type="datetimeFigureOut">
              <a:rPr lang="en-IE" smtClean="0"/>
              <a:t>05/11/2024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27EEF-D91F-E8FB-0C06-0626F95E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E21EA-96AC-CA4E-0721-055EA8D0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8F3C-79CB-4C96-BBAD-D009F07EDBB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2397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2F8F-6A4C-996E-6489-E8A989AD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D8330-A61B-2219-835E-8338827C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3BA-F076-484C-A0D2-C832B8DA4272}" type="datetimeFigureOut">
              <a:rPr lang="en-IE" smtClean="0"/>
              <a:t>05/11/2024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A3E83-DB3C-8309-D88B-55A94924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E364E-078F-DA8E-56DD-8AC2F1B2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8F3C-79CB-4C96-BBAD-D009F07EDBB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653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1661"/>
            <a:ext cx="9264649" cy="1012975"/>
          </a:xfrm>
        </p:spPr>
        <p:txBody>
          <a:bodyPr/>
          <a:lstStyle>
            <a:lvl1pPr>
              <a:lnSpc>
                <a:spcPct val="10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7BD0104-81A8-4F57-AD36-A9408B9586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3200" cy="6857999"/>
          </a:xfrm>
          <a:solidFill>
            <a:schemeClr val="tx2">
              <a:lumMod val="20000"/>
              <a:lumOff val="80000"/>
            </a:schemeClr>
          </a:solidFill>
        </p:spPr>
        <p:txBody>
          <a:bodyPr tIns="2844000"/>
          <a:lstStyle>
            <a:lvl1pPr algn="ctr">
              <a:defRPr sz="1600"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5994642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4B85A8-C2EB-D3D1-6C75-9507DBCF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3BA-F076-484C-A0D2-C832B8DA4272}" type="datetimeFigureOut">
              <a:rPr lang="en-IE" smtClean="0"/>
              <a:t>05/11/2024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58BDE-12F5-85FA-6CF6-7E3A37AF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B1789-A895-259E-E2DB-AE016B34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8F3C-79CB-4C96-BBAD-D009F07EDBB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4581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B4C80-DC5C-6602-7909-2081880ED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E4FB2-26DC-52F8-63B0-ABCBD565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9CC42-5BF1-69CB-D081-88F3CB4C1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E3251-E363-B56B-8DBD-64BCD115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3BA-F076-484C-A0D2-C832B8DA4272}" type="datetimeFigureOut">
              <a:rPr lang="en-IE" smtClean="0"/>
              <a:t>05/11/2024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38DBA-7A76-EB69-D234-05C469F0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780A3-29F1-0AA7-26AC-9059AC77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8F3C-79CB-4C96-BBAD-D009F07EDBB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3384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E94B-609A-31D6-AC87-35C89E0B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E9644-3803-87F6-B6AB-5DD3E3A46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5E282-0A38-EF74-3AAB-A816B7793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AAD4E-6184-5F9F-1956-35B9C63B4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3BA-F076-484C-A0D2-C832B8DA4272}" type="datetimeFigureOut">
              <a:rPr lang="en-IE" smtClean="0"/>
              <a:t>05/11/2024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91619-FCAC-C756-9325-BDE35453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10EFA-2893-E893-62BA-7385147B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8F3C-79CB-4C96-BBAD-D009F07EDBB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7109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D7D5-5961-A382-6E5D-362C02F8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73F8F-00E6-61B3-681C-9D513518D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7173D-F8AB-658C-092A-933A2D57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3BA-F076-484C-A0D2-C832B8DA4272}" type="datetimeFigureOut">
              <a:rPr lang="en-IE" smtClean="0"/>
              <a:t>05/11/2024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9DED1-FC18-C7F6-F400-A6F70F52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2A898-9D3C-02A3-19A1-4AC7C2F1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8F3C-79CB-4C96-BBAD-D009F07EDBB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0430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46C418-39E2-7E24-0CB8-B9DAA5533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6EB8B-5CA3-0334-E723-708C1C0DD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F4E2C-2E72-9DC8-1392-4EC24165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3BA-F076-484C-A0D2-C832B8DA4272}" type="datetimeFigureOut">
              <a:rPr lang="en-IE" smtClean="0"/>
              <a:t>05/11/2024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D3E46-F5AA-39D1-D4B1-F78FCA7B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5AF51-7E9B-8CC0-C7BB-126AC433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8F3C-79CB-4C96-BBAD-D009F07EDBB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01780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585600" y="1943100"/>
            <a:ext cx="5606400" cy="4343400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2133" b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04913" y="1905000"/>
            <a:ext cx="5092700" cy="3987688"/>
          </a:xfrm>
        </p:spPr>
        <p:txBody>
          <a:bodyPr/>
          <a:lstStyle>
            <a:lvl1pPr marL="317497" indent="-317497">
              <a:spcBef>
                <a:spcPts val="1133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133" b="0"/>
            </a:lvl1pPr>
            <a:lvl2pPr marL="670985" indent="-277282">
              <a:spcBef>
                <a:spcPts val="0"/>
              </a:spcBef>
              <a:spcAft>
                <a:spcPts val="756"/>
              </a:spcAft>
              <a:defRPr sz="2133" b="0"/>
            </a:lvl2pPr>
            <a:lvl3pPr>
              <a:defRPr sz="1868" b="0"/>
            </a:lvl3pPr>
            <a:lvl4pPr>
              <a:defRPr sz="1868" b="0"/>
            </a:lvl4pPr>
            <a:lvl5pPr>
              <a:defRPr sz="1868" b="0"/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04901" y="914405"/>
            <a:ext cx="10001252" cy="276225"/>
          </a:xfrm>
        </p:spPr>
        <p:txBody>
          <a:bodyPr/>
          <a:lstStyle>
            <a:lvl1pPr>
              <a:defRPr sz="2133" b="0">
                <a:solidFill>
                  <a:srgbClr val="005EAE"/>
                </a:solidFill>
              </a:defRPr>
            </a:lvl1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969434" indent="0" algn="l"/>
            <a:r>
              <a:rPr lang="en-GB" sz="1335" b="1" dirty="0"/>
              <a:t>Trinity College Dublin, </a:t>
            </a:r>
            <a:r>
              <a:rPr lang="en-GB" sz="1335" dirty="0"/>
              <a:t>The University of Dublin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AB057-5BF4-E94D-A3B1-F3E7115E5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9353" y="6508335"/>
            <a:ext cx="386800" cy="2558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5">
                <a:solidFill>
                  <a:schemeClr val="bg1"/>
                </a:solidFill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64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p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0EC1053-FA62-482C-9123-48AE9DD920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12193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tIns="2844000"/>
          <a:lstStyle>
            <a:lvl1pPr algn="ctr">
              <a:defRPr sz="1600"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1661"/>
            <a:ext cx="9264649" cy="1012975"/>
          </a:xfrm>
        </p:spPr>
        <p:txBody>
          <a:bodyPr/>
          <a:lstStyle>
            <a:lvl1pPr>
              <a:lnSpc>
                <a:spcPct val="10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E3355-BE8E-48DD-BA96-4AF03DEB3295}"/>
              </a:ext>
            </a:extLst>
          </p:cNvPr>
          <p:cNvSpPr txBox="1"/>
          <p:nvPr userDrawn="1"/>
        </p:nvSpPr>
        <p:spPr>
          <a:xfrm>
            <a:off x="475343" y="6566847"/>
            <a:ext cx="218745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spc="-10" baseline="0" dirty="0">
                <a:solidFill>
                  <a:schemeClr val="bg1"/>
                </a:solidFill>
              </a:rPr>
              <a:t>Trinity College Dublin, The University of Dublin</a:t>
            </a:r>
            <a:endParaRPr lang="en-GB" sz="900" spc="-10" baseline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41ADC02-752F-47C9-ACFE-DC7E2A43C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6740" y="6511066"/>
            <a:ext cx="290100" cy="19186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36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2977376"/>
            <a:ext cx="5148378" cy="3136153"/>
          </a:xfrm>
        </p:spPr>
        <p:txBody>
          <a:bodyPr anchor="b" anchorCtr="0"/>
          <a:lstStyle>
            <a:lvl1pPr>
              <a:lnSpc>
                <a:spcPts val="2700"/>
              </a:lnSpc>
              <a:spcBef>
                <a:spcPts val="0"/>
              </a:spcBef>
              <a:defRPr/>
            </a:lvl1pPr>
            <a:lvl2pPr>
              <a:lnSpc>
                <a:spcPts val="27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8A99E4-B315-4225-95D6-345E5C7623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397867"/>
          </a:xfrm>
          <a:solidFill>
            <a:schemeClr val="tx2">
              <a:lumMod val="20000"/>
              <a:lumOff val="80000"/>
            </a:schemeClr>
          </a:solidFill>
        </p:spPr>
        <p:txBody>
          <a:bodyPr tIns="2844000"/>
          <a:lstStyle>
            <a:lvl1pPr algn="ctr">
              <a:defRPr sz="16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2D34D3-5FE2-4A2B-BEFC-FAC6727A5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7867"/>
            <a:ext cx="12192000" cy="460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021E2C-B519-486B-BFF5-9AA5B430078F}"/>
              </a:ext>
            </a:extLst>
          </p:cNvPr>
          <p:cNvSpPr txBox="1"/>
          <p:nvPr userDrawn="1"/>
        </p:nvSpPr>
        <p:spPr>
          <a:xfrm>
            <a:off x="475343" y="6566847"/>
            <a:ext cx="218745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spc="-10" baseline="0" dirty="0">
                <a:solidFill>
                  <a:schemeClr val="bg1"/>
                </a:solidFill>
              </a:rPr>
              <a:t>Trinity College Dublin, The University of Dublin</a:t>
            </a:r>
            <a:endParaRPr lang="en-GB" sz="900" spc="-10" baseline="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911E7EE-D8F6-49B2-8752-A4F75F969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6740" y="6511066"/>
            <a:ext cx="290100" cy="19186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73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570291"/>
            <a:ext cx="5148378" cy="3136153"/>
          </a:xfrm>
        </p:spPr>
        <p:txBody>
          <a:bodyPr anchor="t" anchorCtr="0"/>
          <a:lstStyle>
            <a:lvl1pPr>
              <a:lnSpc>
                <a:spcPts val="2700"/>
              </a:lnSpc>
              <a:spcBef>
                <a:spcPts val="0"/>
              </a:spcBef>
              <a:defRPr/>
            </a:lvl1pPr>
            <a:lvl2pPr>
              <a:lnSpc>
                <a:spcPts val="27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2D34D3-5FE2-4A2B-BEFC-FAC6727A5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7867"/>
            <a:ext cx="12192000" cy="460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021E2C-B519-486B-BFF5-9AA5B430078F}"/>
              </a:ext>
            </a:extLst>
          </p:cNvPr>
          <p:cNvSpPr txBox="1"/>
          <p:nvPr userDrawn="1"/>
        </p:nvSpPr>
        <p:spPr>
          <a:xfrm>
            <a:off x="475343" y="6566847"/>
            <a:ext cx="218745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spc="-10" baseline="0" dirty="0">
                <a:solidFill>
                  <a:schemeClr val="bg1"/>
                </a:solidFill>
              </a:rPr>
              <a:t>Trinity College Dublin, The University of Dublin</a:t>
            </a:r>
            <a:endParaRPr lang="en-GB" sz="900" spc="-10" baseline="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911E7EE-D8F6-49B2-8752-A4F75F969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6740" y="6511066"/>
            <a:ext cx="290100" cy="19186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51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6" y="416911"/>
            <a:ext cx="5148378" cy="1716689"/>
          </a:xfrm>
        </p:spPr>
        <p:txBody>
          <a:bodyPr/>
          <a:lstStyle>
            <a:lvl1pPr>
              <a:lnSpc>
                <a:spcPts val="2700"/>
              </a:lnSpc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8A99E4-B315-4225-95D6-345E5C7623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400800"/>
          </a:xfrm>
          <a:solidFill>
            <a:schemeClr val="tx2">
              <a:lumMod val="20000"/>
              <a:lumOff val="80000"/>
            </a:schemeClr>
          </a:solidFill>
        </p:spPr>
        <p:txBody>
          <a:bodyPr tIns="2844000"/>
          <a:lstStyle>
            <a:lvl1pPr algn="ctr">
              <a:defRPr sz="16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2D34D3-5FE2-4A2B-BEFC-FAC6727A5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7867"/>
            <a:ext cx="12192000" cy="460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021E2C-B519-486B-BFF5-9AA5B430078F}"/>
              </a:ext>
            </a:extLst>
          </p:cNvPr>
          <p:cNvSpPr txBox="1"/>
          <p:nvPr userDrawn="1"/>
        </p:nvSpPr>
        <p:spPr>
          <a:xfrm>
            <a:off x="475343" y="6566847"/>
            <a:ext cx="218745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spc="-10" baseline="0" dirty="0">
                <a:solidFill>
                  <a:schemeClr val="bg1"/>
                </a:solidFill>
              </a:rPr>
              <a:t>Trinity College Dublin, The University of Dublin</a:t>
            </a:r>
            <a:endParaRPr lang="en-GB" sz="900" spc="-10" baseline="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EA15B7-E4F9-4825-A99A-F4CF9F1AD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6740" y="6511066"/>
            <a:ext cx="290100" cy="19186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55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632D8C1-744B-46CE-83F2-FC8210F63A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414192"/>
          </a:xfrm>
          <a:solidFill>
            <a:schemeClr val="tx2">
              <a:lumMod val="20000"/>
              <a:lumOff val="80000"/>
            </a:schemeClr>
          </a:solidFill>
        </p:spPr>
        <p:txBody>
          <a:bodyPr tIns="2844000"/>
          <a:lstStyle>
            <a:lvl1pPr algn="ctr">
              <a:defRPr sz="1600"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896"/>
            <a:ext cx="6711950" cy="1553392"/>
          </a:xfrm>
        </p:spPr>
        <p:txBody>
          <a:bodyPr/>
          <a:lstStyle>
            <a:lvl1pPr>
              <a:lnSpc>
                <a:spcPts val="34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79830-E653-4586-AC6F-20840A55BE0E}"/>
              </a:ext>
            </a:extLst>
          </p:cNvPr>
          <p:cNvSpPr txBox="1"/>
          <p:nvPr userDrawn="1"/>
        </p:nvSpPr>
        <p:spPr>
          <a:xfrm>
            <a:off x="475343" y="6566847"/>
            <a:ext cx="218745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spc="-10" baseline="0" dirty="0">
                <a:solidFill>
                  <a:schemeClr val="bg1"/>
                </a:solidFill>
              </a:rPr>
              <a:t>Trinity College Dublin, The University of Dublin</a:t>
            </a:r>
            <a:endParaRPr lang="en-GB" sz="900" spc="-10" baseline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47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Title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632D8C1-744B-46CE-83F2-FC8210F63A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3200" cy="6857999"/>
          </a:xfrm>
          <a:solidFill>
            <a:schemeClr val="tx2">
              <a:lumMod val="20000"/>
              <a:lumOff val="80000"/>
            </a:schemeClr>
          </a:solidFill>
        </p:spPr>
        <p:txBody>
          <a:bodyPr tIns="2844000"/>
          <a:lstStyle>
            <a:lvl1pPr algn="ctr">
              <a:defRPr sz="1600"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896"/>
            <a:ext cx="6711950" cy="1553392"/>
          </a:xfrm>
        </p:spPr>
        <p:txBody>
          <a:bodyPr/>
          <a:lstStyle>
            <a:lvl1pPr>
              <a:lnSpc>
                <a:spcPts val="34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79830-E653-4586-AC6F-20840A55BE0E}"/>
              </a:ext>
            </a:extLst>
          </p:cNvPr>
          <p:cNvSpPr txBox="1"/>
          <p:nvPr userDrawn="1"/>
        </p:nvSpPr>
        <p:spPr>
          <a:xfrm>
            <a:off x="475343" y="6566847"/>
            <a:ext cx="218745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spc="-10" baseline="0" dirty="0">
                <a:solidFill>
                  <a:schemeClr val="bg1"/>
                </a:solidFill>
              </a:rPr>
              <a:t>Trinity College Dublin, The University of Dublin</a:t>
            </a:r>
            <a:endParaRPr lang="en-GB" sz="900" spc="-10" baseline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48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FBF0D7-A9F9-4255-920E-E4915366813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97867"/>
            <a:ext cx="12191999" cy="4601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6" y="388336"/>
            <a:ext cx="5148378" cy="1012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4340612"/>
            <a:ext cx="5148378" cy="1772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6740" y="6511066"/>
            <a:ext cx="290100" cy="19186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4CF6A-0E47-4A92-9705-AAB0CAB4E00C}"/>
              </a:ext>
            </a:extLst>
          </p:cNvPr>
          <p:cNvSpPr txBox="1"/>
          <p:nvPr userDrawn="1"/>
        </p:nvSpPr>
        <p:spPr>
          <a:xfrm>
            <a:off x="475343" y="6566847"/>
            <a:ext cx="218745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spc="-10" baseline="0" dirty="0">
                <a:solidFill>
                  <a:schemeClr val="bg1"/>
                </a:solidFill>
              </a:rPr>
              <a:t>Trinity College Dublin, The University of Dublin</a:t>
            </a:r>
            <a:endParaRPr lang="en-GB" sz="900" spc="-1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5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9" r:id="rId4"/>
    <p:sldLayoutId id="2147483667" r:id="rId5"/>
    <p:sldLayoutId id="2147483680" r:id="rId6"/>
    <p:sldLayoutId id="2147483668" r:id="rId7"/>
    <p:sldLayoutId id="2147483664" r:id="rId8"/>
    <p:sldLayoutId id="2147483678" r:id="rId9"/>
    <p:sldLayoutId id="2147483677" r:id="rId10"/>
    <p:sldLayoutId id="2147483674" r:id="rId11"/>
    <p:sldLayoutId id="2147483666" r:id="rId12"/>
    <p:sldLayoutId id="2147483670" r:id="rId13"/>
    <p:sldLayoutId id="2147483669" r:id="rId14"/>
    <p:sldLayoutId id="2147483671" r:id="rId15"/>
    <p:sldLayoutId id="2147483672" r:id="rId16"/>
    <p:sldLayoutId id="2147483675" r:id="rId17"/>
    <p:sldLayoutId id="2147483673" r:id="rId18"/>
    <p:sldLayoutId id="2147483679" r:id="rId19"/>
    <p:sldLayoutId id="2147483660" r:id="rId20"/>
    <p:sldLayoutId id="2147483681" r:id="rId21"/>
    <p:sldLayoutId id="2147483682" r:id="rId22"/>
    <p:sldLayoutId id="2147483684" r:id="rId23"/>
  </p:sldLayoutIdLst>
  <p:hf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ts val="0"/>
        </a:spcBef>
        <a:buFont typeface="Arial" pitchFamily="34" charset="0"/>
        <a:buNone/>
        <a:defRPr sz="2400" kern="1200">
          <a:solidFill>
            <a:srgbClr val="50555A"/>
          </a:solidFill>
          <a:latin typeface="+mn-lt"/>
          <a:ea typeface="+mn-ea"/>
          <a:cs typeface="+mn-cs"/>
        </a:defRPr>
      </a:lvl1pPr>
      <a:lvl2pPr marL="342900" indent="-342900" algn="l" defTabSz="914377" rtl="0" eaLnBrk="1" latinLnBrk="0" hangingPunct="1">
        <a:spcBef>
          <a:spcPct val="20000"/>
        </a:spcBef>
        <a:buClr>
          <a:schemeClr val="tx2"/>
        </a:buClr>
        <a:buFont typeface="Source Sans Pro" panose="020B0503030403020204" pitchFamily="34" charset="0"/>
        <a:buChar char="—"/>
        <a:defRPr sz="2400" kern="1200">
          <a:solidFill>
            <a:srgbClr val="50555A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0555A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0555A"/>
          </a:solidFill>
          <a:latin typeface="+mn-lt"/>
          <a:ea typeface="+mn-ea"/>
          <a:cs typeface="+mn-cs"/>
        </a:defRPr>
      </a:lvl4pPr>
      <a:lvl5pPr marL="1828755" indent="0" algn="l" defTabSz="914377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0555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365F7-DDE1-BA51-998F-8E154508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31FF0-C3C6-D5F4-6BAC-3F3E39A20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9D5A2-A920-2D6C-1506-1BD1172E7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D43BA-F076-484C-A0D2-C832B8DA4272}" type="datetimeFigureOut">
              <a:rPr lang="en-IE" smtClean="0"/>
              <a:t>05/11/2024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98FCE-203E-B986-C2B3-CD3A72EA5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FEBE7-3810-1FE7-2BE6-6C8822DB5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48F3C-79CB-4C96-BBAD-D009F07EDBB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225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404E-C276-4E8F-9803-B716506A5A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ever changing and challenging role of the University CISO</a:t>
            </a:r>
            <a:endParaRPr lang="en-GB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AE641-E182-4D24-A995-46CBAA971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07" y="4745708"/>
            <a:ext cx="8344979" cy="766354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IE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Ransomware, Research data and everyone has a question about Artificial Intelligence</a:t>
            </a:r>
            <a:r>
              <a:rPr lang="en-IE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dirty="0"/>
              <a:t>Sara McAneney Cyber Security Manager/CISO</a:t>
            </a:r>
          </a:p>
        </p:txBody>
      </p:sp>
    </p:spTree>
    <p:extLst>
      <p:ext uri="{BB962C8B-B14F-4D97-AF65-F5344CB8AC3E}">
        <p14:creationId xmlns:p14="http://schemas.microsoft.com/office/powerpoint/2010/main" val="403192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F913-E292-0BC2-D539-AD8FE242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45" y="379100"/>
            <a:ext cx="11167629" cy="1012975"/>
          </a:xfrm>
        </p:spPr>
        <p:txBody>
          <a:bodyPr/>
          <a:lstStyle/>
          <a:p>
            <a:pPr algn="ctr"/>
            <a:r>
              <a:rPr lang="en-IE" sz="4400" b="1" dirty="0"/>
              <a:t>Trinity Cyber Security Programme 23-25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CFE867F-255D-48E9-AD63-B2406998A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715435"/>
              </p:ext>
            </p:extLst>
          </p:nvPr>
        </p:nvGraphicFramePr>
        <p:xfrm>
          <a:off x="628073" y="942109"/>
          <a:ext cx="11249891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64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AFE5C3-2E8F-477C-C1DB-C195D9E8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982974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Cyber Programme Timeline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B04115-BAD8-16AC-7CA2-AB0444589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575560"/>
              </p:ext>
            </p:extLst>
          </p:nvPr>
        </p:nvGraphicFramePr>
        <p:xfrm>
          <a:off x="144478" y="1736870"/>
          <a:ext cx="11903039" cy="4488906"/>
        </p:xfrm>
        <a:graphic>
          <a:graphicData uri="http://schemas.openxmlformats.org/drawingml/2006/table">
            <a:tbl>
              <a:tblPr/>
              <a:tblGrid>
                <a:gridCol w="567485">
                  <a:extLst>
                    <a:ext uri="{9D8B030D-6E8A-4147-A177-3AD203B41FA5}">
                      <a16:colId xmlns:a16="http://schemas.microsoft.com/office/drawing/2014/main" val="1270146620"/>
                    </a:ext>
                  </a:extLst>
                </a:gridCol>
                <a:gridCol w="363706">
                  <a:extLst>
                    <a:ext uri="{9D8B030D-6E8A-4147-A177-3AD203B41FA5}">
                      <a16:colId xmlns:a16="http://schemas.microsoft.com/office/drawing/2014/main" val="78235497"/>
                    </a:ext>
                  </a:extLst>
                </a:gridCol>
                <a:gridCol w="619075">
                  <a:extLst>
                    <a:ext uri="{9D8B030D-6E8A-4147-A177-3AD203B41FA5}">
                      <a16:colId xmlns:a16="http://schemas.microsoft.com/office/drawing/2014/main" val="2473393092"/>
                    </a:ext>
                  </a:extLst>
                </a:gridCol>
                <a:gridCol w="1712773">
                  <a:extLst>
                    <a:ext uri="{9D8B030D-6E8A-4147-A177-3AD203B41FA5}">
                      <a16:colId xmlns:a16="http://schemas.microsoft.com/office/drawing/2014/main" val="199587400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574140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204230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20644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0701596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8408808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2437161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5116934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7143462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0722401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20156602"/>
                    </a:ext>
                  </a:extLst>
                </a:gridCol>
              </a:tblGrid>
              <a:tr h="1625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Model Layer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020466"/>
                  </a:ext>
                </a:extLst>
              </a:tr>
              <a:tr h="162594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852064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DTI Programme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Redesign / Segmentation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492451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DTI Programme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Immutable Backups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079042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Infrastructure Ops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Firewalls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34957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DTI Programme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VPN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637254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DTI Programme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 Access Firewalls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267551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Infrastructure Ops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as a Service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808246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Desktop Team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Endpoint Management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224984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IT 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Secure Data Storage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344558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ITS Strategic Project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Identity &amp; Access Management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4561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Infrastructure Ops 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Intrusion Detection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132686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Infrastructure Ops 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Privileged Access Management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962180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/ GRC Team Activity 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 Management Solution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478643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Desktop Team 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Virtual Desktops for PhDs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261089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Desktop Team 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Virtual Desktops for Remote Workers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411785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/ GRC Team Activity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SOC/SIEM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823087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/ GRC Team Activity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Phishing Testing &amp; Governance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081256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/ GRC Team Activity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Updated Cyber Training Course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236280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/ GRC Team Activity 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SOC/SIEM Additional services and logs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726289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/ GRC Team Activity 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Maturity Assessment, Non-ITS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259959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/ GRC Team Activity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Programme Management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357971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/ GRC Team Activity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Operations Team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536468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 Approval - Technology Strategy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613078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/ GRC Team Activity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 Update - Cloud Policy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769133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/ GRC Team Activity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 Update - IT Security Policy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767890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/ GRC Team Activity 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 Update - Storage Use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829517"/>
                  </a:ext>
                </a:extLst>
              </a:tr>
              <a:tr h="154852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</a:t>
                      </a:r>
                    </a:p>
                  </a:txBody>
                  <a:tcPr marL="7743" marR="7743" marT="7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 Policy Committee 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  - Mandatory Training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538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3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F8D9-FE1C-C94F-8B87-8AB3E9DF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93" y="388337"/>
            <a:ext cx="11758523" cy="511996"/>
          </a:xfrm>
        </p:spPr>
        <p:txBody>
          <a:bodyPr/>
          <a:lstStyle/>
          <a:p>
            <a:pPr algn="ctr"/>
            <a:r>
              <a:rPr lang="en-GB" dirty="0"/>
              <a:t>Cyber Security Threat Dashboard October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BC567-3D25-5F4E-980E-C453C1A15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2EC223-8D2D-D12F-0270-CA9ED6961800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107A2-CF94-FD94-DA6A-1D5B3348F0F7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7CBC6CE-3FAD-84F7-DE70-31989703B988}"/>
              </a:ext>
            </a:extLst>
          </p:cNvPr>
          <p:cNvGraphicFramePr>
            <a:graphicFrameLocks/>
          </p:cNvGraphicFramePr>
          <p:nvPr/>
        </p:nvGraphicFramePr>
        <p:xfrm>
          <a:off x="8214895" y="891676"/>
          <a:ext cx="3824178" cy="532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5F16A6C-2C78-16BD-4D3A-07FC72CBFACD}"/>
              </a:ext>
            </a:extLst>
          </p:cNvPr>
          <p:cNvGraphicFramePr>
            <a:graphicFrameLocks/>
          </p:cNvGraphicFramePr>
          <p:nvPr/>
        </p:nvGraphicFramePr>
        <p:xfrm>
          <a:off x="4614840" y="900333"/>
          <a:ext cx="3521119" cy="270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2C27E5A-CB80-C131-F7CC-A188F2C7B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1699"/>
              </p:ext>
            </p:extLst>
          </p:nvPr>
        </p:nvGraphicFramePr>
        <p:xfrm>
          <a:off x="4756840" y="1722315"/>
          <a:ext cx="3252382" cy="1554480"/>
        </p:xfrm>
        <a:graphic>
          <a:graphicData uri="http://schemas.openxmlformats.org/drawingml/2006/table">
            <a:tbl>
              <a:tblPr/>
              <a:tblGrid>
                <a:gridCol w="3252382">
                  <a:extLst>
                    <a:ext uri="{9D8B030D-6E8A-4147-A177-3AD203B41FA5}">
                      <a16:colId xmlns:a16="http://schemas.microsoft.com/office/drawing/2014/main" val="4220433616"/>
                    </a:ext>
                  </a:extLst>
                </a:gridCol>
              </a:tblGrid>
              <a:tr h="1491992">
                <a:tc>
                  <a:txBody>
                    <a:bodyPr/>
                    <a:lstStyle/>
                    <a:p>
                      <a:pPr marL="171450" indent="-17145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IE" sz="1200" b="0" i="0" cap="small" dirty="0">
                          <a:solidFill>
                            <a:srgbClr val="0569B9"/>
                          </a:solidFill>
                          <a:effectLst/>
                          <a:latin typeface="Calibri" panose="020F0502020204030204" pitchFamily="34" charset="0"/>
                        </a:rPr>
                        <a:t>2 Live Awareness Sessions for Staff Cyber Security and Data Protection. </a:t>
                      </a:r>
                    </a:p>
                    <a:p>
                      <a:pPr marL="171450" indent="-171450" algn="l" rtl="0" fontAlgn="base">
                        <a:buFont typeface="Wingdings" panose="05000000000000000000" pitchFamily="2" charset="2"/>
                        <a:buChar char="ü"/>
                      </a:pPr>
                      <a:endParaRPr lang="en-IE" sz="1200" b="0" i="0" cap="small" dirty="0">
                        <a:solidFill>
                          <a:srgbClr val="0569B9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IE" sz="1200" b="0" i="0" cap="small" dirty="0">
                          <a:solidFill>
                            <a:srgbClr val="0569B9"/>
                          </a:solidFill>
                          <a:effectLst/>
                          <a:latin typeface="Calibri" panose="020F0502020204030204" pitchFamily="34" charset="0"/>
                        </a:rPr>
                        <a:t>Promotion of the new IT and Cyber Security Policy and Cheat sheet resources.</a:t>
                      </a:r>
                    </a:p>
                    <a:p>
                      <a:pPr marL="171450" indent="-171450" algn="l" rtl="0" fontAlgn="base">
                        <a:buFont typeface="Wingdings" panose="05000000000000000000" pitchFamily="2" charset="2"/>
                        <a:buChar char="ü"/>
                      </a:pPr>
                      <a:endParaRPr lang="en-IE" sz="1200" b="0" i="0" cap="small" dirty="0">
                        <a:solidFill>
                          <a:srgbClr val="0569B9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IE" sz="1200" b="0" i="0" cap="small" dirty="0">
                          <a:solidFill>
                            <a:srgbClr val="0569B9"/>
                          </a:solidFill>
                          <a:effectLst/>
                          <a:latin typeface="Calibri" panose="020F0502020204030204" pitchFamily="34" charset="0"/>
                        </a:rPr>
                        <a:t>Release of new Data Protection and Cyber Security Training Module for all Staff</a:t>
                      </a:r>
                    </a:p>
                  </a:txBody>
                  <a:tcPr anchor="ctr">
                    <a:lnL w="12697" cap="flat" cmpd="sng" algn="ctr">
                      <a:solidFill>
                        <a:srgbClr val="056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56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56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56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54204"/>
                  </a:ext>
                </a:extLst>
              </a:tr>
            </a:tbl>
          </a:graphicData>
        </a:graphic>
      </p:graphicFrame>
      <p:sp>
        <p:nvSpPr>
          <p:cNvPr id="18" name="Rectangle 1">
            <a:extLst>
              <a:ext uri="{FF2B5EF4-FFF2-40B4-BE49-F238E27FC236}">
                <a16:creationId xmlns:a16="http://schemas.microsoft.com/office/drawing/2014/main" id="{43CF3579-4A0C-C077-741F-61F95945C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120" y="43250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56C7EC7-BF84-B9AE-BA54-7584066B8DB8}"/>
              </a:ext>
              <a:ext uri="{147F2762-F138-4A5C-976F-8EAC2B608ADB}">
                <a16:predDERef xmlns:a16="http://schemas.microsoft.com/office/drawing/2014/main" pred="{63F19252-C493-BDF0-D324-D25F0E3BAE7C}"/>
              </a:ext>
            </a:extLst>
          </p:cNvPr>
          <p:cNvGraphicFramePr>
            <a:graphicFrameLocks/>
          </p:cNvGraphicFramePr>
          <p:nvPr/>
        </p:nvGraphicFramePr>
        <p:xfrm>
          <a:off x="131598" y="3673296"/>
          <a:ext cx="4404305" cy="25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DF19E10-249A-2CF6-39FE-3D10BEEFF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256" y="3673296"/>
            <a:ext cx="3621549" cy="2543399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3F19252-C493-BDF0-D324-D25F0E3BAE7C}"/>
              </a:ext>
              <a:ext uri="{147F2762-F138-4A5C-976F-8EAC2B608ADB}">
                <a16:predDERef xmlns:a16="http://schemas.microsoft.com/office/drawing/2014/main" pred="{3955AF72-A9EF-FCF3-C561-24CC2C0CE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256786"/>
              </p:ext>
            </p:extLst>
          </p:nvPr>
        </p:nvGraphicFramePr>
        <p:xfrm>
          <a:off x="142278" y="891676"/>
          <a:ext cx="4393625" cy="271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71788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A2D4-8B6A-1A74-A856-DCA6A421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65" y="296536"/>
            <a:ext cx="5148378" cy="1012975"/>
          </a:xfrm>
        </p:spPr>
        <p:txBody>
          <a:bodyPr/>
          <a:lstStyle/>
          <a:p>
            <a:pPr algn="ctr"/>
            <a:r>
              <a:rPr lang="en-IE" sz="4400" b="1" dirty="0"/>
              <a:t>Identify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0252C-6D12-0C68-AC12-5C11F25D6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IE" dirty="0"/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/>
              <a:t>Governance Structures</a:t>
            </a:r>
          </a:p>
          <a:p>
            <a:pPr marL="34290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dirty="0"/>
              <a:t>Reporting to Committees and Board</a:t>
            </a:r>
            <a:endParaRPr lang="en-IE" sz="2400" kern="1200" dirty="0"/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/>
              <a:t>Compliance with Legislation  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/>
              <a:t>IT and Cyber Policies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/>
              <a:t>Risk Assessment and Management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E" sz="2400" kern="1200" dirty="0"/>
          </a:p>
          <a:p>
            <a:endParaRPr lang="en-I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6A380C-4B50-025D-5F4B-9B676969A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012613"/>
              </p:ext>
            </p:extLst>
          </p:nvPr>
        </p:nvGraphicFramePr>
        <p:xfrm>
          <a:off x="4993106" y="1200727"/>
          <a:ext cx="6940276" cy="477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994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gnifying glass on a puzzle&#10;&#10;Description automatically generated">
            <a:extLst>
              <a:ext uri="{FF2B5EF4-FFF2-40B4-BE49-F238E27FC236}">
                <a16:creationId xmlns:a16="http://schemas.microsoft.com/office/drawing/2014/main" id="{2A0397A7-7EE2-CFAA-0929-D513FB471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0" y="2336747"/>
            <a:ext cx="4685885" cy="29686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11AF6B-D853-D60B-8027-CFB93DB0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88336"/>
            <a:ext cx="10968503" cy="1012975"/>
          </a:xfrm>
        </p:spPr>
        <p:txBody>
          <a:bodyPr>
            <a:noAutofit/>
          </a:bodyPr>
          <a:lstStyle/>
          <a:p>
            <a:pPr algn="ctr"/>
            <a:r>
              <a:rPr lang="en-IE" sz="4400" b="1" dirty="0">
                <a:solidFill>
                  <a:schemeClr val="accent1"/>
                </a:solidFill>
              </a:rPr>
              <a:t>Federated IT Governance -Closing the Cyber Security Gap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9BDA2-BEF3-76D5-BE20-13D2652B90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614311"/>
            <a:ext cx="6496756" cy="5023556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en-IE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400" dirty="0"/>
              <a:t>Ensure a uniform standard of security control implementation across the University</a:t>
            </a:r>
            <a:br>
              <a:rPr lang="en-IE" sz="2400" dirty="0"/>
            </a:br>
            <a:endParaRPr lang="en-IE" sz="2400" dirty="0"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400" dirty="0"/>
              <a:t>Encourage engagement with Training and awareness initiatives</a:t>
            </a:r>
            <a:br>
              <a:rPr lang="en-IE" sz="2400" dirty="0"/>
            </a:br>
            <a:endParaRPr lang="en-IE" sz="2400" dirty="0"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400" dirty="0">
                <a:ea typeface="Calibri"/>
                <a:cs typeface="Calibri"/>
              </a:rPr>
              <a:t>Consultation on new policies and initiatives</a:t>
            </a:r>
            <a:br>
              <a:rPr lang="en-IE" sz="2400" dirty="0">
                <a:ea typeface="Calibri"/>
                <a:cs typeface="Calibri"/>
              </a:rPr>
            </a:br>
            <a:endParaRPr lang="en-IE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400" dirty="0"/>
              <a:t>Annual Sign off on compliance with IT and Cyber Security policy at the Faculty/Unit level </a:t>
            </a:r>
            <a:endParaRPr lang="en-IE" sz="2400" dirty="0"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771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4C88-762E-ED7B-2E0C-5FBBFE02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88336"/>
            <a:ext cx="11540939" cy="1012975"/>
          </a:xfrm>
        </p:spPr>
        <p:txBody>
          <a:bodyPr/>
          <a:lstStyle/>
          <a:p>
            <a:pPr algn="ctr"/>
            <a:r>
              <a:rPr lang="en-IE" sz="4400" b="1" kern="1200" dirty="0"/>
              <a:t>Supply Chain/Vendor Risk Management</a:t>
            </a:r>
            <a:br>
              <a:rPr lang="en-IE" sz="4400" b="1" kern="1200" dirty="0"/>
            </a:br>
            <a:br>
              <a:rPr lang="en-IE" sz="4400" b="1" dirty="0"/>
            </a:br>
            <a:endParaRPr lang="en-IE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F7EE9-772A-E910-9B5D-38C4ED4F1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229" y="1695462"/>
            <a:ext cx="6433703" cy="3467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E45797-BE9A-4523-5D31-1BDDD2286403}"/>
              </a:ext>
            </a:extLst>
          </p:cNvPr>
          <p:cNvSpPr txBox="1"/>
          <p:nvPr/>
        </p:nvSpPr>
        <p:spPr>
          <a:xfrm>
            <a:off x="5396081" y="529888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/>
              <a:t>EDUCAUSE Quick Poll Results- August 2024: Third-Party Risk Management Practices in Higher Education</a:t>
            </a:r>
            <a:br>
              <a:rPr lang="en-IE" b="1" dirty="0"/>
            </a:b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BC195-CC3A-9DC4-387D-AD2690256057}"/>
              </a:ext>
            </a:extLst>
          </p:cNvPr>
          <p:cNvSpPr txBox="1"/>
          <p:nvPr/>
        </p:nvSpPr>
        <p:spPr>
          <a:xfrm>
            <a:off x="531068" y="2159560"/>
            <a:ext cx="380538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>
                <a:solidFill>
                  <a:schemeClr val="tx2"/>
                </a:solidFill>
              </a:rPr>
              <a:t>Vendor Security Posture Assessment</a:t>
            </a:r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2"/>
                </a:solidFill>
              </a:rPr>
              <a:t>Ongoing C</a:t>
            </a:r>
            <a:r>
              <a:rPr lang="en-IE" sz="2400" kern="1200" dirty="0">
                <a:solidFill>
                  <a:schemeClr val="tx2"/>
                </a:solidFill>
              </a:rPr>
              <a:t>ompliance </a:t>
            </a:r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>
                <a:solidFill>
                  <a:schemeClr val="tx2"/>
                </a:solidFill>
              </a:rPr>
              <a:t>Business area administrator policies and assistance</a:t>
            </a:r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>
                <a:solidFill>
                  <a:schemeClr val="tx2"/>
                </a:solidFill>
              </a:rPr>
              <a:t>Contractual clauses risk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179112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D90C9BA3-FC08-5209-F7EB-053D45613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56" y="1182526"/>
            <a:ext cx="5204700" cy="37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4857B7-C928-23A5-F282-9293A11F1DC7}"/>
              </a:ext>
            </a:extLst>
          </p:cNvPr>
          <p:cNvSpPr txBox="1"/>
          <p:nvPr/>
        </p:nvSpPr>
        <p:spPr>
          <a:xfrm>
            <a:off x="5335296" y="4687784"/>
            <a:ext cx="2373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accent1">
                    <a:lumMod val="75000"/>
                  </a:schemeClr>
                </a:solidFill>
              </a:rPr>
              <a:t>On campus – IT Networks and Systems managed by IT Services and distributed IT Teams</a:t>
            </a:r>
            <a:endParaRPr lang="en-I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DFC5A1C-9E46-D420-F7ED-2D30DC702FCD}"/>
              </a:ext>
            </a:extLst>
          </p:cNvPr>
          <p:cNvSpPr/>
          <p:nvPr/>
        </p:nvSpPr>
        <p:spPr>
          <a:xfrm>
            <a:off x="7545571" y="788737"/>
            <a:ext cx="4321152" cy="2374309"/>
          </a:xfrm>
          <a:prstGeom prst="cloudCallou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D6F26-8808-63A1-D6B7-A7ED52B3BECE}"/>
              </a:ext>
            </a:extLst>
          </p:cNvPr>
          <p:cNvSpPr txBox="1"/>
          <p:nvPr/>
        </p:nvSpPr>
        <p:spPr>
          <a:xfrm>
            <a:off x="2044081" y="1972603"/>
            <a:ext cx="16945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tx1">
                    <a:lumMod val="75000"/>
                  </a:schemeClr>
                </a:solidFill>
              </a:rPr>
              <a:t>Cloud Vendors – Managed by IT Services</a:t>
            </a:r>
          </a:p>
          <a:p>
            <a:endParaRPr lang="en-IE" sz="2000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C009D5D0-B8B5-49D8-0CFB-C38EDEC37B64}"/>
              </a:ext>
            </a:extLst>
          </p:cNvPr>
          <p:cNvSpPr/>
          <p:nvPr/>
        </p:nvSpPr>
        <p:spPr>
          <a:xfrm>
            <a:off x="894072" y="1228699"/>
            <a:ext cx="4441224" cy="2374309"/>
          </a:xfrm>
          <a:prstGeom prst="cloudCallou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258151-8C0E-596A-3F6C-3B4F86E9A67B}"/>
              </a:ext>
            </a:extLst>
          </p:cNvPr>
          <p:cNvSpPr txBox="1"/>
          <p:nvPr/>
        </p:nvSpPr>
        <p:spPr>
          <a:xfrm>
            <a:off x="8695580" y="1421893"/>
            <a:ext cx="20479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accent1">
                    <a:lumMod val="75000"/>
                  </a:schemeClr>
                </a:solidFill>
              </a:rPr>
              <a:t>Other Cloud Vendors managed by Local IT Teams and Business Areas and Individuals</a:t>
            </a:r>
          </a:p>
          <a:p>
            <a:endParaRPr lang="en-I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9A0F7C7-360E-0E42-2FBE-0AC6B765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08" y="216610"/>
            <a:ext cx="9832496" cy="561975"/>
          </a:xfrm>
        </p:spPr>
        <p:txBody>
          <a:bodyPr/>
          <a:lstStyle/>
          <a:p>
            <a:pPr algn="ctr"/>
            <a:r>
              <a:rPr lang="en-IE" sz="4400" b="1" dirty="0"/>
              <a:t>Third Party Risk Management – Where is our data?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B519F97-F22B-C8C8-73C9-DFE6FEABA9A3}"/>
              </a:ext>
            </a:extLst>
          </p:cNvPr>
          <p:cNvSpPr/>
          <p:nvPr/>
        </p:nvSpPr>
        <p:spPr>
          <a:xfrm>
            <a:off x="3819853" y="2852084"/>
            <a:ext cx="5204700" cy="319886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236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cloud with icons&#10;&#10;Description automatically generated">
            <a:extLst>
              <a:ext uri="{FF2B5EF4-FFF2-40B4-BE49-F238E27FC236}">
                <a16:creationId xmlns:a16="http://schemas.microsoft.com/office/drawing/2014/main" id="{4182F0E0-98A3-A2D5-361B-C745C8A24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464" y="4232100"/>
            <a:ext cx="3305751" cy="1916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4A2D4-8B6A-1A74-A856-DCA6A421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540" y="296536"/>
            <a:ext cx="5148378" cy="1012975"/>
          </a:xfrm>
        </p:spPr>
        <p:txBody>
          <a:bodyPr/>
          <a:lstStyle/>
          <a:p>
            <a:pPr algn="ctr"/>
            <a:r>
              <a:rPr lang="en-IE" sz="4400" b="1" dirty="0"/>
              <a:t>Protect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0252C-6D12-0C68-AC12-5C11F25D6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631" y="944600"/>
            <a:ext cx="4744156" cy="5023556"/>
          </a:xfrm>
        </p:spPr>
        <p:txBody>
          <a:bodyPr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2000" b="1" dirty="0">
                <a:solidFill>
                  <a:schemeClr val="tx1">
                    <a:lumMod val="75000"/>
                  </a:schemeClr>
                </a:solidFill>
              </a:rPr>
              <a:t>Technical Initiatives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000" dirty="0"/>
              <a:t>Next Generation Network Project</a:t>
            </a:r>
            <a:endParaRPr lang="en-IE" sz="2000" kern="1200" dirty="0"/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000" kern="1200" dirty="0"/>
              <a:t>Secure Research Data storage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000" kern="1200" dirty="0"/>
              <a:t>Ransomware Resilience and hardening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000" kern="1200" dirty="0"/>
              <a:t>Endpoint Management – Move to Intune/Defender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000" kern="1200" dirty="0"/>
              <a:t>Enterprise Data Backup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000" kern="1200" dirty="0"/>
              <a:t>End user Awareness and Training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000" kern="1200" dirty="0"/>
              <a:t>Testing and Training simulation exercises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E" sz="2000" kern="1200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08B0E-66C7-1FFC-DE91-0EB02AE636B4}"/>
              </a:ext>
            </a:extLst>
          </p:cNvPr>
          <p:cNvSpPr txBox="1"/>
          <p:nvPr/>
        </p:nvSpPr>
        <p:spPr>
          <a:xfrm>
            <a:off x="7463552" y="763835"/>
            <a:ext cx="446116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1" i="1" u="none" strike="noStrike" baseline="0" dirty="0">
                <a:solidFill>
                  <a:srgbClr val="005EAD"/>
                </a:solidFill>
                <a:latin typeface="Calibri" panose="020F0502020204030204" pitchFamily="34" charset="0"/>
              </a:rPr>
              <a:t>NGN Design Principles </a:t>
            </a:r>
          </a:p>
          <a:p>
            <a:r>
              <a:rPr lang="en-IE" i="1" dirty="0">
                <a:solidFill>
                  <a:srgbClr val="000000"/>
                </a:solidFill>
              </a:rPr>
              <a:t>D</a:t>
            </a:r>
            <a:r>
              <a:rPr lang="en-IE" b="0" i="1" u="none" strike="noStrike" baseline="0" dirty="0">
                <a:solidFill>
                  <a:srgbClr val="000000"/>
                </a:solidFill>
              </a:rPr>
              <a:t>esign principles validated by Gartner; designed to maintain our network's relevance in a continuously evolving landscape while proactively strengthening our defences against potential security risks.</a:t>
            </a:r>
          </a:p>
          <a:p>
            <a:endParaRPr lang="en-IE" b="0" i="1" u="none" strike="noStrike" baseline="0" dirty="0">
              <a:solidFill>
                <a:srgbClr val="005EA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i="1" u="none" strike="noStrike" baseline="0" dirty="0">
                <a:solidFill>
                  <a:srgbClr val="000000"/>
                </a:solidFill>
              </a:rPr>
              <a:t>Architecting a comprehensive HEI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i="1" u="none" strike="noStrike" baseline="0" dirty="0">
                <a:solidFill>
                  <a:srgbClr val="000000"/>
                </a:solidFill>
              </a:rPr>
              <a:t>Role-Based Access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i="1" u="none" strike="noStrike" baseline="0" dirty="0">
                <a:solidFill>
                  <a:srgbClr val="000000"/>
                </a:solidFill>
              </a:rPr>
              <a:t>Robust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i="1" u="none" strike="noStrike" baseline="0" dirty="0">
                <a:solidFill>
                  <a:srgbClr val="000000"/>
                </a:solidFill>
              </a:rPr>
              <a:t>Future-Ready Scalability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i="1" u="none" strike="noStrike" baseline="0" dirty="0">
                <a:solidFill>
                  <a:srgbClr val="000000"/>
                </a:solidFill>
              </a:rPr>
              <a:t>Digital User Experience (UX)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i="1" u="none" strike="noStrike" baseline="0" dirty="0">
                <a:solidFill>
                  <a:srgbClr val="000000"/>
                </a:solidFill>
              </a:rPr>
              <a:t>Seamless integration between wired and wireless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i="1" u="none" strike="noStrike" baseline="0" dirty="0">
                <a:solidFill>
                  <a:srgbClr val="000000"/>
                </a:solidFill>
              </a:rPr>
              <a:t>Centralised Network Management (CNM)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i="1" u="none" strike="noStrike" baseline="0" dirty="0">
                <a:solidFill>
                  <a:srgbClr val="000000"/>
                </a:solidFill>
              </a:rPr>
              <a:t>High Availability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i="1" u="none" strike="noStrike" baseline="0" dirty="0">
                <a:solidFill>
                  <a:srgbClr val="000000"/>
                </a:solidFill>
              </a:rPr>
              <a:t>Energy-Efficient Practices</a:t>
            </a:r>
          </a:p>
        </p:txBody>
      </p:sp>
    </p:spTree>
    <p:extLst>
      <p:ext uri="{BB962C8B-B14F-4D97-AF65-F5344CB8AC3E}">
        <p14:creationId xmlns:p14="http://schemas.microsoft.com/office/powerpoint/2010/main" val="313402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23C2-D6BD-9372-E837-3ECC6718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1" y="388336"/>
            <a:ext cx="11070150" cy="1012975"/>
          </a:xfrm>
        </p:spPr>
        <p:txBody>
          <a:bodyPr>
            <a:normAutofit/>
          </a:bodyPr>
          <a:lstStyle/>
          <a:p>
            <a:pPr algn="ctr"/>
            <a:r>
              <a:rPr lang="en-IE" sz="4400" b="1" dirty="0">
                <a:solidFill>
                  <a:schemeClr val="accent1"/>
                </a:solidFill>
              </a:rPr>
              <a:t>Phishing Testing and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4F248-D637-C5D9-3D85-85C2FF7E2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16" y="2037836"/>
            <a:ext cx="6324567" cy="3386076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22B91B1-823A-363B-8E75-46525ED83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88" y="1767501"/>
            <a:ext cx="4443673" cy="39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64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23C2-D6BD-9372-E837-3ECC6718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1" y="388336"/>
            <a:ext cx="11070150" cy="1012975"/>
          </a:xfrm>
        </p:spPr>
        <p:txBody>
          <a:bodyPr>
            <a:normAutofit/>
          </a:bodyPr>
          <a:lstStyle/>
          <a:p>
            <a:pPr algn="ctr"/>
            <a:r>
              <a:rPr lang="en-IE" sz="4400" b="1" dirty="0">
                <a:solidFill>
                  <a:schemeClr val="accent1"/>
                </a:solidFill>
              </a:rPr>
              <a:t>Phishing Testing and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328B9-486A-0B83-DC01-D7F917381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43" y="1659118"/>
            <a:ext cx="11313853" cy="379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3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E5657-BBEF-6281-BCC1-AD904B93F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348" y="917222"/>
            <a:ext cx="11409304" cy="5023556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endParaRPr lang="en-IE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IE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en-IE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IE" sz="4000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IE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hreat landscape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IE" sz="4000" dirty="0"/>
              <a:t>What are the hot topics on Campus?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en-GB" sz="4000" dirty="0"/>
              <a:t>Trinity's Cyber Security Programme </a:t>
            </a:r>
            <a:r>
              <a:rPr lang="en-IE" sz="4000" dirty="0"/>
              <a:t>24-25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en-IE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the emerging challenges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en-IE" sz="4000" dirty="0">
                <a:latin typeface="Calibri" panose="020F0502020204030204" pitchFamily="34" charset="0"/>
                <a:ea typeface="Calibri" panose="020F0502020204030204" pitchFamily="34" charset="0"/>
              </a:rPr>
              <a:t>Questions on Artificial Intelligence…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3076759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A2D4-8B6A-1A74-A856-DCA6A421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950" y="296536"/>
            <a:ext cx="7540283" cy="1012975"/>
          </a:xfrm>
        </p:spPr>
        <p:txBody>
          <a:bodyPr/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4400" b="1" kern="1200" dirty="0"/>
              <a:t>Detect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0252C-6D12-0C68-AC12-5C11F25D6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259" y="1678843"/>
            <a:ext cx="4423991" cy="3801913"/>
          </a:xfrm>
        </p:spPr>
        <p:txBody>
          <a:bodyPr/>
          <a:lstStyle/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/>
              <a:t>Logging and Monitoring</a:t>
            </a: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dirty="0"/>
              <a:t>A</a:t>
            </a:r>
            <a:r>
              <a:rPr lang="en-IE" sz="2400" kern="1200" dirty="0"/>
              <a:t>nomaly Detection</a:t>
            </a: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/>
              <a:t>SIEM</a:t>
            </a: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/>
              <a:t>24x7 SOC</a:t>
            </a: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/>
              <a:t>Vulnerability Management and Testing</a:t>
            </a: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dirty="0"/>
              <a:t>Third Party Penetration Tests</a:t>
            </a:r>
            <a:endParaRPr lang="en-IE" sz="2400" kern="1200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305C4-701C-9BA7-708A-E873F80D5BE5}"/>
              </a:ext>
            </a:extLst>
          </p:cNvPr>
          <p:cNvSpPr txBox="1"/>
          <p:nvPr/>
        </p:nvSpPr>
        <p:spPr>
          <a:xfrm>
            <a:off x="6266872" y="1309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SOC Report October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58577B-3A62-78CC-AAB2-F9A2F359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781" y="1678843"/>
            <a:ext cx="5360560" cy="281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20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204254-5A26-52D6-0D78-630E1CFCEC7A}"/>
              </a:ext>
            </a:extLst>
          </p:cNvPr>
          <p:cNvSpPr txBox="1"/>
          <p:nvPr/>
        </p:nvSpPr>
        <p:spPr>
          <a:xfrm>
            <a:off x="106006" y="1965003"/>
            <a:ext cx="5540815" cy="273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39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>
                <a:solidFill>
                  <a:schemeClr val="tx2"/>
                </a:solidFill>
              </a:rPr>
              <a:t>Incident Response plans</a:t>
            </a:r>
          </a:p>
          <a:p>
            <a:pPr marL="742939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>
                <a:solidFill>
                  <a:schemeClr val="tx2"/>
                </a:solidFill>
              </a:rPr>
              <a:t>Cyber Runbooks</a:t>
            </a:r>
          </a:p>
          <a:p>
            <a:pPr marL="742939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>
                <a:solidFill>
                  <a:schemeClr val="tx2"/>
                </a:solidFill>
              </a:rPr>
              <a:t>Tabletop Exercises – Test Readiness</a:t>
            </a:r>
          </a:p>
          <a:p>
            <a:pPr marL="742939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>
                <a:solidFill>
                  <a:schemeClr val="tx2"/>
                </a:solidFill>
              </a:rPr>
              <a:t>Business Continuity Planning</a:t>
            </a:r>
          </a:p>
          <a:p>
            <a:pPr marL="742939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>
                <a:solidFill>
                  <a:schemeClr val="tx2"/>
                </a:solidFill>
              </a:rPr>
              <a:t>Communications </a:t>
            </a:r>
            <a:r>
              <a:rPr lang="en-IE" sz="2400" dirty="0">
                <a:solidFill>
                  <a:schemeClr val="tx2"/>
                </a:solidFill>
              </a:rPr>
              <a:t>I</a:t>
            </a:r>
            <a:r>
              <a:rPr lang="en-IE" sz="2400" kern="1200" dirty="0">
                <a:solidFill>
                  <a:schemeClr val="tx2"/>
                </a:solidFill>
              </a:rPr>
              <a:t>nternal/Public</a:t>
            </a:r>
          </a:p>
          <a:p>
            <a:pPr marL="742939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IE" sz="2400" kern="1200" dirty="0">
                <a:solidFill>
                  <a:schemeClr val="tx2"/>
                </a:solidFill>
              </a:rPr>
              <a:t>Cyber Insurance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05C76B-BC1F-AA4C-152C-D59CD7AE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683" y="296536"/>
            <a:ext cx="5148378" cy="1012975"/>
          </a:xfrm>
        </p:spPr>
        <p:txBody>
          <a:bodyPr/>
          <a:lstStyle/>
          <a:p>
            <a:pPr algn="ctr"/>
            <a:r>
              <a:rPr lang="en-IE" sz="4400" b="1" dirty="0"/>
              <a:t>Respond &amp; Recover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A4FC58A9-1A7D-D585-FC66-5BCEFEC74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506984"/>
              </p:ext>
            </p:extLst>
          </p:nvPr>
        </p:nvGraphicFramePr>
        <p:xfrm>
          <a:off x="6308436" y="1171678"/>
          <a:ext cx="5403274" cy="3986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B9DA375-8E47-C0C1-83B0-C985F3EEBB30}"/>
              </a:ext>
            </a:extLst>
          </p:cNvPr>
          <p:cNvSpPr txBox="1"/>
          <p:nvPr/>
        </p:nvSpPr>
        <p:spPr>
          <a:xfrm>
            <a:off x="6954981" y="49738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1" i="1" u="sng" dirty="0"/>
              <a:t>Incident Readiness </a:t>
            </a:r>
            <a:r>
              <a:rPr lang="en-US" sz="1800" b="1" i="1" u="sng" kern="1200" dirty="0">
                <a:latin typeface="+mj-lt"/>
                <a:ea typeface="+mj-ea"/>
                <a:cs typeface="+mj-cs"/>
              </a:rPr>
              <a:t>Connected Streams</a:t>
            </a:r>
            <a:endParaRPr lang="en-IE" i="1" u="sng" dirty="0"/>
          </a:p>
        </p:txBody>
      </p:sp>
    </p:spTree>
    <p:extLst>
      <p:ext uri="{BB962C8B-B14F-4D97-AF65-F5344CB8AC3E}">
        <p14:creationId xmlns:p14="http://schemas.microsoft.com/office/powerpoint/2010/main" val="4075186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A5AE18-3721-719C-4B25-9FC389179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52046"/>
              </p:ext>
            </p:extLst>
          </p:nvPr>
        </p:nvGraphicFramePr>
        <p:xfrm>
          <a:off x="6972361" y="2119165"/>
          <a:ext cx="4868074" cy="3659759"/>
        </p:xfrm>
        <a:graphic>
          <a:graphicData uri="http://schemas.openxmlformats.org/drawingml/2006/table">
            <a:tbl>
              <a:tblPr firstRow="1" firstCol="1" bandRow="1"/>
              <a:tblGrid>
                <a:gridCol w="2040162">
                  <a:extLst>
                    <a:ext uri="{9D8B030D-6E8A-4147-A177-3AD203B41FA5}">
                      <a16:colId xmlns:a16="http://schemas.microsoft.com/office/drawing/2014/main" val="2803704365"/>
                    </a:ext>
                  </a:extLst>
                </a:gridCol>
                <a:gridCol w="2827912">
                  <a:extLst>
                    <a:ext uri="{9D8B030D-6E8A-4147-A177-3AD203B41FA5}">
                      <a16:colId xmlns:a16="http://schemas.microsoft.com/office/drawing/2014/main" val="2860910746"/>
                    </a:ext>
                  </a:extLst>
                </a:gridCol>
              </a:tblGrid>
              <a:tr h="494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Emergency Response</a:t>
                      </a:r>
                      <a:endParaRPr lang="en-IE" sz="14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Immediate response to, and management of, a major incident.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00949"/>
                  </a:ext>
                </a:extLst>
              </a:tr>
              <a:tr h="836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Continuity Management</a:t>
                      </a:r>
                      <a:endParaRPr lang="en-IE" sz="14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‘Plan B’ – continuing priority activity despite full or partial loss of key resource enablers (People, Premise, Process, Partners) &amp; the Business Continuity Plan is activated prior to Maximum Acceptable Outage as per the Business Impact Analysis.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17978"/>
                  </a:ext>
                </a:extLst>
              </a:tr>
              <a:tr h="67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Crisis Management</a:t>
                      </a:r>
                      <a:endParaRPr lang="en-IE" sz="14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complex situation needing significant resources and time to manage with widespread, prolonged impact across the organisation.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692578"/>
                  </a:ext>
                </a:extLst>
              </a:tr>
              <a:tr h="361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Disaster Recovery</a:t>
                      </a:r>
                      <a:endParaRPr lang="en-IE" sz="14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kern="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Restoration of ‘Plan A’ – returning to business as usual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21410"/>
                  </a:ext>
                </a:extLst>
              </a:tr>
            </a:tbl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FD89D0-4866-6ECE-CD42-747168EE1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344" y="1895033"/>
            <a:ext cx="6543178" cy="388389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459100-CF51-705A-8D7E-20B1D70922DF}"/>
              </a:ext>
            </a:extLst>
          </p:cNvPr>
          <p:cNvSpPr txBox="1"/>
          <p:nvPr/>
        </p:nvSpPr>
        <p:spPr>
          <a:xfrm>
            <a:off x="2170545" y="571657"/>
            <a:ext cx="9391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chemeClr val="bg1"/>
                </a:solidFill>
                <a:latin typeface="Calibri"/>
              </a:rPr>
              <a:t>Response, Business Continuity, Crisis Management &amp; Disaster Recovery</a:t>
            </a:r>
            <a:endParaRPr lang="en-GB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B3514B-9243-322E-E7FE-E0871118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388336"/>
            <a:ext cx="11158392" cy="1012975"/>
          </a:xfrm>
        </p:spPr>
        <p:txBody>
          <a:bodyPr/>
          <a:lstStyle/>
          <a:p>
            <a:pPr algn="ctr"/>
            <a:r>
              <a:rPr lang="en-IE" sz="3600" b="1" dirty="0"/>
              <a:t>Emergency Response, Business Continuity, Crisis Management &amp; Disaster Recovery</a:t>
            </a:r>
            <a:br>
              <a:rPr lang="en-GB" sz="4400" dirty="0">
                <a:ea typeface="+mn-ea"/>
                <a:cs typeface="+mn-cs"/>
              </a:rPr>
            </a:br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319059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2B7A-36CD-F32D-EF19-F844CF39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31" y="557316"/>
            <a:ext cx="11555556" cy="1012975"/>
          </a:xfrm>
        </p:spPr>
        <p:txBody>
          <a:bodyPr/>
          <a:lstStyle/>
          <a:p>
            <a:pPr algn="ctr"/>
            <a:r>
              <a:rPr lang="en-IE" sz="4400" b="1" dirty="0"/>
              <a:t>The Future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EDB90-BA25-B764-C122-64D82F357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570291"/>
            <a:ext cx="10987315" cy="3136153"/>
          </a:xfrm>
        </p:spPr>
        <p:txBody>
          <a:bodyPr/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ED014-CCF2-CB30-BA4E-FF3059B85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23</a:t>
            </a:fld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4E0A4DA-BE49-BB92-D12D-0F6039689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999854"/>
              </p:ext>
            </p:extLst>
          </p:nvPr>
        </p:nvGraphicFramePr>
        <p:xfrm>
          <a:off x="1163782" y="1708726"/>
          <a:ext cx="9818254" cy="442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689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8334374-B624-89D7-F605-49DE18D1E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44485"/>
              </p:ext>
            </p:extLst>
          </p:nvPr>
        </p:nvGraphicFramePr>
        <p:xfrm>
          <a:off x="424871" y="1034472"/>
          <a:ext cx="11240655" cy="525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5DFC2D3-EB60-9832-88AA-E97D46FB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11" y="425283"/>
            <a:ext cx="11758523" cy="511996"/>
          </a:xfrm>
        </p:spPr>
        <p:txBody>
          <a:bodyPr/>
          <a:lstStyle/>
          <a:p>
            <a:pPr algn="ctr"/>
            <a:r>
              <a:rPr lang="en-GB" sz="2800" b="1" dirty="0"/>
              <a:t>Artificial Intelligence Concerns on Campus </a:t>
            </a:r>
            <a:r>
              <a:rPr lang="en-GB" sz="2800" b="1" i="1" dirty="0"/>
              <a:t>(FYI ChatGPT wrote this slide </a:t>
            </a:r>
            <a:r>
              <a:rPr lang="en-GB" sz="2800" b="1" i="1" dirty="0">
                <a:sym typeface="Wingdings" panose="05000000000000000000" pitchFamily="2" charset="2"/>
              </a:rPr>
              <a:t></a:t>
            </a:r>
            <a:r>
              <a:rPr lang="en-GB" sz="2800" b="1" i="1" dirty="0"/>
              <a:t>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016527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B1B1-2BA2-E46E-701B-43D3AFE8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65870"/>
            <a:ext cx="10898908" cy="1012975"/>
          </a:xfrm>
        </p:spPr>
        <p:txBody>
          <a:bodyPr/>
          <a:lstStyle/>
          <a:p>
            <a:pPr algn="ctr"/>
            <a:r>
              <a:rPr lang="en-IE" sz="3600" b="1" dirty="0"/>
              <a:t>NCSC UK – Prediction for the near-term impact of AI on the cyber threat landscape</a:t>
            </a:r>
            <a:br>
              <a:rPr lang="en-IE" sz="3600" b="1" dirty="0"/>
            </a:br>
            <a:endParaRPr lang="en-IE" sz="3600" dirty="0"/>
          </a:p>
        </p:txBody>
      </p:sp>
      <p:graphicFrame>
        <p:nvGraphicFramePr>
          <p:cNvPr id="54" name="Diagram 53">
            <a:extLst>
              <a:ext uri="{FF2B5EF4-FFF2-40B4-BE49-F238E27FC236}">
                <a16:creationId xmlns:a16="http://schemas.microsoft.com/office/drawing/2014/main" id="{08A4E095-4DB5-CAD2-AACF-A30E3BDEA9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310423"/>
              </p:ext>
            </p:extLst>
          </p:nvPr>
        </p:nvGraphicFramePr>
        <p:xfrm>
          <a:off x="132348" y="1378845"/>
          <a:ext cx="11839073" cy="511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922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A7C34-E530-767C-AFF7-023AF465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30249"/>
            <a:ext cx="9273309" cy="1012975"/>
          </a:xfrm>
        </p:spPr>
        <p:txBody>
          <a:bodyPr/>
          <a:lstStyle/>
          <a:p>
            <a:r>
              <a:rPr lang="en-IE" sz="4400" b="1" dirty="0"/>
              <a:t>AI and the University IT Department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AAEF6-7A80-6311-B0F1-CF6A9A282B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799" y="1881075"/>
            <a:ext cx="6228348" cy="40401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Keeping on top of the What/Where/Why/How of AI in our Infrastructure and Software Portfolios</a:t>
            </a:r>
          </a:p>
          <a:p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Implementing policies, practices and procedures</a:t>
            </a:r>
            <a:br>
              <a:rPr lang="en-IE" dirty="0"/>
            </a:b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Educating Users, providing useful guidance</a:t>
            </a:r>
          </a:p>
          <a:p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Answering all those questions….</a:t>
            </a:r>
          </a:p>
        </p:txBody>
      </p:sp>
      <p:pic>
        <p:nvPicPr>
          <p:cNvPr id="6" name="Picture 5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46CE9C15-F928-0A16-0A9C-EF2835F41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36" y="1775147"/>
            <a:ext cx="4860759" cy="414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95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796B7-358F-589A-BBCC-3A5C3C968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900" y="2475345"/>
            <a:ext cx="10001251" cy="3445918"/>
          </a:xfrm>
        </p:spPr>
        <p:txBody>
          <a:bodyPr/>
          <a:lstStyle/>
          <a:p>
            <a:pPr algn="ctr"/>
            <a:r>
              <a:rPr lang="en-IE" sz="7200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3373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3F7070A-6E59-9BE9-393C-8E2732CE4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845" y="3609866"/>
            <a:ext cx="3839270" cy="270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6EAA6-CF2B-9FF0-7E01-AE2B7C1B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864" y="337040"/>
            <a:ext cx="6908572" cy="438078"/>
          </a:xfrm>
        </p:spPr>
        <p:txBody>
          <a:bodyPr/>
          <a:lstStyle/>
          <a:p>
            <a:r>
              <a:rPr lang="en-IE" sz="4400" b="1" dirty="0"/>
              <a:t>Evolution of  Cyber Threats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222B6A-D0AF-0028-3824-1EF17A32B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258111"/>
              </p:ext>
            </p:extLst>
          </p:nvPr>
        </p:nvGraphicFramePr>
        <p:xfrm>
          <a:off x="-346888" y="954704"/>
          <a:ext cx="13161629" cy="5159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47D2E-7CE3-7CD9-5563-5EC2D8E87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748A6A-4C01-79F8-49C3-2529D991AC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7867" y="2092016"/>
            <a:ext cx="1071419" cy="815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A719D-CF3C-D32D-37A0-368F0EC61B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449" y="1616364"/>
            <a:ext cx="1256229" cy="6475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CD7ED5-C0AD-2E17-C24A-9DC68EAFF3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7488" y="3016178"/>
            <a:ext cx="1187284" cy="6381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480AEF-70C1-0D2F-59F5-D9B3F79F72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1476" y="1086124"/>
            <a:ext cx="1256229" cy="7492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E8E1D5-81AF-CEBC-7518-C19B5DEC5A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9955" y="3833929"/>
            <a:ext cx="1087533" cy="86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4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D0A4-6541-8C36-27C1-F7A902DC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9921"/>
            <a:ext cx="10329798" cy="871911"/>
          </a:xfrm>
        </p:spPr>
        <p:txBody>
          <a:bodyPr>
            <a:normAutofit/>
          </a:bodyPr>
          <a:lstStyle/>
          <a:p>
            <a:pPr algn="ctr"/>
            <a:r>
              <a:rPr lang="en-IE" sz="4400" b="1" dirty="0">
                <a:solidFill>
                  <a:schemeClr val="accent1"/>
                </a:solidFill>
              </a:rPr>
              <a:t>Higher Education Cyber Attack Timeline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B43091-74FD-ADE7-754A-FF63577AD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676915"/>
              </p:ext>
            </p:extLst>
          </p:nvPr>
        </p:nvGraphicFramePr>
        <p:xfrm>
          <a:off x="478833" y="3702136"/>
          <a:ext cx="11383538" cy="2832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76550B6-B4D9-B51D-C8CD-6F85E2E838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0800" y="1089555"/>
            <a:ext cx="2966089" cy="1044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CDFC8B-6F32-23D1-5C3E-3C1887F7D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193" y="829306"/>
            <a:ext cx="2726715" cy="2088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A02066-7FC3-8213-4221-11A0CF6BEE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0407" y="876356"/>
            <a:ext cx="2628055" cy="932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6A7AF3-954F-C178-A832-26C9266F6F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1005" y="2210020"/>
            <a:ext cx="2102543" cy="938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B9BD6-E114-5D16-EFAD-F0BD5FB954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6833" y="978927"/>
            <a:ext cx="2017291" cy="894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A84420-69D8-356E-E4A7-AEB1FFEEB7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0800" y="2445179"/>
            <a:ext cx="2444217" cy="6558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42CC84-6F2D-D091-BB34-937F92B2191D}"/>
              </a:ext>
            </a:extLst>
          </p:cNvPr>
          <p:cNvSpPr/>
          <p:nvPr/>
        </p:nvSpPr>
        <p:spPr>
          <a:xfrm>
            <a:off x="-1" y="6553571"/>
            <a:ext cx="12192000" cy="306723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894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latin typeface="Calibri" panose="020F0502020204030204"/>
              </a:rPr>
              <a:t>Trinity College Dublin, </a:t>
            </a:r>
            <a:r>
              <a:rPr lang="en-GB" sz="800" dirty="0">
                <a:latin typeface="Calibri" panose="020F0502020204030204"/>
              </a:rPr>
              <a:t>The University of Dublin</a:t>
            </a:r>
            <a:endParaRPr lang="en-GB" sz="800" dirty="0">
              <a:latin typeface="Calibri" panose="020F0502020204030204"/>
              <a:cs typeface="Calibri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029AC68-3CC5-B353-8078-AB00D6E266FA}"/>
              </a:ext>
            </a:extLst>
          </p:cNvPr>
          <p:cNvSpPr txBox="1"/>
          <p:nvPr/>
        </p:nvSpPr>
        <p:spPr>
          <a:xfrm>
            <a:off x="11167997" y="6575516"/>
            <a:ext cx="694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919F0-FB90-4F01-865E-8C0DA4420C5A}" type="slidenum">
              <a:rPr lang="en-IE" sz="900" b="1" dirty="0">
                <a:solidFill>
                  <a:prstClr val="white"/>
                </a:solidFill>
                <a:latin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lang="en-IE" sz="1013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8A8B25-8DD6-D2CA-B639-BD67C7BA6F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96833" y="2133915"/>
            <a:ext cx="2136719" cy="13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0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47352-B60C-308B-5FD6-F1F7D058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88336"/>
            <a:ext cx="10964430" cy="1012975"/>
          </a:xfrm>
        </p:spPr>
        <p:txBody>
          <a:bodyPr/>
          <a:lstStyle/>
          <a:p>
            <a:pPr algn="ctr"/>
            <a:r>
              <a:rPr lang="en-IE" b="1" dirty="0"/>
              <a:t>Why did Higher Education/Health Systems/Libraries find themselves so vulnerable to Ransomware and Cyber Attack?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AC7EF-874F-64BF-33F3-539C9033E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2316" y="1871943"/>
            <a:ext cx="10511539" cy="330661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dirty="0"/>
              <a:t>Flexibility and autonomy valued over centralised control and security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dirty="0"/>
              <a:t>Large open networks connections to collaborating organisations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dirty="0"/>
              <a:t>Autonomy and diversity in Schools and Research Units to operate computing environments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dirty="0"/>
              <a:t>Rapid Growth - Numbers of Staff/Students/Devices/Accounts/Applications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dirty="0"/>
              <a:t>Organisational Information made publicly available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dirty="0"/>
              <a:t>Insufficient investment in security controls, monitoring &amp; detection capabilities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tx2"/>
                </a:solidFill>
              </a:rPr>
              <a:t>Playing catchup, investment required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rgbClr val="FF0000"/>
                </a:solidFill>
              </a:rPr>
              <a:t>However the environment is not static…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175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6B0D541-D019-4126-AB02-4F87527D21A0}"/>
              </a:ext>
            </a:extLst>
          </p:cNvPr>
          <p:cNvSpPr txBox="1">
            <a:spLocks/>
          </p:cNvSpPr>
          <p:nvPr/>
        </p:nvSpPr>
        <p:spPr>
          <a:xfrm>
            <a:off x="717453" y="152399"/>
            <a:ext cx="10775852" cy="71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4400" dirty="0"/>
              <a:t>What are the hot topics on Campus?</a:t>
            </a:r>
          </a:p>
        </p:txBody>
      </p:sp>
      <p:pic>
        <p:nvPicPr>
          <p:cNvPr id="21" name="Picture 20" descr="Trinity College Front Square">
            <a:extLst>
              <a:ext uri="{FF2B5EF4-FFF2-40B4-BE49-F238E27FC236}">
                <a16:creationId xmlns:a16="http://schemas.microsoft.com/office/drawing/2014/main" id="{BAA136F2-07E9-7F93-F69A-3F2874BD8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5" y="1166950"/>
            <a:ext cx="12154395" cy="5394958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99049F6-755E-6CC1-F129-A99A9CEE5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479250"/>
              </p:ext>
            </p:extLst>
          </p:nvPr>
        </p:nvGraphicFramePr>
        <p:xfrm>
          <a:off x="33645" y="1310644"/>
          <a:ext cx="12124710" cy="5394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169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1C5F-8A2D-4E61-8C64-04A51693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Trinity Cyber Security Programme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490F0-E18C-4EDA-A228-F15E672CA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245720"/>
            <a:ext cx="5427105" cy="1772917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Ensure a resilient secure IT and data infrastructure which enables University digital activities and prevents disruption from cyber security events</a:t>
            </a:r>
          </a:p>
        </p:txBody>
      </p:sp>
      <p:pic>
        <p:nvPicPr>
          <p:cNvPr id="8" name="Picture Placeholder 7" descr="View looking over Front Square with people walking through in the foreground and a mixture of Trinity buildings, old and new, in the background, including the 1937 Reading Room, the Old Library building, the Long Room Hub &amp; the Arts Building.">
            <a:extLst>
              <a:ext uri="{FF2B5EF4-FFF2-40B4-BE49-F238E27FC236}">
                <a16:creationId xmlns:a16="http://schemas.microsoft.com/office/drawing/2014/main" id="{DFD5340D-0EB1-400C-8D06-0FCCB1B38F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7AD4A-3437-47FC-85F5-BD25261B7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6740" y="6511066"/>
            <a:ext cx="290100" cy="191861"/>
          </a:xfrm>
        </p:spPr>
        <p:txBody>
          <a:bodyPr/>
          <a:lstStyle/>
          <a:p>
            <a:fld id="{DDBE135E-2566-4748-853C-8A3B78F0FB0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2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FC29E-4784-BD31-00EA-61F8E215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Cyber Resilience depends on People, Processes and Technology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5F2579E-3DD4-5C51-8B35-E574B952B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424915"/>
              </p:ext>
            </p:extLst>
          </p:nvPr>
        </p:nvGraphicFramePr>
        <p:xfrm>
          <a:off x="5330912" y="1492407"/>
          <a:ext cx="5954978" cy="3969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89BDED-020D-90CA-F66F-ECD5B9F5242D}"/>
              </a:ext>
            </a:extLst>
          </p:cNvPr>
          <p:cNvSpPr txBox="1"/>
          <p:nvPr/>
        </p:nvSpPr>
        <p:spPr>
          <a:xfrm>
            <a:off x="10307180" y="2184983"/>
            <a:ext cx="162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6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8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Tools and Configurations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7B665B-B804-0D9D-20E5-812DCECE60D9}"/>
              </a:ext>
            </a:extLst>
          </p:cNvPr>
          <p:cNvSpPr txBox="1"/>
          <p:nvPr/>
        </p:nvSpPr>
        <p:spPr>
          <a:xfrm>
            <a:off x="7892715" y="5465006"/>
            <a:ext cx="139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6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8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Monitoring,</a:t>
            </a:r>
            <a:r>
              <a:rPr lang="en-IE" sz="1600" b="1" dirty="0">
                <a:solidFill>
                  <a:prstClr val="black"/>
                </a:solidFill>
                <a:latin typeface="Calibri" panose="020F0502020204030204"/>
              </a:rPr>
              <a:t> detecting</a:t>
            </a: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Responding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9880C-9FBA-A6B6-CA71-3F7824F03ECC}"/>
              </a:ext>
            </a:extLst>
          </p:cNvPr>
          <p:cNvSpPr txBox="1"/>
          <p:nvPr/>
        </p:nvSpPr>
        <p:spPr>
          <a:xfrm>
            <a:off x="5194051" y="1938761"/>
            <a:ext cx="1298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6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8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Policies, Education, Audit &amp; Governance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25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1D7C01-55BA-9B4D-07D4-39B90647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Aligning with Global Best Practices and Guidelines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A0AC70-64AC-A5E3-DE09-D412A1D9C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748" y="891652"/>
            <a:ext cx="6369621" cy="49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66163"/>
      </p:ext>
    </p:extLst>
  </p:cSld>
  <p:clrMapOvr>
    <a:masterClrMapping/>
  </p:clrMapOvr>
</p:sld>
</file>

<file path=ppt/theme/theme1.xml><?xml version="1.0" encoding="utf-8"?>
<a:theme xmlns:a="http://schemas.openxmlformats.org/drawingml/2006/main" name="TCD">
  <a:themeElements>
    <a:clrScheme name="TCD">
      <a:dk1>
        <a:srgbClr val="0569B9"/>
      </a:dk1>
      <a:lt1>
        <a:sysClr val="window" lastClr="FFFFFF"/>
      </a:lt1>
      <a:dk2>
        <a:srgbClr val="50555A"/>
      </a:dk2>
      <a:lt2>
        <a:srgbClr val="FFFFFF"/>
      </a:lt2>
      <a:accent1>
        <a:srgbClr val="0569B9"/>
      </a:accent1>
      <a:accent2>
        <a:srgbClr val="00AACD"/>
      </a:accent2>
      <a:accent3>
        <a:srgbClr val="00B4AA"/>
      </a:accent3>
      <a:accent4>
        <a:srgbClr val="32D732"/>
      </a:accent4>
      <a:accent5>
        <a:srgbClr val="FF641E"/>
      </a:accent5>
      <a:accent6>
        <a:srgbClr val="823278"/>
      </a:accent6>
      <a:hlink>
        <a:srgbClr val="0569B9"/>
      </a:hlink>
      <a:folHlink>
        <a:srgbClr val="0569B9"/>
      </a:folHlink>
    </a:clrScheme>
    <a:fontScheme name="TC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900" dirty="0" smtClean="0"/>
        </a:defPPr>
      </a:lstStyle>
    </a:txDef>
  </a:objectDefaults>
  <a:extraClrSchemeLst/>
  <a:custClrLst>
    <a:custClr name="0569B9">
      <a:srgbClr val="0569B9"/>
    </a:custClr>
    <a:custClr name="00AACD">
      <a:srgbClr val="00AACD"/>
    </a:custClr>
    <a:custClr name="50555A">
      <a:srgbClr val="50555A"/>
    </a:custClr>
    <a:custClr name="00B4AA">
      <a:srgbClr val="00B4AA"/>
    </a:custClr>
    <a:custClr name="32D732">
      <a:srgbClr val="32D732"/>
    </a:custClr>
    <a:custClr name="96D700">
      <a:srgbClr val="96D700"/>
    </a:custClr>
    <a:custClr name="D2E100">
      <a:srgbClr val="D2E100"/>
    </a:custClr>
    <a:custClr name="FFD200">
      <a:srgbClr val="FFD200"/>
    </a:custClr>
    <a:custClr name="C8AA78">
      <a:srgbClr val="C8AA78"/>
    </a:custClr>
    <a:custClr name="FF641E">
      <a:srgbClr val="FF641E"/>
    </a:custClr>
    <a:custClr name="DC281E">
      <a:srgbClr val="DC281E"/>
    </a:custClr>
    <a:custClr name="823278">
      <a:srgbClr val="823278"/>
    </a:custClr>
    <a:custClr name="001E69">
      <a:srgbClr val="001E69"/>
    </a:custClr>
  </a:custClrLst>
  <a:extLst>
    <a:ext uri="{05A4C25C-085E-4340-85A3-A5531E510DB2}">
      <thm15:themeFamily xmlns:thm15="http://schemas.microsoft.com/office/thememl/2012/main" name="TCD PowerPoint Template.potx" id="{3FD4EF08-68AF-4013-B6EE-8C410FDC55A0}" vid="{3B775C0D-229C-45E1-96B9-EF40D71C82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0544E1717A14B9D63EB6BDE07A190" ma:contentTypeVersion="18" ma:contentTypeDescription="Create a new document." ma:contentTypeScope="" ma:versionID="2e247d34f5ca83769f98f636c92c0042">
  <xsd:schema xmlns:xsd="http://www.w3.org/2001/XMLSchema" xmlns:xs="http://www.w3.org/2001/XMLSchema" xmlns:p="http://schemas.microsoft.com/office/2006/metadata/properties" xmlns:ns2="15af6d95-0c21-46a1-b7b5-ec7856771054" xmlns:ns3="4d39e04f-539d-4b29-a0fa-b476f084603f" targetNamespace="http://schemas.microsoft.com/office/2006/metadata/properties" ma:root="true" ma:fieldsID="f6978c418541f26b667c2d744d4abbfe" ns2:_="" ns3:_="">
    <xsd:import namespace="15af6d95-0c21-46a1-b7b5-ec7856771054"/>
    <xsd:import namespace="4d39e04f-539d-4b29-a0fa-b476f0846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f6d95-0c21-46a1-b7b5-ec78567710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63f6a9-bf9c-43f0-b7bd-5e244946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9e04f-539d-4b29-a0fa-b476f0846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b91c22-8027-40c0-a2fb-6956b10a21f8}" ma:internalName="TaxCatchAll" ma:showField="CatchAllData" ma:web="4d39e04f-539d-4b29-a0fa-b476f0846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af6d95-0c21-46a1-b7b5-ec7856771054">
      <Terms xmlns="http://schemas.microsoft.com/office/infopath/2007/PartnerControls"/>
    </lcf76f155ced4ddcb4097134ff3c332f>
    <TaxCatchAll xmlns="4d39e04f-539d-4b29-a0fa-b476f084603f" xsi:nil="true"/>
    <SharedWithUsers xmlns="4d39e04f-539d-4b29-a0fa-b476f084603f">
      <UserInfo>
        <DisplayName>Patrick Magee</DisplayName>
        <AccountId>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F4F51C1-0067-4239-A9B9-023E52F6C311}"/>
</file>

<file path=customXml/itemProps2.xml><?xml version="1.0" encoding="utf-8"?>
<ds:datastoreItem xmlns:ds="http://schemas.openxmlformats.org/officeDocument/2006/customXml" ds:itemID="{5D628DD7-B862-461B-A2C2-A145E61329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FE842A-E590-4737-B9F3-B62CF1F28D57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eecbc6cb-d4d1-4b4b-9d8d-5eca7d533b8f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1b03fe88-8e90-4507-82d5-eafdc908407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TCD</Template>
  <TotalTime>31236</TotalTime>
  <Words>1856</Words>
  <Application>Microsoft Office PowerPoint</Application>
  <PresentationFormat>Widescreen</PresentationFormat>
  <Paragraphs>450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Source Sans Pro</vt:lpstr>
      <vt:lpstr>Symbol</vt:lpstr>
      <vt:lpstr>Times New Roman</vt:lpstr>
      <vt:lpstr>Wingdings</vt:lpstr>
      <vt:lpstr>TCD</vt:lpstr>
      <vt:lpstr>Office Theme</vt:lpstr>
      <vt:lpstr>The ever changing and challenging role of the University CISO</vt:lpstr>
      <vt:lpstr>PowerPoint Presentation</vt:lpstr>
      <vt:lpstr>Evolution of  Cyber Threats </vt:lpstr>
      <vt:lpstr>Higher Education Cyber Attack Timeline</vt:lpstr>
      <vt:lpstr>Why did Higher Education/Health Systems/Libraries find themselves so vulnerable to Ransomware and Cyber Attack?</vt:lpstr>
      <vt:lpstr>PowerPoint Presentation</vt:lpstr>
      <vt:lpstr>Trinity Cyber Security Programme Mission</vt:lpstr>
      <vt:lpstr>Cyber Resilience depends on People, Processes and Technology</vt:lpstr>
      <vt:lpstr>Aligning with Global Best Practices and Guidelines</vt:lpstr>
      <vt:lpstr>Trinity Cyber Security Programme 23-25</vt:lpstr>
      <vt:lpstr>Cyber Programme Timeline</vt:lpstr>
      <vt:lpstr>Cyber Security Threat Dashboard October 2024</vt:lpstr>
      <vt:lpstr>Identify</vt:lpstr>
      <vt:lpstr>Federated IT Governance -Closing the Cyber Security Gap</vt:lpstr>
      <vt:lpstr>Supply Chain/Vendor Risk Management  </vt:lpstr>
      <vt:lpstr>Third Party Risk Management – Where is our data?</vt:lpstr>
      <vt:lpstr>Protect</vt:lpstr>
      <vt:lpstr>Phishing Testing and Training</vt:lpstr>
      <vt:lpstr>Phishing Testing and Training</vt:lpstr>
      <vt:lpstr>Detect</vt:lpstr>
      <vt:lpstr>Respond &amp; Recover</vt:lpstr>
      <vt:lpstr>Emergency Response, Business Continuity, Crisis Management &amp; Disaster Recovery </vt:lpstr>
      <vt:lpstr>The Future Challenges</vt:lpstr>
      <vt:lpstr>Artificial Intelligence Concerns on Campus (FYI ChatGPT wrote this slide )</vt:lpstr>
      <vt:lpstr>NCSC UK – Prediction for the near-term impact of AI on the cyber threat landscape </vt:lpstr>
      <vt:lpstr>AI and the University IT Department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consectetuer adipiscing</dc:title>
  <dc:creator>keith@detail.ie</dc:creator>
  <cp:lastModifiedBy>Sara Mc Aneney</cp:lastModifiedBy>
  <cp:revision>22</cp:revision>
  <dcterms:created xsi:type="dcterms:W3CDTF">2021-05-20T08:55:03Z</dcterms:created>
  <dcterms:modified xsi:type="dcterms:W3CDTF">2024-11-05T19:34:16Z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0x0101000630544E1717A14B9D63EB6BDE07A190</vt:lpwstr>
  </property>
  <property fmtid="{D5CDD505-2E9C-101B-9397-08002B2CF9AE}" pid="3" name="MediaServiceImageTags">
    <vt:lpwstr/>
  </property>
</Properties>
</file>