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7" r:id="rId4"/>
    <p:sldMasterId id="2147483804" r:id="rId5"/>
    <p:sldMasterId id="2147483808" r:id="rId6"/>
  </p:sldMasterIdLst>
  <p:notesMasterIdLst>
    <p:notesMasterId r:id="rId46"/>
  </p:notesMasterIdLst>
  <p:sldIdLst>
    <p:sldId id="341" r:id="rId7"/>
    <p:sldId id="2286" r:id="rId8"/>
    <p:sldId id="2250" r:id="rId9"/>
    <p:sldId id="2354" r:id="rId10"/>
    <p:sldId id="2252" r:id="rId11"/>
    <p:sldId id="2254" r:id="rId12"/>
    <p:sldId id="2291" r:id="rId13"/>
    <p:sldId id="2292" r:id="rId14"/>
    <p:sldId id="2145707257" r:id="rId15"/>
    <p:sldId id="2145707258" r:id="rId16"/>
    <p:sldId id="2326" r:id="rId17"/>
    <p:sldId id="2293" r:id="rId18"/>
    <p:sldId id="2311" r:id="rId19"/>
    <p:sldId id="2294" r:id="rId20"/>
    <p:sldId id="2308" r:id="rId21"/>
    <p:sldId id="2327" r:id="rId22"/>
    <p:sldId id="2309" r:id="rId23"/>
    <p:sldId id="2145707240" r:id="rId24"/>
    <p:sldId id="2323" r:id="rId25"/>
    <p:sldId id="2145707178" r:id="rId26"/>
    <p:sldId id="2145707236" r:id="rId27"/>
    <p:sldId id="2145707256" r:id="rId28"/>
    <p:sldId id="2145707237" r:id="rId29"/>
    <p:sldId id="2145707238" r:id="rId30"/>
    <p:sldId id="2145707241" r:id="rId31"/>
    <p:sldId id="2145707242" r:id="rId32"/>
    <p:sldId id="2145707243" r:id="rId33"/>
    <p:sldId id="2145707260" r:id="rId34"/>
    <p:sldId id="2145707262" r:id="rId35"/>
    <p:sldId id="2145707247" r:id="rId36"/>
    <p:sldId id="2145707246" r:id="rId37"/>
    <p:sldId id="2145707248" r:id="rId38"/>
    <p:sldId id="2145707249" r:id="rId39"/>
    <p:sldId id="2145707250" r:id="rId40"/>
    <p:sldId id="2145707251" r:id="rId41"/>
    <p:sldId id="2145707252" r:id="rId42"/>
    <p:sldId id="2145707253" r:id="rId43"/>
    <p:sldId id="2145707254" r:id="rId44"/>
    <p:sldId id="214570725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96EED52-7F6A-4A5E-B1E2-58A4754EB5B0}">
          <p14:sldIdLst>
            <p14:sldId id="341"/>
            <p14:sldId id="2286"/>
            <p14:sldId id="2250"/>
            <p14:sldId id="2354"/>
            <p14:sldId id="2252"/>
            <p14:sldId id="2254"/>
            <p14:sldId id="2291"/>
            <p14:sldId id="2292"/>
            <p14:sldId id="2145707257"/>
            <p14:sldId id="2145707258"/>
            <p14:sldId id="2326"/>
            <p14:sldId id="2293"/>
            <p14:sldId id="2311"/>
            <p14:sldId id="2294"/>
            <p14:sldId id="2308"/>
            <p14:sldId id="2327"/>
            <p14:sldId id="2309"/>
          </p14:sldIdLst>
        </p14:section>
        <p14:section name="Threat modeling" id="{47528471-A876-44CB-8D7E-38C014E3C065}">
          <p14:sldIdLst>
            <p14:sldId id="2145707240"/>
            <p14:sldId id="2323"/>
            <p14:sldId id="2145707178"/>
            <p14:sldId id="2145707236"/>
            <p14:sldId id="2145707256"/>
            <p14:sldId id="2145707237"/>
            <p14:sldId id="2145707238"/>
            <p14:sldId id="2145707241"/>
            <p14:sldId id="2145707242"/>
            <p14:sldId id="2145707243"/>
            <p14:sldId id="2145707260"/>
            <p14:sldId id="2145707262"/>
            <p14:sldId id="2145707247"/>
            <p14:sldId id="2145707246"/>
            <p14:sldId id="2145707248"/>
            <p14:sldId id="2145707249"/>
            <p14:sldId id="2145707250"/>
            <p14:sldId id="2145707251"/>
            <p14:sldId id="2145707252"/>
            <p14:sldId id="2145707253"/>
            <p14:sldId id="2145707254"/>
            <p14:sldId id="214570725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3356"/>
    <a:srgbClr val="FFFFFF"/>
    <a:srgbClr val="C00000"/>
    <a:srgbClr val="9FADBB"/>
    <a:srgbClr val="009245"/>
    <a:srgbClr val="B2DEC7"/>
    <a:srgbClr val="66C6EC"/>
    <a:srgbClr val="2282A6"/>
    <a:srgbClr val="002B49"/>
    <a:srgbClr val="6E9D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393992-B1C3-4795-8E4C-9DC28620CDC6}" v="1637" dt="2024-11-05T14:00:53.4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23" autoAdjust="0"/>
    <p:restoredTop sz="65847" autoAdjust="0"/>
  </p:normalViewPr>
  <p:slideViewPr>
    <p:cSldViewPr>
      <p:cViewPr varScale="1">
        <p:scale>
          <a:sx n="118" d="100"/>
          <a:sy n="118" d="100"/>
        </p:scale>
        <p:origin x="1637" y="67"/>
      </p:cViewPr>
      <p:guideLst>
        <p:guide orient="horz" pos="2160"/>
        <p:guide pos="3840"/>
      </p:guideLst>
    </p:cSldViewPr>
  </p:slideViewPr>
  <p:notesTextViewPr>
    <p:cViewPr>
      <p:scale>
        <a:sx n="3" d="2"/>
        <a:sy n="3" d="2"/>
      </p:scale>
      <p:origin x="0" y="0"/>
    </p:cViewPr>
  </p:notesTextViewPr>
  <p:sorterViewPr>
    <p:cViewPr>
      <p:scale>
        <a:sx n="49" d="100"/>
        <a:sy n="49" d="100"/>
      </p:scale>
      <p:origin x="0" y="-1566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 Butcher" userId="7434bfb5-877d-4d34-bd6f-7e9a11a1b6d3" providerId="ADAL" clId="{A0E98B67-4918-4DFF-8CCE-0A13BD7B4C39}"/>
    <pc:docChg chg="undo redo custSel addSld delSld modSld modSection">
      <pc:chgData name="Christo Butcher" userId="7434bfb5-877d-4d34-bd6f-7e9a11a1b6d3" providerId="ADAL" clId="{A0E98B67-4918-4DFF-8CCE-0A13BD7B4C39}" dt="2024-11-03T08:31:15.176" v="367" actId="20577"/>
      <pc:docMkLst>
        <pc:docMk/>
      </pc:docMkLst>
      <pc:sldChg chg="addSp delSp modSp new del mod delAnim modAnim">
        <pc:chgData name="Christo Butcher" userId="7434bfb5-877d-4d34-bd6f-7e9a11a1b6d3" providerId="ADAL" clId="{A0E98B67-4918-4DFF-8CCE-0A13BD7B4C39}" dt="2024-11-03T08:28:05.128" v="351" actId="47"/>
        <pc:sldMkLst>
          <pc:docMk/>
          <pc:sldMk cId="3484650313" sldId="2145707234"/>
        </pc:sldMkLst>
        <pc:spChg chg="add mod">
          <ac:chgData name="Christo Butcher" userId="7434bfb5-877d-4d34-bd6f-7e9a11a1b6d3" providerId="ADAL" clId="{A0E98B67-4918-4DFF-8CCE-0A13BD7B4C39}" dt="2024-11-03T08:17:28.849" v="201" actId="20577"/>
          <ac:spMkLst>
            <pc:docMk/>
            <pc:sldMk cId="3484650313" sldId="2145707234"/>
            <ac:spMk id="2" creationId="{6B7DEA4D-9034-3DC2-47C4-EB2AC4CDF0B8}"/>
          </ac:spMkLst>
        </pc:spChg>
        <pc:spChg chg="add mod">
          <ac:chgData name="Christo Butcher" userId="7434bfb5-877d-4d34-bd6f-7e9a11a1b6d3" providerId="ADAL" clId="{A0E98B67-4918-4DFF-8CCE-0A13BD7B4C39}" dt="2024-11-02T20:38:45.886" v="94" actId="207"/>
          <ac:spMkLst>
            <pc:docMk/>
            <pc:sldMk cId="3484650313" sldId="2145707234"/>
            <ac:spMk id="3" creationId="{45DB2C6C-9801-5277-C22B-8FF212EAC4D0}"/>
          </ac:spMkLst>
        </pc:spChg>
        <pc:spChg chg="add mod">
          <ac:chgData name="Christo Butcher" userId="7434bfb5-877d-4d34-bd6f-7e9a11a1b6d3" providerId="ADAL" clId="{A0E98B67-4918-4DFF-8CCE-0A13BD7B4C39}" dt="2024-11-02T20:39:01.464" v="96" actId="207"/>
          <ac:spMkLst>
            <pc:docMk/>
            <pc:sldMk cId="3484650313" sldId="2145707234"/>
            <ac:spMk id="4" creationId="{0233BC34-24C0-E9CE-03FA-3F5041F01A4C}"/>
          </ac:spMkLst>
        </pc:spChg>
        <pc:spChg chg="add mod">
          <ac:chgData name="Christo Butcher" userId="7434bfb5-877d-4d34-bd6f-7e9a11a1b6d3" providerId="ADAL" clId="{A0E98B67-4918-4DFF-8CCE-0A13BD7B4C39}" dt="2024-11-02T20:38:45.886" v="94" actId="207"/>
          <ac:spMkLst>
            <pc:docMk/>
            <pc:sldMk cId="3484650313" sldId="2145707234"/>
            <ac:spMk id="5" creationId="{7CF1BE2C-4199-8DBC-4FB3-EA640D2D1B66}"/>
          </ac:spMkLst>
        </pc:spChg>
        <pc:spChg chg="add mod">
          <ac:chgData name="Christo Butcher" userId="7434bfb5-877d-4d34-bd6f-7e9a11a1b6d3" providerId="ADAL" clId="{A0E98B67-4918-4DFF-8CCE-0A13BD7B4C39}" dt="2024-11-02T20:38:45.886" v="94" actId="207"/>
          <ac:spMkLst>
            <pc:docMk/>
            <pc:sldMk cId="3484650313" sldId="2145707234"/>
            <ac:spMk id="6" creationId="{F57F0E0B-9F2C-CC08-1123-BF1E09E7952F}"/>
          </ac:spMkLst>
        </pc:spChg>
        <pc:spChg chg="add mod">
          <ac:chgData name="Christo Butcher" userId="7434bfb5-877d-4d34-bd6f-7e9a11a1b6d3" providerId="ADAL" clId="{A0E98B67-4918-4DFF-8CCE-0A13BD7B4C39}" dt="2024-11-02T20:38:45.886" v="94" actId="207"/>
          <ac:spMkLst>
            <pc:docMk/>
            <pc:sldMk cId="3484650313" sldId="2145707234"/>
            <ac:spMk id="7" creationId="{B6D2028E-7C98-ECBC-FB72-D00E98FAA07E}"/>
          </ac:spMkLst>
        </pc:spChg>
        <pc:spChg chg="add mod">
          <ac:chgData name="Christo Butcher" userId="7434bfb5-877d-4d34-bd6f-7e9a11a1b6d3" providerId="ADAL" clId="{A0E98B67-4918-4DFF-8CCE-0A13BD7B4C39}" dt="2024-11-02T20:38:45.886" v="94" actId="207"/>
          <ac:spMkLst>
            <pc:docMk/>
            <pc:sldMk cId="3484650313" sldId="2145707234"/>
            <ac:spMk id="8" creationId="{F98BFBB5-87EC-ECAE-A929-6B77C393B62B}"/>
          </ac:spMkLst>
        </pc:spChg>
        <pc:spChg chg="add mod">
          <ac:chgData name="Christo Butcher" userId="7434bfb5-877d-4d34-bd6f-7e9a11a1b6d3" providerId="ADAL" clId="{A0E98B67-4918-4DFF-8CCE-0A13BD7B4C39}" dt="2024-11-02T20:38:45.886" v="94" actId="207"/>
          <ac:spMkLst>
            <pc:docMk/>
            <pc:sldMk cId="3484650313" sldId="2145707234"/>
            <ac:spMk id="9" creationId="{61C3307F-5169-97A6-620E-3498ABF7E8E8}"/>
          </ac:spMkLst>
        </pc:spChg>
        <pc:spChg chg="add mod">
          <ac:chgData name="Christo Butcher" userId="7434bfb5-877d-4d34-bd6f-7e9a11a1b6d3" providerId="ADAL" clId="{A0E98B67-4918-4DFF-8CCE-0A13BD7B4C39}" dt="2024-11-02T20:38:45.886" v="94" actId="207"/>
          <ac:spMkLst>
            <pc:docMk/>
            <pc:sldMk cId="3484650313" sldId="2145707234"/>
            <ac:spMk id="10" creationId="{BB2BCBB8-D637-3543-79F5-B647EA5982CE}"/>
          </ac:spMkLst>
        </pc:spChg>
        <pc:spChg chg="add del mod">
          <ac:chgData name="Christo Butcher" userId="7434bfb5-877d-4d34-bd6f-7e9a11a1b6d3" providerId="ADAL" clId="{A0E98B67-4918-4DFF-8CCE-0A13BD7B4C39}" dt="2024-11-03T07:54:41.186" v="195" actId="478"/>
          <ac:spMkLst>
            <pc:docMk/>
            <pc:sldMk cId="3484650313" sldId="2145707234"/>
            <ac:spMk id="11" creationId="{0A2EB931-51FE-DA71-362D-7DAE59D77646}"/>
          </ac:spMkLst>
        </pc:spChg>
        <pc:picChg chg="add del mod">
          <ac:chgData name="Christo Butcher" userId="7434bfb5-877d-4d34-bd6f-7e9a11a1b6d3" providerId="ADAL" clId="{A0E98B67-4918-4DFF-8CCE-0A13BD7B4C39}" dt="2024-11-02T20:39:06.972" v="98" actId="478"/>
          <ac:picMkLst>
            <pc:docMk/>
            <pc:sldMk cId="3484650313" sldId="2145707234"/>
            <ac:picMk id="11" creationId="{9E1001F1-5364-2BC9-BE98-04E7BAF4DE5B}"/>
          </ac:picMkLst>
        </pc:picChg>
        <pc:picChg chg="add del mod">
          <ac:chgData name="Christo Butcher" userId="7434bfb5-877d-4d34-bd6f-7e9a11a1b6d3" providerId="ADAL" clId="{A0E98B67-4918-4DFF-8CCE-0A13BD7B4C39}" dt="2024-11-02T20:39:04.921" v="97" actId="478"/>
          <ac:picMkLst>
            <pc:docMk/>
            <pc:sldMk cId="3484650313" sldId="2145707234"/>
            <ac:picMk id="12" creationId="{0B947352-B2E9-3769-C5DE-CEF1DBBDF938}"/>
          </ac:picMkLst>
        </pc:picChg>
      </pc:sldChg>
      <pc:sldChg chg="delSp modSp add del mod delAnim">
        <pc:chgData name="Christo Butcher" userId="7434bfb5-877d-4d34-bd6f-7e9a11a1b6d3" providerId="ADAL" clId="{A0E98B67-4918-4DFF-8CCE-0A13BD7B4C39}" dt="2024-11-02T20:38:21.251" v="92" actId="47"/>
        <pc:sldMkLst>
          <pc:docMk/>
          <pc:sldMk cId="2476573915" sldId="2145707235"/>
        </pc:sldMkLst>
        <pc:spChg chg="del mod">
          <ac:chgData name="Christo Butcher" userId="7434bfb5-877d-4d34-bd6f-7e9a11a1b6d3" providerId="ADAL" clId="{A0E98B67-4918-4DFF-8CCE-0A13BD7B4C39}" dt="2024-11-02T20:37:52.498" v="80" actId="478"/>
          <ac:spMkLst>
            <pc:docMk/>
            <pc:sldMk cId="2476573915" sldId="2145707235"/>
            <ac:spMk id="10" creationId="{58C0CEA7-AFBC-E477-0305-1EC81B2F2013}"/>
          </ac:spMkLst>
        </pc:spChg>
        <pc:spChg chg="del">
          <ac:chgData name="Christo Butcher" userId="7434bfb5-877d-4d34-bd6f-7e9a11a1b6d3" providerId="ADAL" clId="{A0E98B67-4918-4DFF-8CCE-0A13BD7B4C39}" dt="2024-11-02T20:37:56.087" v="81" actId="478"/>
          <ac:spMkLst>
            <pc:docMk/>
            <pc:sldMk cId="2476573915" sldId="2145707235"/>
            <ac:spMk id="11" creationId="{FBA0D7AA-2A48-F773-00F6-EA2BA75ACFD9}"/>
          </ac:spMkLst>
        </pc:spChg>
        <pc:picChg chg="del">
          <ac:chgData name="Christo Butcher" userId="7434bfb5-877d-4d34-bd6f-7e9a11a1b6d3" providerId="ADAL" clId="{A0E98B67-4918-4DFF-8CCE-0A13BD7B4C39}" dt="2024-11-02T20:38:12.144" v="89" actId="21"/>
          <ac:picMkLst>
            <pc:docMk/>
            <pc:sldMk cId="2476573915" sldId="2145707235"/>
            <ac:picMk id="3" creationId="{0B947352-B2E9-3769-C5DE-CEF1DBBDF938}"/>
          </ac:picMkLst>
        </pc:picChg>
        <pc:picChg chg="del mod">
          <ac:chgData name="Christo Butcher" userId="7434bfb5-877d-4d34-bd6f-7e9a11a1b6d3" providerId="ADAL" clId="{A0E98B67-4918-4DFF-8CCE-0A13BD7B4C39}" dt="2024-11-02T20:38:10.711" v="88" actId="478"/>
          <ac:picMkLst>
            <pc:docMk/>
            <pc:sldMk cId="2476573915" sldId="2145707235"/>
            <ac:picMk id="5" creationId="{61B6534E-A3B0-5304-D1B2-F96DB342FAC1}"/>
          </ac:picMkLst>
        </pc:picChg>
        <pc:picChg chg="del mod">
          <ac:chgData name="Christo Butcher" userId="7434bfb5-877d-4d34-bd6f-7e9a11a1b6d3" providerId="ADAL" clId="{A0E98B67-4918-4DFF-8CCE-0A13BD7B4C39}" dt="2024-11-02T20:38:08.749" v="86" actId="478"/>
          <ac:picMkLst>
            <pc:docMk/>
            <pc:sldMk cId="2476573915" sldId="2145707235"/>
            <ac:picMk id="7" creationId="{E1B602DD-9291-9309-6D1E-EE0BA02CA27B}"/>
          </ac:picMkLst>
        </pc:picChg>
        <pc:picChg chg="del">
          <ac:chgData name="Christo Butcher" userId="7434bfb5-877d-4d34-bd6f-7e9a11a1b6d3" providerId="ADAL" clId="{A0E98B67-4918-4DFF-8CCE-0A13BD7B4C39}" dt="2024-11-02T20:38:00.297" v="82" actId="21"/>
          <ac:picMkLst>
            <pc:docMk/>
            <pc:sldMk cId="2476573915" sldId="2145707235"/>
            <ac:picMk id="9" creationId="{9E1001F1-5364-2BC9-BE98-04E7BAF4DE5B}"/>
          </ac:picMkLst>
        </pc:picChg>
      </pc:sldChg>
      <pc:sldChg chg="addSp delSp modSp new mod">
        <pc:chgData name="Christo Butcher" userId="7434bfb5-877d-4d34-bd6f-7e9a11a1b6d3" providerId="ADAL" clId="{A0E98B67-4918-4DFF-8CCE-0A13BD7B4C39}" dt="2024-11-03T08:31:15.176" v="367" actId="20577"/>
        <pc:sldMkLst>
          <pc:docMk/>
          <pc:sldMk cId="3683476408" sldId="2145707235"/>
        </pc:sldMkLst>
        <pc:spChg chg="add mod">
          <ac:chgData name="Christo Butcher" userId="7434bfb5-877d-4d34-bd6f-7e9a11a1b6d3" providerId="ADAL" clId="{A0E98B67-4918-4DFF-8CCE-0A13BD7B4C39}" dt="2024-11-03T08:28:33.825" v="353" actId="790"/>
          <ac:spMkLst>
            <pc:docMk/>
            <pc:sldMk cId="3683476408" sldId="2145707235"/>
            <ac:spMk id="4" creationId="{0387FC9E-15F6-2323-18B2-895CD51B6DCD}"/>
          </ac:spMkLst>
        </pc:spChg>
        <pc:spChg chg="add mod">
          <ac:chgData name="Christo Butcher" userId="7434bfb5-877d-4d34-bd6f-7e9a11a1b6d3" providerId="ADAL" clId="{A0E98B67-4918-4DFF-8CCE-0A13BD7B4C39}" dt="2024-11-03T08:28:33.825" v="353" actId="790"/>
          <ac:spMkLst>
            <pc:docMk/>
            <pc:sldMk cId="3683476408" sldId="2145707235"/>
            <ac:spMk id="5" creationId="{707BD29D-CE9C-27B5-836C-AD175DECB846}"/>
          </ac:spMkLst>
        </pc:spChg>
        <pc:spChg chg="add mod">
          <ac:chgData name="Christo Butcher" userId="7434bfb5-877d-4d34-bd6f-7e9a11a1b6d3" providerId="ADAL" clId="{A0E98B67-4918-4DFF-8CCE-0A13BD7B4C39}" dt="2024-11-03T08:28:33.825" v="353" actId="790"/>
          <ac:spMkLst>
            <pc:docMk/>
            <pc:sldMk cId="3683476408" sldId="2145707235"/>
            <ac:spMk id="6" creationId="{91D8088E-5E4B-C9C6-31D1-880212A7F5D5}"/>
          </ac:spMkLst>
        </pc:spChg>
        <pc:spChg chg="add del mod">
          <ac:chgData name="Christo Butcher" userId="7434bfb5-877d-4d34-bd6f-7e9a11a1b6d3" providerId="ADAL" clId="{A0E98B67-4918-4DFF-8CCE-0A13BD7B4C39}" dt="2024-11-03T08:21:56.733" v="250" actId="478"/>
          <ac:spMkLst>
            <pc:docMk/>
            <pc:sldMk cId="3683476408" sldId="2145707235"/>
            <ac:spMk id="7" creationId="{5FFEF742-0FCC-5F59-FBCE-507099C52B3C}"/>
          </ac:spMkLst>
        </pc:spChg>
        <pc:spChg chg="add del mod">
          <ac:chgData name="Christo Butcher" userId="7434bfb5-877d-4d34-bd6f-7e9a11a1b6d3" providerId="ADAL" clId="{A0E98B67-4918-4DFF-8CCE-0A13BD7B4C39}" dt="2024-11-03T08:21:56.733" v="250" actId="478"/>
          <ac:spMkLst>
            <pc:docMk/>
            <pc:sldMk cId="3683476408" sldId="2145707235"/>
            <ac:spMk id="8" creationId="{90CCA6BC-9F30-2DE0-270E-70CF61E00F52}"/>
          </ac:spMkLst>
        </pc:spChg>
        <pc:spChg chg="add mod">
          <ac:chgData name="Christo Butcher" userId="7434bfb5-877d-4d34-bd6f-7e9a11a1b6d3" providerId="ADAL" clId="{A0E98B67-4918-4DFF-8CCE-0A13BD7B4C39}" dt="2024-11-03T08:28:33.825" v="353" actId="790"/>
          <ac:spMkLst>
            <pc:docMk/>
            <pc:sldMk cId="3683476408" sldId="2145707235"/>
            <ac:spMk id="9" creationId="{41D14C5A-B0E2-A38D-7E95-8A6B456E40C6}"/>
          </ac:spMkLst>
        </pc:spChg>
        <pc:spChg chg="add mod">
          <ac:chgData name="Christo Butcher" userId="7434bfb5-877d-4d34-bd6f-7e9a11a1b6d3" providerId="ADAL" clId="{A0E98B67-4918-4DFF-8CCE-0A13BD7B4C39}" dt="2024-11-03T08:30:36.694" v="363" actId="2711"/>
          <ac:spMkLst>
            <pc:docMk/>
            <pc:sldMk cId="3683476408" sldId="2145707235"/>
            <ac:spMk id="10" creationId="{6D78F38E-A6C1-A41D-EA47-80CCF318EECB}"/>
          </ac:spMkLst>
        </pc:spChg>
        <pc:spChg chg="add del mod">
          <ac:chgData name="Christo Butcher" userId="7434bfb5-877d-4d34-bd6f-7e9a11a1b6d3" providerId="ADAL" clId="{A0E98B67-4918-4DFF-8CCE-0A13BD7B4C39}" dt="2024-11-03T08:22:39.646" v="258" actId="478"/>
          <ac:spMkLst>
            <pc:docMk/>
            <pc:sldMk cId="3683476408" sldId="2145707235"/>
            <ac:spMk id="11" creationId="{D457DB92-2FE9-4E3D-8027-268EB82F263C}"/>
          </ac:spMkLst>
        </pc:spChg>
        <pc:spChg chg="add del mod">
          <ac:chgData name="Christo Butcher" userId="7434bfb5-877d-4d34-bd6f-7e9a11a1b6d3" providerId="ADAL" clId="{A0E98B67-4918-4DFF-8CCE-0A13BD7B4C39}" dt="2024-11-03T08:22:39.646" v="258" actId="478"/>
          <ac:spMkLst>
            <pc:docMk/>
            <pc:sldMk cId="3683476408" sldId="2145707235"/>
            <ac:spMk id="12" creationId="{D511D120-1535-D9AA-C0C4-3FD65A5B98F8}"/>
          </ac:spMkLst>
        </pc:spChg>
        <pc:spChg chg="add mod">
          <ac:chgData name="Christo Butcher" userId="7434bfb5-877d-4d34-bd6f-7e9a11a1b6d3" providerId="ADAL" clId="{A0E98B67-4918-4DFF-8CCE-0A13BD7B4C39}" dt="2024-11-03T08:28:33.825" v="353" actId="790"/>
          <ac:spMkLst>
            <pc:docMk/>
            <pc:sldMk cId="3683476408" sldId="2145707235"/>
            <ac:spMk id="13" creationId="{52E5D991-AE47-EDC6-EC91-719B3FB95563}"/>
          </ac:spMkLst>
        </pc:spChg>
        <pc:spChg chg="add mod">
          <ac:chgData name="Christo Butcher" userId="7434bfb5-877d-4d34-bd6f-7e9a11a1b6d3" providerId="ADAL" clId="{A0E98B67-4918-4DFF-8CCE-0A13BD7B4C39}" dt="2024-11-03T08:28:33.825" v="353" actId="790"/>
          <ac:spMkLst>
            <pc:docMk/>
            <pc:sldMk cId="3683476408" sldId="2145707235"/>
            <ac:spMk id="16" creationId="{D5E07FA7-07FE-5E9F-5C2B-7359BF1E0131}"/>
          </ac:spMkLst>
        </pc:spChg>
        <pc:spChg chg="add mod">
          <ac:chgData name="Christo Butcher" userId="7434bfb5-877d-4d34-bd6f-7e9a11a1b6d3" providerId="ADAL" clId="{A0E98B67-4918-4DFF-8CCE-0A13BD7B4C39}" dt="2024-11-03T08:28:33.825" v="353" actId="790"/>
          <ac:spMkLst>
            <pc:docMk/>
            <pc:sldMk cId="3683476408" sldId="2145707235"/>
            <ac:spMk id="17" creationId="{8FD3DA88-C8CF-30FE-3D5E-3DCAB0AF79B7}"/>
          </ac:spMkLst>
        </pc:spChg>
        <pc:spChg chg="add mod">
          <ac:chgData name="Christo Butcher" userId="7434bfb5-877d-4d34-bd6f-7e9a11a1b6d3" providerId="ADAL" clId="{A0E98B67-4918-4DFF-8CCE-0A13BD7B4C39}" dt="2024-11-03T08:30:36.694" v="363" actId="2711"/>
          <ac:spMkLst>
            <pc:docMk/>
            <pc:sldMk cId="3683476408" sldId="2145707235"/>
            <ac:spMk id="18" creationId="{49962FF3-A208-D869-420F-2AAF131D848E}"/>
          </ac:spMkLst>
        </pc:spChg>
        <pc:spChg chg="add mod">
          <ac:chgData name="Christo Butcher" userId="7434bfb5-877d-4d34-bd6f-7e9a11a1b6d3" providerId="ADAL" clId="{A0E98B67-4918-4DFF-8CCE-0A13BD7B4C39}" dt="2024-11-03T08:30:36.694" v="363" actId="2711"/>
          <ac:spMkLst>
            <pc:docMk/>
            <pc:sldMk cId="3683476408" sldId="2145707235"/>
            <ac:spMk id="19" creationId="{B8D14F6C-EFF5-757B-29B1-AB11493B8C77}"/>
          </ac:spMkLst>
        </pc:spChg>
        <pc:spChg chg="add mod">
          <ac:chgData name="Christo Butcher" userId="7434bfb5-877d-4d34-bd6f-7e9a11a1b6d3" providerId="ADAL" clId="{A0E98B67-4918-4DFF-8CCE-0A13BD7B4C39}" dt="2024-11-03T08:28:33.825" v="353" actId="790"/>
          <ac:spMkLst>
            <pc:docMk/>
            <pc:sldMk cId="3683476408" sldId="2145707235"/>
            <ac:spMk id="21" creationId="{DBB68DD5-1FE7-9E37-66E6-BCABF4D664E1}"/>
          </ac:spMkLst>
        </pc:spChg>
        <pc:spChg chg="add mod">
          <ac:chgData name="Christo Butcher" userId="7434bfb5-877d-4d34-bd6f-7e9a11a1b6d3" providerId="ADAL" clId="{A0E98B67-4918-4DFF-8CCE-0A13BD7B4C39}" dt="2024-11-03T08:30:36.694" v="363" actId="2711"/>
          <ac:spMkLst>
            <pc:docMk/>
            <pc:sldMk cId="3683476408" sldId="2145707235"/>
            <ac:spMk id="22" creationId="{6E25BF6F-4855-B1CF-210A-592535E0F171}"/>
          </ac:spMkLst>
        </pc:spChg>
        <pc:spChg chg="add del mod">
          <ac:chgData name="Christo Butcher" userId="7434bfb5-877d-4d34-bd6f-7e9a11a1b6d3" providerId="ADAL" clId="{A0E98B67-4918-4DFF-8CCE-0A13BD7B4C39}" dt="2024-11-03T08:24:28.388" v="319" actId="478"/>
          <ac:spMkLst>
            <pc:docMk/>
            <pc:sldMk cId="3683476408" sldId="2145707235"/>
            <ac:spMk id="23" creationId="{9CC995D8-2069-DA99-450D-38D8D3D19432}"/>
          </ac:spMkLst>
        </pc:spChg>
        <pc:spChg chg="add del mod">
          <ac:chgData name="Christo Butcher" userId="7434bfb5-877d-4d34-bd6f-7e9a11a1b6d3" providerId="ADAL" clId="{A0E98B67-4918-4DFF-8CCE-0A13BD7B4C39}" dt="2024-11-03T08:24:28.388" v="319" actId="478"/>
          <ac:spMkLst>
            <pc:docMk/>
            <pc:sldMk cId="3683476408" sldId="2145707235"/>
            <ac:spMk id="24" creationId="{B0C04C43-B00E-D1DF-7345-7B60C6BF2A2A}"/>
          </ac:spMkLst>
        </pc:spChg>
        <pc:spChg chg="add mod">
          <ac:chgData name="Christo Butcher" userId="7434bfb5-877d-4d34-bd6f-7e9a11a1b6d3" providerId="ADAL" clId="{A0E98B67-4918-4DFF-8CCE-0A13BD7B4C39}" dt="2024-11-03T08:28:33.825" v="353" actId="790"/>
          <ac:spMkLst>
            <pc:docMk/>
            <pc:sldMk cId="3683476408" sldId="2145707235"/>
            <ac:spMk id="25" creationId="{28EAFE74-D700-D415-3671-4E3960723208}"/>
          </ac:spMkLst>
        </pc:spChg>
        <pc:spChg chg="add mod">
          <ac:chgData name="Christo Butcher" userId="7434bfb5-877d-4d34-bd6f-7e9a11a1b6d3" providerId="ADAL" clId="{A0E98B67-4918-4DFF-8CCE-0A13BD7B4C39}" dt="2024-11-03T08:30:36.694" v="363" actId="2711"/>
          <ac:spMkLst>
            <pc:docMk/>
            <pc:sldMk cId="3683476408" sldId="2145707235"/>
            <ac:spMk id="26" creationId="{2E50D4EA-AD95-4BF0-30AC-D1130E7CAD3C}"/>
          </ac:spMkLst>
        </pc:spChg>
        <pc:spChg chg="add mod">
          <ac:chgData name="Christo Butcher" userId="7434bfb5-877d-4d34-bd6f-7e9a11a1b6d3" providerId="ADAL" clId="{A0E98B67-4918-4DFF-8CCE-0A13BD7B4C39}" dt="2024-11-03T08:31:15.176" v="367" actId="20577"/>
          <ac:spMkLst>
            <pc:docMk/>
            <pc:sldMk cId="3683476408" sldId="2145707235"/>
            <ac:spMk id="27" creationId="{8A7D2DB3-1F20-F549-E05F-44C84EDE91D2}"/>
          </ac:spMkLst>
        </pc:spChg>
        <pc:spChg chg="add mod">
          <ac:chgData name="Christo Butcher" userId="7434bfb5-877d-4d34-bd6f-7e9a11a1b6d3" providerId="ADAL" clId="{A0E98B67-4918-4DFF-8CCE-0A13BD7B4C39}" dt="2024-11-03T08:30:36.694" v="363" actId="2711"/>
          <ac:spMkLst>
            <pc:docMk/>
            <pc:sldMk cId="3683476408" sldId="2145707235"/>
            <ac:spMk id="28" creationId="{0701FE28-A139-C2CC-1C8F-7112F87ACBD9}"/>
          </ac:spMkLst>
        </pc:spChg>
        <pc:spChg chg="add mod">
          <ac:chgData name="Christo Butcher" userId="7434bfb5-877d-4d34-bd6f-7e9a11a1b6d3" providerId="ADAL" clId="{A0E98B67-4918-4DFF-8CCE-0A13BD7B4C39}" dt="2024-11-03T08:28:33.825" v="353" actId="790"/>
          <ac:spMkLst>
            <pc:docMk/>
            <pc:sldMk cId="3683476408" sldId="2145707235"/>
            <ac:spMk id="29" creationId="{78FD7C76-146F-9686-EEC4-7C4B20FC56E5}"/>
          </ac:spMkLst>
        </pc:spChg>
        <pc:spChg chg="add mod">
          <ac:chgData name="Christo Butcher" userId="7434bfb5-877d-4d34-bd6f-7e9a11a1b6d3" providerId="ADAL" clId="{A0E98B67-4918-4DFF-8CCE-0A13BD7B4C39}" dt="2024-11-03T08:30:36.694" v="363" actId="2711"/>
          <ac:spMkLst>
            <pc:docMk/>
            <pc:sldMk cId="3683476408" sldId="2145707235"/>
            <ac:spMk id="30" creationId="{95DD6408-7377-19C6-0AD0-3AE3B765F29D}"/>
          </ac:spMkLst>
        </pc:spChg>
        <pc:spChg chg="add mod">
          <ac:chgData name="Christo Butcher" userId="7434bfb5-877d-4d34-bd6f-7e9a11a1b6d3" providerId="ADAL" clId="{A0E98B67-4918-4DFF-8CCE-0A13BD7B4C39}" dt="2024-11-03T08:30:36.694" v="363" actId="2711"/>
          <ac:spMkLst>
            <pc:docMk/>
            <pc:sldMk cId="3683476408" sldId="2145707235"/>
            <ac:spMk id="31" creationId="{4E01024E-F4CC-32CD-8064-EB84138967B5}"/>
          </ac:spMkLst>
        </pc:spChg>
        <pc:spChg chg="add mod">
          <ac:chgData name="Christo Butcher" userId="7434bfb5-877d-4d34-bd6f-7e9a11a1b6d3" providerId="ADAL" clId="{A0E98B67-4918-4DFF-8CCE-0A13BD7B4C39}" dt="2024-11-03T08:30:36.694" v="363" actId="2711"/>
          <ac:spMkLst>
            <pc:docMk/>
            <pc:sldMk cId="3683476408" sldId="2145707235"/>
            <ac:spMk id="32" creationId="{EAE46271-166B-8A44-5986-38FD261A7F07}"/>
          </ac:spMkLst>
        </pc:spChg>
        <pc:spChg chg="add mod">
          <ac:chgData name="Christo Butcher" userId="7434bfb5-877d-4d34-bd6f-7e9a11a1b6d3" providerId="ADAL" clId="{A0E98B67-4918-4DFF-8CCE-0A13BD7B4C39}" dt="2024-11-03T08:30:36.694" v="363" actId="2711"/>
          <ac:spMkLst>
            <pc:docMk/>
            <pc:sldMk cId="3683476408" sldId="2145707235"/>
            <ac:spMk id="33" creationId="{11F0AE2F-4E8D-B89A-750F-237D80A0500D}"/>
          </ac:spMkLst>
        </pc:spChg>
        <pc:picChg chg="add del mod">
          <ac:chgData name="Christo Butcher" userId="7434bfb5-877d-4d34-bd6f-7e9a11a1b6d3" providerId="ADAL" clId="{A0E98B67-4918-4DFF-8CCE-0A13BD7B4C39}" dt="2024-11-03T08:21:01.648" v="236" actId="478"/>
          <ac:picMkLst>
            <pc:docMk/>
            <pc:sldMk cId="3683476408" sldId="2145707235"/>
            <ac:picMk id="3" creationId="{349DC6FC-C5D2-71E9-2029-472E236F1C87}"/>
          </ac:picMkLst>
        </pc:picChg>
        <pc:picChg chg="add del mod ord">
          <ac:chgData name="Christo Butcher" userId="7434bfb5-877d-4d34-bd6f-7e9a11a1b6d3" providerId="ADAL" clId="{A0E98B67-4918-4DFF-8CCE-0A13BD7B4C39}" dt="2024-11-03T08:30:13.250" v="362" actId="478"/>
          <ac:picMkLst>
            <pc:docMk/>
            <pc:sldMk cId="3683476408" sldId="2145707235"/>
            <ac:picMk id="15" creationId="{7295E5CA-8839-C505-4FD5-8900AC42E6EE}"/>
          </ac:picMkLst>
        </pc:picChg>
        <pc:picChg chg="add mod">
          <ac:chgData name="Christo Butcher" userId="7434bfb5-877d-4d34-bd6f-7e9a11a1b6d3" providerId="ADAL" clId="{A0E98B67-4918-4DFF-8CCE-0A13BD7B4C39}" dt="2024-11-03T08:22:50.081" v="260" actId="571"/>
          <ac:picMkLst>
            <pc:docMk/>
            <pc:sldMk cId="3683476408" sldId="2145707235"/>
            <ac:picMk id="20" creationId="{1E2D1604-8DF9-4B7B-13F0-C83E6104E481}"/>
          </ac:picMkLst>
        </pc:picChg>
        <pc:picChg chg="add mod ord">
          <ac:chgData name="Christo Butcher" userId="7434bfb5-877d-4d34-bd6f-7e9a11a1b6d3" providerId="ADAL" clId="{A0E98B67-4918-4DFF-8CCE-0A13BD7B4C39}" dt="2024-11-03T08:30:03.987" v="357" actId="167"/>
          <ac:picMkLst>
            <pc:docMk/>
            <pc:sldMk cId="3683476408" sldId="2145707235"/>
            <ac:picMk id="35" creationId="{99C078AF-11BA-A7E6-74C0-024A39FE03E4}"/>
          </ac:picMkLst>
        </pc:picChg>
      </pc:sldChg>
    </pc:docChg>
  </pc:docChgLst>
  <pc:docChgLst>
    <pc:chgData name="Christo Butcher" userId="7434bfb5-877d-4d34-bd6f-7e9a11a1b6d3" providerId="ADAL" clId="{59393992-B1C3-4795-8E4C-9DC28620CDC6}"/>
    <pc:docChg chg="undo redo custSel addSld delSld modSld sldOrd modSection">
      <pc:chgData name="Christo Butcher" userId="7434bfb5-877d-4d34-bd6f-7e9a11a1b6d3" providerId="ADAL" clId="{59393992-B1C3-4795-8E4C-9DC28620CDC6}" dt="2024-11-05T14:00:53.406" v="3545"/>
      <pc:docMkLst>
        <pc:docMk/>
      </pc:docMkLst>
      <pc:sldChg chg="add del">
        <pc:chgData name="Christo Butcher" userId="7434bfb5-877d-4d34-bd6f-7e9a11a1b6d3" providerId="ADAL" clId="{59393992-B1C3-4795-8E4C-9DC28620CDC6}" dt="2024-11-05T13:57:22.998" v="3251" actId="47"/>
        <pc:sldMkLst>
          <pc:docMk/>
          <pc:sldMk cId="3827580606" sldId="334"/>
        </pc:sldMkLst>
      </pc:sldChg>
      <pc:sldChg chg="modSp mod">
        <pc:chgData name="Christo Butcher" userId="7434bfb5-877d-4d34-bd6f-7e9a11a1b6d3" providerId="ADAL" clId="{59393992-B1C3-4795-8E4C-9DC28620CDC6}" dt="2024-11-05T09:04:57.326" v="2836" actId="20577"/>
        <pc:sldMkLst>
          <pc:docMk/>
          <pc:sldMk cId="1433946119" sldId="341"/>
        </pc:sldMkLst>
        <pc:spChg chg="mod">
          <ac:chgData name="Christo Butcher" userId="7434bfb5-877d-4d34-bd6f-7e9a11a1b6d3" providerId="ADAL" clId="{59393992-B1C3-4795-8E4C-9DC28620CDC6}" dt="2024-11-05T09:04:57.326" v="2836" actId="20577"/>
          <ac:spMkLst>
            <pc:docMk/>
            <pc:sldMk cId="1433946119" sldId="341"/>
            <ac:spMk id="9" creationId="{E62FCCBD-37A6-5652-16C2-068D828AEF24}"/>
          </ac:spMkLst>
        </pc:spChg>
      </pc:sldChg>
      <pc:sldChg chg="modAnim">
        <pc:chgData name="Christo Butcher" userId="7434bfb5-877d-4d34-bd6f-7e9a11a1b6d3" providerId="ADAL" clId="{59393992-B1C3-4795-8E4C-9DC28620CDC6}" dt="2024-11-05T12:51:53.149" v="2895"/>
        <pc:sldMkLst>
          <pc:docMk/>
          <pc:sldMk cId="3014589061" sldId="2250"/>
        </pc:sldMkLst>
      </pc:sldChg>
      <pc:sldChg chg="modSp mod">
        <pc:chgData name="Christo Butcher" userId="7434bfb5-877d-4d34-bd6f-7e9a11a1b6d3" providerId="ADAL" clId="{59393992-B1C3-4795-8E4C-9DC28620CDC6}" dt="2024-11-04T11:16:27.330" v="1900" actId="313"/>
        <pc:sldMkLst>
          <pc:docMk/>
          <pc:sldMk cId="1161892974" sldId="2292"/>
        </pc:sldMkLst>
        <pc:spChg chg="mod">
          <ac:chgData name="Christo Butcher" userId="7434bfb5-877d-4d34-bd6f-7e9a11a1b6d3" providerId="ADAL" clId="{59393992-B1C3-4795-8E4C-9DC28620CDC6}" dt="2024-11-04T11:16:27.330" v="1900" actId="313"/>
          <ac:spMkLst>
            <pc:docMk/>
            <pc:sldMk cId="1161892974" sldId="2292"/>
            <ac:spMk id="4" creationId="{00000000-0000-0000-0000-000000000000}"/>
          </ac:spMkLst>
        </pc:spChg>
      </pc:sldChg>
      <pc:sldChg chg="modSp mod">
        <pc:chgData name="Christo Butcher" userId="7434bfb5-877d-4d34-bd6f-7e9a11a1b6d3" providerId="ADAL" clId="{59393992-B1C3-4795-8E4C-9DC28620CDC6}" dt="2024-11-04T11:16:28.589" v="1901" actId="313"/>
        <pc:sldMkLst>
          <pc:docMk/>
          <pc:sldMk cId="3112831802" sldId="2293"/>
        </pc:sldMkLst>
        <pc:spChg chg="mod">
          <ac:chgData name="Christo Butcher" userId="7434bfb5-877d-4d34-bd6f-7e9a11a1b6d3" providerId="ADAL" clId="{59393992-B1C3-4795-8E4C-9DC28620CDC6}" dt="2024-11-04T11:16:28.589" v="1901" actId="313"/>
          <ac:spMkLst>
            <pc:docMk/>
            <pc:sldMk cId="3112831802" sldId="2293"/>
            <ac:spMk id="4" creationId="{00000000-0000-0000-0000-000000000000}"/>
          </ac:spMkLst>
        </pc:spChg>
      </pc:sldChg>
      <pc:sldChg chg="modSp mod">
        <pc:chgData name="Christo Butcher" userId="7434bfb5-877d-4d34-bd6f-7e9a11a1b6d3" providerId="ADAL" clId="{59393992-B1C3-4795-8E4C-9DC28620CDC6}" dt="2024-11-04T11:16:29.518" v="1902" actId="313"/>
        <pc:sldMkLst>
          <pc:docMk/>
          <pc:sldMk cId="1520810845" sldId="2294"/>
        </pc:sldMkLst>
        <pc:spChg chg="mod">
          <ac:chgData name="Christo Butcher" userId="7434bfb5-877d-4d34-bd6f-7e9a11a1b6d3" providerId="ADAL" clId="{59393992-B1C3-4795-8E4C-9DC28620CDC6}" dt="2024-11-04T11:16:29.518" v="1902" actId="313"/>
          <ac:spMkLst>
            <pc:docMk/>
            <pc:sldMk cId="1520810845" sldId="2294"/>
            <ac:spMk id="4" creationId="{00000000-0000-0000-0000-000000000000}"/>
          </ac:spMkLst>
        </pc:spChg>
      </pc:sldChg>
      <pc:sldChg chg="ord">
        <pc:chgData name="Christo Butcher" userId="7434bfb5-877d-4d34-bd6f-7e9a11a1b6d3" providerId="ADAL" clId="{59393992-B1C3-4795-8E4C-9DC28620CDC6}" dt="2024-11-05T09:51:01.875" v="2846"/>
        <pc:sldMkLst>
          <pc:docMk/>
          <pc:sldMk cId="1704159884" sldId="2309"/>
        </pc:sldMkLst>
      </pc:sldChg>
      <pc:sldChg chg="modSp mod">
        <pc:chgData name="Christo Butcher" userId="7434bfb5-877d-4d34-bd6f-7e9a11a1b6d3" providerId="ADAL" clId="{59393992-B1C3-4795-8E4C-9DC28620CDC6}" dt="2024-11-05T09:49:32.056" v="2844" actId="20577"/>
        <pc:sldMkLst>
          <pc:docMk/>
          <pc:sldMk cId="3994754709" sldId="2311"/>
        </pc:sldMkLst>
        <pc:spChg chg="mod">
          <ac:chgData name="Christo Butcher" userId="7434bfb5-877d-4d34-bd6f-7e9a11a1b6d3" providerId="ADAL" clId="{59393992-B1C3-4795-8E4C-9DC28620CDC6}" dt="2024-11-05T09:49:32.056" v="2844" actId="20577"/>
          <ac:spMkLst>
            <pc:docMk/>
            <pc:sldMk cId="3994754709" sldId="2311"/>
            <ac:spMk id="3" creationId="{54C00571-7262-C17B-012F-469CDEB1881F}"/>
          </ac:spMkLst>
        </pc:spChg>
      </pc:sldChg>
      <pc:sldChg chg="modSp mod">
        <pc:chgData name="Christo Butcher" userId="7434bfb5-877d-4d34-bd6f-7e9a11a1b6d3" providerId="ADAL" clId="{59393992-B1C3-4795-8E4C-9DC28620CDC6}" dt="2024-11-05T09:48:58.486" v="2843" actId="20577"/>
        <pc:sldMkLst>
          <pc:docMk/>
          <pc:sldMk cId="1740921516" sldId="2326"/>
        </pc:sldMkLst>
        <pc:spChg chg="mod ord">
          <ac:chgData name="Christo Butcher" userId="7434bfb5-877d-4d34-bd6f-7e9a11a1b6d3" providerId="ADAL" clId="{59393992-B1C3-4795-8E4C-9DC28620CDC6}" dt="2024-11-05T09:48:58.486" v="2843" actId="20577"/>
          <ac:spMkLst>
            <pc:docMk/>
            <pc:sldMk cId="1740921516" sldId="2326"/>
            <ac:spMk id="2" creationId="{CA358B0C-88F6-760F-A22A-F3210CF10C8B}"/>
          </ac:spMkLst>
        </pc:spChg>
      </pc:sldChg>
      <pc:sldChg chg="add del">
        <pc:chgData name="Christo Butcher" userId="7434bfb5-877d-4d34-bd6f-7e9a11a1b6d3" providerId="ADAL" clId="{59393992-B1C3-4795-8E4C-9DC28620CDC6}" dt="2024-11-04T10:58:59.617" v="1358"/>
        <pc:sldMkLst>
          <pc:docMk/>
          <pc:sldMk cId="502194117" sldId="2329"/>
        </pc:sldMkLst>
      </pc:sldChg>
      <pc:sldChg chg="add del">
        <pc:chgData name="Christo Butcher" userId="7434bfb5-877d-4d34-bd6f-7e9a11a1b6d3" providerId="ADAL" clId="{59393992-B1C3-4795-8E4C-9DC28620CDC6}" dt="2024-11-04T10:58:59.617" v="1358"/>
        <pc:sldMkLst>
          <pc:docMk/>
          <pc:sldMk cId="1957298143" sldId="2330"/>
        </pc:sldMkLst>
      </pc:sldChg>
      <pc:sldChg chg="addSp delSp modSp mod delAnim modAnim">
        <pc:chgData name="Christo Butcher" userId="7434bfb5-877d-4d34-bd6f-7e9a11a1b6d3" providerId="ADAL" clId="{59393992-B1C3-4795-8E4C-9DC28620CDC6}" dt="2024-11-05T09:47:14.859" v="2841" actId="1076"/>
        <pc:sldMkLst>
          <pc:docMk/>
          <pc:sldMk cId="3160417830" sldId="2354"/>
        </pc:sldMkLst>
        <pc:picChg chg="del mod modVis">
          <ac:chgData name="Christo Butcher" userId="7434bfb5-877d-4d34-bd6f-7e9a11a1b6d3" providerId="ADAL" clId="{59393992-B1C3-4795-8E4C-9DC28620CDC6}" dt="2024-11-05T09:46:39.199" v="2839" actId="478"/>
          <ac:picMkLst>
            <pc:docMk/>
            <pc:sldMk cId="3160417830" sldId="2354"/>
            <ac:picMk id="5" creationId="{00000000-0000-0000-0000-000000000000}"/>
          </ac:picMkLst>
        </pc:picChg>
        <pc:picChg chg="add mod">
          <ac:chgData name="Christo Butcher" userId="7434bfb5-877d-4d34-bd6f-7e9a11a1b6d3" providerId="ADAL" clId="{59393992-B1C3-4795-8E4C-9DC28620CDC6}" dt="2024-11-05T09:47:14.859" v="2841" actId="1076"/>
          <ac:picMkLst>
            <pc:docMk/>
            <pc:sldMk cId="3160417830" sldId="2354"/>
            <ac:picMk id="6" creationId="{73F744E7-E0F2-0588-C81A-3DECE150E0AF}"/>
          </ac:picMkLst>
        </pc:picChg>
      </pc:sldChg>
      <pc:sldChg chg="add del">
        <pc:chgData name="Christo Butcher" userId="7434bfb5-877d-4d34-bd6f-7e9a11a1b6d3" providerId="ADAL" clId="{59393992-B1C3-4795-8E4C-9DC28620CDC6}" dt="2024-11-04T10:58:59.617" v="1358"/>
        <pc:sldMkLst>
          <pc:docMk/>
          <pc:sldMk cId="1386313675" sldId="2360"/>
        </pc:sldMkLst>
      </pc:sldChg>
      <pc:sldChg chg="modAnim">
        <pc:chgData name="Christo Butcher" userId="7434bfb5-877d-4d34-bd6f-7e9a11a1b6d3" providerId="ADAL" clId="{59393992-B1C3-4795-8E4C-9DC28620CDC6}" dt="2024-11-04T09:41:04.156" v="0"/>
        <pc:sldMkLst>
          <pc:docMk/>
          <pc:sldMk cId="2467050330" sldId="2145707178"/>
        </pc:sldMkLst>
      </pc:sldChg>
      <pc:sldChg chg="modSp add del mod">
        <pc:chgData name="Christo Butcher" userId="7434bfb5-877d-4d34-bd6f-7e9a11a1b6d3" providerId="ADAL" clId="{59393992-B1C3-4795-8E4C-9DC28620CDC6}" dt="2024-11-04T10:22:26.436" v="805" actId="47"/>
        <pc:sldMkLst>
          <pc:docMk/>
          <pc:sldMk cId="2795381945" sldId="2145707198"/>
        </pc:sldMkLst>
        <pc:picChg chg="mod modVis">
          <ac:chgData name="Christo Butcher" userId="7434bfb5-877d-4d34-bd6f-7e9a11a1b6d3" providerId="ADAL" clId="{59393992-B1C3-4795-8E4C-9DC28620CDC6}" dt="2024-11-04T10:14:39.560" v="753" actId="14429"/>
          <ac:picMkLst>
            <pc:docMk/>
            <pc:sldMk cId="2795381945" sldId="2145707198"/>
            <ac:picMk id="3" creationId="{33F948E5-5225-4FB4-DA0C-B30D3DD7867C}"/>
          </ac:picMkLst>
        </pc:picChg>
      </pc:sldChg>
      <pc:sldChg chg="addSp delSp modSp mod delAnim modAnim">
        <pc:chgData name="Christo Butcher" userId="7434bfb5-877d-4d34-bd6f-7e9a11a1b6d3" providerId="ADAL" clId="{59393992-B1C3-4795-8E4C-9DC28620CDC6}" dt="2024-11-05T09:52:42.679" v="2852"/>
        <pc:sldMkLst>
          <pc:docMk/>
          <pc:sldMk cId="1633799373" sldId="2145707236"/>
        </pc:sldMkLst>
        <pc:spChg chg="del mod">
          <ac:chgData name="Christo Butcher" userId="7434bfb5-877d-4d34-bd6f-7e9a11a1b6d3" providerId="ADAL" clId="{59393992-B1C3-4795-8E4C-9DC28620CDC6}" dt="2024-11-05T09:51:59.944" v="2848" actId="478"/>
          <ac:spMkLst>
            <pc:docMk/>
            <pc:sldMk cId="1633799373" sldId="2145707236"/>
            <ac:spMk id="3" creationId="{DA64BB61-A6A4-1058-DD16-2D5E3C3A6868}"/>
          </ac:spMkLst>
        </pc:spChg>
        <pc:spChg chg="del mod">
          <ac:chgData name="Christo Butcher" userId="7434bfb5-877d-4d34-bd6f-7e9a11a1b6d3" providerId="ADAL" clId="{59393992-B1C3-4795-8E4C-9DC28620CDC6}" dt="2024-11-05T09:51:59.944" v="2848" actId="478"/>
          <ac:spMkLst>
            <pc:docMk/>
            <pc:sldMk cId="1633799373" sldId="2145707236"/>
            <ac:spMk id="4" creationId="{F2E7D5A4-30D8-B4F4-A305-6C9E26695AB7}"/>
          </ac:spMkLst>
        </pc:spChg>
        <pc:spChg chg="del mod">
          <ac:chgData name="Christo Butcher" userId="7434bfb5-877d-4d34-bd6f-7e9a11a1b6d3" providerId="ADAL" clId="{59393992-B1C3-4795-8E4C-9DC28620CDC6}" dt="2024-11-05T09:51:59.944" v="2848" actId="478"/>
          <ac:spMkLst>
            <pc:docMk/>
            <pc:sldMk cId="1633799373" sldId="2145707236"/>
            <ac:spMk id="6" creationId="{BEC4C812-B368-97A4-DE3F-261B64336899}"/>
          </ac:spMkLst>
        </pc:spChg>
        <pc:spChg chg="del mod">
          <ac:chgData name="Christo Butcher" userId="7434bfb5-877d-4d34-bd6f-7e9a11a1b6d3" providerId="ADAL" clId="{59393992-B1C3-4795-8E4C-9DC28620CDC6}" dt="2024-11-05T09:51:59.944" v="2848" actId="478"/>
          <ac:spMkLst>
            <pc:docMk/>
            <pc:sldMk cId="1633799373" sldId="2145707236"/>
            <ac:spMk id="7" creationId="{20B00913-E82E-571C-A5E1-04A4EF54E01B}"/>
          </ac:spMkLst>
        </pc:spChg>
        <pc:spChg chg="del mod">
          <ac:chgData name="Christo Butcher" userId="7434bfb5-877d-4d34-bd6f-7e9a11a1b6d3" providerId="ADAL" clId="{59393992-B1C3-4795-8E4C-9DC28620CDC6}" dt="2024-11-05T09:51:59.944" v="2848" actId="478"/>
          <ac:spMkLst>
            <pc:docMk/>
            <pc:sldMk cId="1633799373" sldId="2145707236"/>
            <ac:spMk id="10" creationId="{941A8DBD-19C1-84C0-6648-43CBB50B683F}"/>
          </ac:spMkLst>
        </pc:spChg>
        <pc:spChg chg="del mod">
          <ac:chgData name="Christo Butcher" userId="7434bfb5-877d-4d34-bd6f-7e9a11a1b6d3" providerId="ADAL" clId="{59393992-B1C3-4795-8E4C-9DC28620CDC6}" dt="2024-11-05T09:51:59.944" v="2848" actId="478"/>
          <ac:spMkLst>
            <pc:docMk/>
            <pc:sldMk cId="1633799373" sldId="2145707236"/>
            <ac:spMk id="11" creationId="{424340D9-2E39-8054-9879-F48DCEA246DD}"/>
          </ac:spMkLst>
        </pc:spChg>
        <pc:spChg chg="del mod">
          <ac:chgData name="Christo Butcher" userId="7434bfb5-877d-4d34-bd6f-7e9a11a1b6d3" providerId="ADAL" clId="{59393992-B1C3-4795-8E4C-9DC28620CDC6}" dt="2024-11-05T09:51:59.944" v="2848" actId="478"/>
          <ac:spMkLst>
            <pc:docMk/>
            <pc:sldMk cId="1633799373" sldId="2145707236"/>
            <ac:spMk id="12" creationId="{C95AA921-DC84-82E9-E1EF-609B9AC0661B}"/>
          </ac:spMkLst>
        </pc:spChg>
        <pc:spChg chg="del mod">
          <ac:chgData name="Christo Butcher" userId="7434bfb5-877d-4d34-bd6f-7e9a11a1b6d3" providerId="ADAL" clId="{59393992-B1C3-4795-8E4C-9DC28620CDC6}" dt="2024-11-05T09:51:59.944" v="2848" actId="478"/>
          <ac:spMkLst>
            <pc:docMk/>
            <pc:sldMk cId="1633799373" sldId="2145707236"/>
            <ac:spMk id="13" creationId="{FE38ADC9-06E2-9319-CD04-E1D72760F6A4}"/>
          </ac:spMkLst>
        </pc:spChg>
        <pc:spChg chg="del mod">
          <ac:chgData name="Christo Butcher" userId="7434bfb5-877d-4d34-bd6f-7e9a11a1b6d3" providerId="ADAL" clId="{59393992-B1C3-4795-8E4C-9DC28620CDC6}" dt="2024-11-05T09:51:59.944" v="2848" actId="478"/>
          <ac:spMkLst>
            <pc:docMk/>
            <pc:sldMk cId="1633799373" sldId="2145707236"/>
            <ac:spMk id="14" creationId="{3B98226D-3600-50C3-DB71-580CB2769EB4}"/>
          </ac:spMkLst>
        </pc:spChg>
        <pc:spChg chg="mod">
          <ac:chgData name="Christo Butcher" userId="7434bfb5-877d-4d34-bd6f-7e9a11a1b6d3" providerId="ADAL" clId="{59393992-B1C3-4795-8E4C-9DC28620CDC6}" dt="2024-11-04T09:42:12.817" v="20" actId="1076"/>
          <ac:spMkLst>
            <pc:docMk/>
            <pc:sldMk cId="1633799373" sldId="2145707236"/>
            <ac:spMk id="15" creationId="{1756BEA8-C989-1F01-FACD-2A4D126DE0A1}"/>
          </ac:spMkLst>
        </pc:spChg>
        <pc:spChg chg="mod">
          <ac:chgData name="Christo Butcher" userId="7434bfb5-877d-4d34-bd6f-7e9a11a1b6d3" providerId="ADAL" clId="{59393992-B1C3-4795-8E4C-9DC28620CDC6}" dt="2024-11-04T09:42:09.775" v="19" actId="1076"/>
          <ac:spMkLst>
            <pc:docMk/>
            <pc:sldMk cId="1633799373" sldId="2145707236"/>
            <ac:spMk id="16" creationId="{EF3EB377-875E-5A5F-2178-4A3858C2CD6C}"/>
          </ac:spMkLst>
        </pc:spChg>
        <pc:spChg chg="mod">
          <ac:chgData name="Christo Butcher" userId="7434bfb5-877d-4d34-bd6f-7e9a11a1b6d3" providerId="ADAL" clId="{59393992-B1C3-4795-8E4C-9DC28620CDC6}" dt="2024-11-04T09:42:15.846" v="21" actId="1076"/>
          <ac:spMkLst>
            <pc:docMk/>
            <pc:sldMk cId="1633799373" sldId="2145707236"/>
            <ac:spMk id="17" creationId="{2C3F54BA-3C40-4C0B-8824-C020A2121AD6}"/>
          </ac:spMkLst>
        </pc:spChg>
        <pc:spChg chg="del mod">
          <ac:chgData name="Christo Butcher" userId="7434bfb5-877d-4d34-bd6f-7e9a11a1b6d3" providerId="ADAL" clId="{59393992-B1C3-4795-8E4C-9DC28620CDC6}" dt="2024-11-05T09:51:59.944" v="2848" actId="478"/>
          <ac:spMkLst>
            <pc:docMk/>
            <pc:sldMk cId="1633799373" sldId="2145707236"/>
            <ac:spMk id="18" creationId="{C23074AA-E91C-6FEB-96B8-C89D4A82567F}"/>
          </ac:spMkLst>
        </pc:spChg>
        <pc:spChg chg="del mod">
          <ac:chgData name="Christo Butcher" userId="7434bfb5-877d-4d34-bd6f-7e9a11a1b6d3" providerId="ADAL" clId="{59393992-B1C3-4795-8E4C-9DC28620CDC6}" dt="2024-11-05T09:51:59.944" v="2848" actId="478"/>
          <ac:spMkLst>
            <pc:docMk/>
            <pc:sldMk cId="1633799373" sldId="2145707236"/>
            <ac:spMk id="19" creationId="{328C4623-705E-EDD9-CD85-A7A727A400EE}"/>
          </ac:spMkLst>
        </pc:spChg>
        <pc:spChg chg="del mod">
          <ac:chgData name="Christo Butcher" userId="7434bfb5-877d-4d34-bd6f-7e9a11a1b6d3" providerId="ADAL" clId="{59393992-B1C3-4795-8E4C-9DC28620CDC6}" dt="2024-11-05T09:51:59.944" v="2848" actId="478"/>
          <ac:spMkLst>
            <pc:docMk/>
            <pc:sldMk cId="1633799373" sldId="2145707236"/>
            <ac:spMk id="20" creationId="{9CFA8744-9C14-E6B7-18A4-283E4DCB08D0}"/>
          </ac:spMkLst>
        </pc:spChg>
        <pc:spChg chg="del mod">
          <ac:chgData name="Christo Butcher" userId="7434bfb5-877d-4d34-bd6f-7e9a11a1b6d3" providerId="ADAL" clId="{59393992-B1C3-4795-8E4C-9DC28620CDC6}" dt="2024-11-05T09:51:59.944" v="2848" actId="478"/>
          <ac:spMkLst>
            <pc:docMk/>
            <pc:sldMk cId="1633799373" sldId="2145707236"/>
            <ac:spMk id="21" creationId="{08ACC356-8C2E-1A0B-DBCE-C3AA6D528CE6}"/>
          </ac:spMkLst>
        </pc:spChg>
        <pc:spChg chg="del mod">
          <ac:chgData name="Christo Butcher" userId="7434bfb5-877d-4d34-bd6f-7e9a11a1b6d3" providerId="ADAL" clId="{59393992-B1C3-4795-8E4C-9DC28620CDC6}" dt="2024-11-05T09:51:59.944" v="2848" actId="478"/>
          <ac:spMkLst>
            <pc:docMk/>
            <pc:sldMk cId="1633799373" sldId="2145707236"/>
            <ac:spMk id="22" creationId="{D93AD401-7A4C-99EE-DE5F-247C25B83943}"/>
          </ac:spMkLst>
        </pc:spChg>
        <pc:spChg chg="add mod">
          <ac:chgData name="Christo Butcher" userId="7434bfb5-877d-4d34-bd6f-7e9a11a1b6d3" providerId="ADAL" clId="{59393992-B1C3-4795-8E4C-9DC28620CDC6}" dt="2024-11-04T09:42:05.197" v="18" actId="1076"/>
          <ac:spMkLst>
            <pc:docMk/>
            <pc:sldMk cId="1633799373" sldId="2145707236"/>
            <ac:spMk id="23" creationId="{B943866F-AECD-2FE4-419E-0A1CC4AB7AA1}"/>
          </ac:spMkLst>
        </pc:spChg>
        <pc:spChg chg="add mod">
          <ac:chgData name="Christo Butcher" userId="7434bfb5-877d-4d34-bd6f-7e9a11a1b6d3" providerId="ADAL" clId="{59393992-B1C3-4795-8E4C-9DC28620CDC6}" dt="2024-11-05T09:52:17.295" v="2851"/>
          <ac:spMkLst>
            <pc:docMk/>
            <pc:sldMk cId="1633799373" sldId="2145707236"/>
            <ac:spMk id="29" creationId="{66B11625-7192-E448-F85E-44C8F2C075E4}"/>
          </ac:spMkLst>
        </pc:spChg>
        <pc:picChg chg="mod modVis">
          <ac:chgData name="Christo Butcher" userId="7434bfb5-877d-4d34-bd6f-7e9a11a1b6d3" providerId="ADAL" clId="{59393992-B1C3-4795-8E4C-9DC28620CDC6}" dt="2024-11-04T09:48:09.536" v="60" actId="14429"/>
          <ac:picMkLst>
            <pc:docMk/>
            <pc:sldMk cId="1633799373" sldId="2145707236"/>
            <ac:picMk id="2" creationId="{28100CFD-79C7-1D8C-4050-815B93CA50DE}"/>
          </ac:picMkLst>
        </pc:picChg>
        <pc:picChg chg="del mod modVis">
          <ac:chgData name="Christo Butcher" userId="7434bfb5-877d-4d34-bd6f-7e9a11a1b6d3" providerId="ADAL" clId="{59393992-B1C3-4795-8E4C-9DC28620CDC6}" dt="2024-11-05T09:52:08.709" v="2850" actId="478"/>
          <ac:picMkLst>
            <pc:docMk/>
            <pc:sldMk cId="1633799373" sldId="2145707236"/>
            <ac:picMk id="5" creationId="{70D9175D-6151-30CE-8B89-397DC9C5F660}"/>
          </ac:picMkLst>
        </pc:picChg>
        <pc:picChg chg="del mod">
          <ac:chgData name="Christo Butcher" userId="7434bfb5-877d-4d34-bd6f-7e9a11a1b6d3" providerId="ADAL" clId="{59393992-B1C3-4795-8E4C-9DC28620CDC6}" dt="2024-11-05T09:52:05.107" v="2849" actId="478"/>
          <ac:picMkLst>
            <pc:docMk/>
            <pc:sldMk cId="1633799373" sldId="2145707236"/>
            <ac:picMk id="9" creationId="{49638CDD-436D-F044-699D-A40C6D707762}"/>
          </ac:picMkLst>
        </pc:picChg>
        <pc:picChg chg="add mod">
          <ac:chgData name="Christo Butcher" userId="7434bfb5-877d-4d34-bd6f-7e9a11a1b6d3" providerId="ADAL" clId="{59393992-B1C3-4795-8E4C-9DC28620CDC6}" dt="2024-11-05T09:52:17.295" v="2851"/>
          <ac:picMkLst>
            <pc:docMk/>
            <pc:sldMk cId="1633799373" sldId="2145707236"/>
            <ac:picMk id="27" creationId="{DCB197D3-FADD-B9E4-06E5-CA9D96211DDF}"/>
          </ac:picMkLst>
        </pc:picChg>
        <pc:picChg chg="add mod">
          <ac:chgData name="Christo Butcher" userId="7434bfb5-877d-4d34-bd6f-7e9a11a1b6d3" providerId="ADAL" clId="{59393992-B1C3-4795-8E4C-9DC28620CDC6}" dt="2024-11-05T09:52:17.295" v="2851"/>
          <ac:picMkLst>
            <pc:docMk/>
            <pc:sldMk cId="1633799373" sldId="2145707236"/>
            <ac:picMk id="28" creationId="{E9236654-48DF-4391-8F66-73AE1A04EC1D}"/>
          </ac:picMkLst>
        </pc:picChg>
        <pc:cxnChg chg="add del mod">
          <ac:chgData name="Christo Butcher" userId="7434bfb5-877d-4d34-bd6f-7e9a11a1b6d3" providerId="ADAL" clId="{59393992-B1C3-4795-8E4C-9DC28620CDC6}" dt="2024-11-04T10:06:48.751" v="658" actId="21"/>
          <ac:cxnSpMkLst>
            <pc:docMk/>
            <pc:sldMk cId="1633799373" sldId="2145707236"/>
            <ac:cxnSpMk id="24" creationId="{8B20718D-5FC5-6805-8C5F-215110FB6387}"/>
          </ac:cxnSpMkLst>
        </pc:cxnChg>
      </pc:sldChg>
      <pc:sldChg chg="addSp delSp modSp mod modAnim">
        <pc:chgData name="Christo Butcher" userId="7434bfb5-877d-4d34-bd6f-7e9a11a1b6d3" providerId="ADAL" clId="{59393992-B1C3-4795-8E4C-9DC28620CDC6}" dt="2024-11-04T09:58:37.684" v="452" actId="14100"/>
        <pc:sldMkLst>
          <pc:docMk/>
          <pc:sldMk cId="4067074690" sldId="2145707237"/>
        </pc:sldMkLst>
        <pc:spChg chg="add del mod ord">
          <ac:chgData name="Christo Butcher" userId="7434bfb5-877d-4d34-bd6f-7e9a11a1b6d3" providerId="ADAL" clId="{59393992-B1C3-4795-8E4C-9DC28620CDC6}" dt="2024-11-04T09:48:36.888" v="62" actId="478"/>
          <ac:spMkLst>
            <pc:docMk/>
            <pc:sldMk cId="4067074690" sldId="2145707237"/>
            <ac:spMk id="3" creationId="{408DBA8A-120E-1608-FA23-BFDF08374F43}"/>
          </ac:spMkLst>
        </pc:spChg>
        <pc:spChg chg="add del mod ord">
          <ac:chgData name="Christo Butcher" userId="7434bfb5-877d-4d34-bd6f-7e9a11a1b6d3" providerId="ADAL" clId="{59393992-B1C3-4795-8E4C-9DC28620CDC6}" dt="2024-11-04T09:48:36.888" v="62" actId="478"/>
          <ac:spMkLst>
            <pc:docMk/>
            <pc:sldMk cId="4067074690" sldId="2145707237"/>
            <ac:spMk id="4" creationId="{D1CEE45C-B16A-A7BE-E8A4-0AC51867974B}"/>
          </ac:spMkLst>
        </pc:spChg>
        <pc:spChg chg="add del mod ord">
          <ac:chgData name="Christo Butcher" userId="7434bfb5-877d-4d34-bd6f-7e9a11a1b6d3" providerId="ADAL" clId="{59393992-B1C3-4795-8E4C-9DC28620CDC6}" dt="2024-11-04T09:48:36.888" v="62" actId="478"/>
          <ac:spMkLst>
            <pc:docMk/>
            <pc:sldMk cId="4067074690" sldId="2145707237"/>
            <ac:spMk id="6" creationId="{EE7D4496-5A8C-31A1-E11F-28CD4944C91D}"/>
          </ac:spMkLst>
        </pc:spChg>
        <pc:spChg chg="add del mod ord">
          <ac:chgData name="Christo Butcher" userId="7434bfb5-877d-4d34-bd6f-7e9a11a1b6d3" providerId="ADAL" clId="{59393992-B1C3-4795-8E4C-9DC28620CDC6}" dt="2024-11-04T09:48:36.888" v="62" actId="478"/>
          <ac:spMkLst>
            <pc:docMk/>
            <pc:sldMk cId="4067074690" sldId="2145707237"/>
            <ac:spMk id="8" creationId="{9CDCA414-2AA9-D25F-5E9F-08B4B697295A}"/>
          </ac:spMkLst>
        </pc:spChg>
        <pc:spChg chg="add mod ord">
          <ac:chgData name="Christo Butcher" userId="7434bfb5-877d-4d34-bd6f-7e9a11a1b6d3" providerId="ADAL" clId="{59393992-B1C3-4795-8E4C-9DC28620CDC6}" dt="2024-11-04T09:57:41.977" v="433" actId="1037"/>
          <ac:spMkLst>
            <pc:docMk/>
            <pc:sldMk cId="4067074690" sldId="2145707237"/>
            <ac:spMk id="10" creationId="{84AD54B4-97E4-1F01-74FA-D297F901577A}"/>
          </ac:spMkLst>
        </pc:spChg>
        <pc:spChg chg="add mod ord">
          <ac:chgData name="Christo Butcher" userId="7434bfb5-877d-4d34-bd6f-7e9a11a1b6d3" providerId="ADAL" clId="{59393992-B1C3-4795-8E4C-9DC28620CDC6}" dt="2024-11-04T09:57:41.977" v="433" actId="1037"/>
          <ac:spMkLst>
            <pc:docMk/>
            <pc:sldMk cId="4067074690" sldId="2145707237"/>
            <ac:spMk id="11" creationId="{65730025-16B9-7829-E21A-CB0FB1576613}"/>
          </ac:spMkLst>
        </pc:spChg>
        <pc:spChg chg="add mod ord">
          <ac:chgData name="Christo Butcher" userId="7434bfb5-877d-4d34-bd6f-7e9a11a1b6d3" providerId="ADAL" clId="{59393992-B1C3-4795-8E4C-9DC28620CDC6}" dt="2024-11-04T09:57:41.977" v="433" actId="1037"/>
          <ac:spMkLst>
            <pc:docMk/>
            <pc:sldMk cId="4067074690" sldId="2145707237"/>
            <ac:spMk id="12" creationId="{E158BFD0-3EDD-FE22-41BE-D0FDEFD3C6AF}"/>
          </ac:spMkLst>
        </pc:spChg>
        <pc:spChg chg="add mod ord">
          <ac:chgData name="Christo Butcher" userId="7434bfb5-877d-4d34-bd6f-7e9a11a1b6d3" providerId="ADAL" clId="{59393992-B1C3-4795-8E4C-9DC28620CDC6}" dt="2024-11-04T09:57:41.977" v="433" actId="1037"/>
          <ac:spMkLst>
            <pc:docMk/>
            <pc:sldMk cId="4067074690" sldId="2145707237"/>
            <ac:spMk id="13" creationId="{FBE381A3-E966-2984-9FE8-FEDC547AC935}"/>
          </ac:spMkLst>
        </pc:spChg>
        <pc:spChg chg="add mod">
          <ac:chgData name="Christo Butcher" userId="7434bfb5-877d-4d34-bd6f-7e9a11a1b6d3" providerId="ADAL" clId="{59393992-B1C3-4795-8E4C-9DC28620CDC6}" dt="2024-11-04T09:49:28.156" v="67"/>
          <ac:spMkLst>
            <pc:docMk/>
            <pc:sldMk cId="4067074690" sldId="2145707237"/>
            <ac:spMk id="14" creationId="{E6382332-69D7-FFCC-8F61-CD9603A6BD3F}"/>
          </ac:spMkLst>
        </pc:spChg>
        <pc:spChg chg="add mod">
          <ac:chgData name="Christo Butcher" userId="7434bfb5-877d-4d34-bd6f-7e9a11a1b6d3" providerId="ADAL" clId="{59393992-B1C3-4795-8E4C-9DC28620CDC6}" dt="2024-11-04T09:49:28.156" v="67"/>
          <ac:spMkLst>
            <pc:docMk/>
            <pc:sldMk cId="4067074690" sldId="2145707237"/>
            <ac:spMk id="15" creationId="{5FCF308F-8197-9C43-B108-02F9092D109F}"/>
          </ac:spMkLst>
        </pc:spChg>
        <pc:spChg chg="add mod">
          <ac:chgData name="Christo Butcher" userId="7434bfb5-877d-4d34-bd6f-7e9a11a1b6d3" providerId="ADAL" clId="{59393992-B1C3-4795-8E4C-9DC28620CDC6}" dt="2024-11-04T09:49:28.156" v="67"/>
          <ac:spMkLst>
            <pc:docMk/>
            <pc:sldMk cId="4067074690" sldId="2145707237"/>
            <ac:spMk id="16" creationId="{5B3370ED-624F-7F6B-656D-715450FBF967}"/>
          </ac:spMkLst>
        </pc:spChg>
        <pc:spChg chg="add mod">
          <ac:chgData name="Christo Butcher" userId="7434bfb5-877d-4d34-bd6f-7e9a11a1b6d3" providerId="ADAL" clId="{59393992-B1C3-4795-8E4C-9DC28620CDC6}" dt="2024-11-04T09:49:28.156" v="67"/>
          <ac:spMkLst>
            <pc:docMk/>
            <pc:sldMk cId="4067074690" sldId="2145707237"/>
            <ac:spMk id="17" creationId="{E98F14A4-64E8-D4EE-8900-A17420BF4552}"/>
          </ac:spMkLst>
        </pc:spChg>
        <pc:spChg chg="add mod">
          <ac:chgData name="Christo Butcher" userId="7434bfb5-877d-4d34-bd6f-7e9a11a1b6d3" providerId="ADAL" clId="{59393992-B1C3-4795-8E4C-9DC28620CDC6}" dt="2024-11-04T09:49:28.156" v="67"/>
          <ac:spMkLst>
            <pc:docMk/>
            <pc:sldMk cId="4067074690" sldId="2145707237"/>
            <ac:spMk id="18" creationId="{B9D3EA16-64E9-5F86-3FE5-BB322A63A8C3}"/>
          </ac:spMkLst>
        </pc:spChg>
        <pc:spChg chg="add mod">
          <ac:chgData name="Christo Butcher" userId="7434bfb5-877d-4d34-bd6f-7e9a11a1b6d3" providerId="ADAL" clId="{59393992-B1C3-4795-8E4C-9DC28620CDC6}" dt="2024-11-04T09:49:28.156" v="67"/>
          <ac:spMkLst>
            <pc:docMk/>
            <pc:sldMk cId="4067074690" sldId="2145707237"/>
            <ac:spMk id="19" creationId="{3B4AF229-E585-646D-6B9C-54870597DC61}"/>
          </ac:spMkLst>
        </pc:spChg>
        <pc:spChg chg="add mod">
          <ac:chgData name="Christo Butcher" userId="7434bfb5-877d-4d34-bd6f-7e9a11a1b6d3" providerId="ADAL" clId="{59393992-B1C3-4795-8E4C-9DC28620CDC6}" dt="2024-11-04T09:49:28.156" v="67"/>
          <ac:spMkLst>
            <pc:docMk/>
            <pc:sldMk cId="4067074690" sldId="2145707237"/>
            <ac:spMk id="20" creationId="{F2BD8D71-81B5-8AB1-177D-DBD353E8D2DF}"/>
          </ac:spMkLst>
        </pc:spChg>
        <pc:spChg chg="add mod">
          <ac:chgData name="Christo Butcher" userId="7434bfb5-877d-4d34-bd6f-7e9a11a1b6d3" providerId="ADAL" clId="{59393992-B1C3-4795-8E4C-9DC28620CDC6}" dt="2024-11-04T09:49:28.156" v="67"/>
          <ac:spMkLst>
            <pc:docMk/>
            <pc:sldMk cId="4067074690" sldId="2145707237"/>
            <ac:spMk id="21" creationId="{9357B6B6-663D-FFAC-BB29-28A6B02277DA}"/>
          </ac:spMkLst>
        </pc:spChg>
        <pc:spChg chg="add mod">
          <ac:chgData name="Christo Butcher" userId="7434bfb5-877d-4d34-bd6f-7e9a11a1b6d3" providerId="ADAL" clId="{59393992-B1C3-4795-8E4C-9DC28620CDC6}" dt="2024-11-04T09:49:28.156" v="67"/>
          <ac:spMkLst>
            <pc:docMk/>
            <pc:sldMk cId="4067074690" sldId="2145707237"/>
            <ac:spMk id="22" creationId="{8DD2B50E-314A-5C0A-B0B6-608A3F248A74}"/>
          </ac:spMkLst>
        </pc:spChg>
        <pc:spChg chg="add mod">
          <ac:chgData name="Christo Butcher" userId="7434bfb5-877d-4d34-bd6f-7e9a11a1b6d3" providerId="ADAL" clId="{59393992-B1C3-4795-8E4C-9DC28620CDC6}" dt="2024-11-04T09:49:28.156" v="67"/>
          <ac:spMkLst>
            <pc:docMk/>
            <pc:sldMk cId="4067074690" sldId="2145707237"/>
            <ac:spMk id="23" creationId="{4A9709B0-EC0F-A3A8-7B61-2ABCD4E7599D}"/>
          </ac:spMkLst>
        </pc:spChg>
        <pc:spChg chg="add mod">
          <ac:chgData name="Christo Butcher" userId="7434bfb5-877d-4d34-bd6f-7e9a11a1b6d3" providerId="ADAL" clId="{59393992-B1C3-4795-8E4C-9DC28620CDC6}" dt="2024-11-04T09:49:28.156" v="67"/>
          <ac:spMkLst>
            <pc:docMk/>
            <pc:sldMk cId="4067074690" sldId="2145707237"/>
            <ac:spMk id="24" creationId="{EAF7D2F8-5CCF-2E12-F574-8DEA6D4E003D}"/>
          </ac:spMkLst>
        </pc:spChg>
        <pc:spChg chg="add mod">
          <ac:chgData name="Christo Butcher" userId="7434bfb5-877d-4d34-bd6f-7e9a11a1b6d3" providerId="ADAL" clId="{59393992-B1C3-4795-8E4C-9DC28620CDC6}" dt="2024-11-04T09:49:28.156" v="67"/>
          <ac:spMkLst>
            <pc:docMk/>
            <pc:sldMk cId="4067074690" sldId="2145707237"/>
            <ac:spMk id="25" creationId="{5B25511C-CFDE-722D-C870-E3EAB91B3EC8}"/>
          </ac:spMkLst>
        </pc:spChg>
        <pc:spChg chg="add mod">
          <ac:chgData name="Christo Butcher" userId="7434bfb5-877d-4d34-bd6f-7e9a11a1b6d3" providerId="ADAL" clId="{59393992-B1C3-4795-8E4C-9DC28620CDC6}" dt="2024-11-04T09:49:28.156" v="67"/>
          <ac:spMkLst>
            <pc:docMk/>
            <pc:sldMk cId="4067074690" sldId="2145707237"/>
            <ac:spMk id="26" creationId="{35A7FFED-A375-F9CE-4039-417ADEE9FD66}"/>
          </ac:spMkLst>
        </pc:spChg>
        <pc:spChg chg="add mod">
          <ac:chgData name="Christo Butcher" userId="7434bfb5-877d-4d34-bd6f-7e9a11a1b6d3" providerId="ADAL" clId="{59393992-B1C3-4795-8E4C-9DC28620CDC6}" dt="2024-11-04T09:49:28.156" v="67"/>
          <ac:spMkLst>
            <pc:docMk/>
            <pc:sldMk cId="4067074690" sldId="2145707237"/>
            <ac:spMk id="27" creationId="{7C254D2C-A5B7-91BE-08E0-1BED85577FD3}"/>
          </ac:spMkLst>
        </pc:spChg>
        <pc:spChg chg="add mod">
          <ac:chgData name="Christo Butcher" userId="7434bfb5-877d-4d34-bd6f-7e9a11a1b6d3" providerId="ADAL" clId="{59393992-B1C3-4795-8E4C-9DC28620CDC6}" dt="2024-11-04T09:58:27.543" v="450" actId="1037"/>
          <ac:spMkLst>
            <pc:docMk/>
            <pc:sldMk cId="4067074690" sldId="2145707237"/>
            <ac:spMk id="29" creationId="{07D7C802-EA04-B0B0-0F2F-742C20D4A110}"/>
          </ac:spMkLst>
        </pc:spChg>
        <pc:spChg chg="add mod">
          <ac:chgData name="Christo Butcher" userId="7434bfb5-877d-4d34-bd6f-7e9a11a1b6d3" providerId="ADAL" clId="{59393992-B1C3-4795-8E4C-9DC28620CDC6}" dt="2024-11-04T09:50:07.515" v="75" actId="1076"/>
          <ac:spMkLst>
            <pc:docMk/>
            <pc:sldMk cId="4067074690" sldId="2145707237"/>
            <ac:spMk id="30" creationId="{D3DE31E6-1413-55A6-8C58-37311F8E84F9}"/>
          </ac:spMkLst>
        </pc:spChg>
        <pc:spChg chg="add mod">
          <ac:chgData name="Christo Butcher" userId="7434bfb5-877d-4d34-bd6f-7e9a11a1b6d3" providerId="ADAL" clId="{59393992-B1C3-4795-8E4C-9DC28620CDC6}" dt="2024-11-04T09:58:27.543" v="450" actId="1037"/>
          <ac:spMkLst>
            <pc:docMk/>
            <pc:sldMk cId="4067074690" sldId="2145707237"/>
            <ac:spMk id="31" creationId="{33A69912-6E5C-DA48-F8EA-84EDF62A2B28}"/>
          </ac:spMkLst>
        </pc:spChg>
        <pc:spChg chg="add mod">
          <ac:chgData name="Christo Butcher" userId="7434bfb5-877d-4d34-bd6f-7e9a11a1b6d3" providerId="ADAL" clId="{59393992-B1C3-4795-8E4C-9DC28620CDC6}" dt="2024-11-04T09:58:27.543" v="450" actId="1037"/>
          <ac:spMkLst>
            <pc:docMk/>
            <pc:sldMk cId="4067074690" sldId="2145707237"/>
            <ac:spMk id="32" creationId="{7A1654BE-2883-D6F3-D6B2-E7E9A69EF5B5}"/>
          </ac:spMkLst>
        </pc:spChg>
        <pc:spChg chg="add mod">
          <ac:chgData name="Christo Butcher" userId="7434bfb5-877d-4d34-bd6f-7e9a11a1b6d3" providerId="ADAL" clId="{59393992-B1C3-4795-8E4C-9DC28620CDC6}" dt="2024-11-04T09:58:27.543" v="450" actId="1037"/>
          <ac:spMkLst>
            <pc:docMk/>
            <pc:sldMk cId="4067074690" sldId="2145707237"/>
            <ac:spMk id="33" creationId="{2217DAFC-8B9C-9225-5C80-12B8B1271285}"/>
          </ac:spMkLst>
        </pc:spChg>
        <pc:spChg chg="add mod">
          <ac:chgData name="Christo Butcher" userId="7434bfb5-877d-4d34-bd6f-7e9a11a1b6d3" providerId="ADAL" clId="{59393992-B1C3-4795-8E4C-9DC28620CDC6}" dt="2024-11-04T09:58:27.543" v="450" actId="1037"/>
          <ac:spMkLst>
            <pc:docMk/>
            <pc:sldMk cId="4067074690" sldId="2145707237"/>
            <ac:spMk id="34" creationId="{6DA67B80-2F7E-50E5-1D80-D4704603E65C}"/>
          </ac:spMkLst>
        </pc:spChg>
        <pc:spChg chg="add mod">
          <ac:chgData name="Christo Butcher" userId="7434bfb5-877d-4d34-bd6f-7e9a11a1b6d3" providerId="ADAL" clId="{59393992-B1C3-4795-8E4C-9DC28620CDC6}" dt="2024-11-04T09:58:27.543" v="450" actId="1037"/>
          <ac:spMkLst>
            <pc:docMk/>
            <pc:sldMk cId="4067074690" sldId="2145707237"/>
            <ac:spMk id="35" creationId="{7DC873ED-1308-E4ED-2DED-5A6EDD8BF40C}"/>
          </ac:spMkLst>
        </pc:spChg>
        <pc:spChg chg="add mod">
          <ac:chgData name="Christo Butcher" userId="7434bfb5-877d-4d34-bd6f-7e9a11a1b6d3" providerId="ADAL" clId="{59393992-B1C3-4795-8E4C-9DC28620CDC6}" dt="2024-11-04T09:58:27.543" v="450" actId="1037"/>
          <ac:spMkLst>
            <pc:docMk/>
            <pc:sldMk cId="4067074690" sldId="2145707237"/>
            <ac:spMk id="36" creationId="{008E3AE3-2A0E-2AF2-4422-A4F6426DA896}"/>
          </ac:spMkLst>
        </pc:spChg>
        <pc:spChg chg="add mod">
          <ac:chgData name="Christo Butcher" userId="7434bfb5-877d-4d34-bd6f-7e9a11a1b6d3" providerId="ADAL" clId="{59393992-B1C3-4795-8E4C-9DC28620CDC6}" dt="2024-11-04T09:58:27.543" v="450" actId="1037"/>
          <ac:spMkLst>
            <pc:docMk/>
            <pc:sldMk cId="4067074690" sldId="2145707237"/>
            <ac:spMk id="37" creationId="{A995C3B9-831E-4F1F-8EE8-324F304C8042}"/>
          </ac:spMkLst>
        </pc:spChg>
        <pc:spChg chg="add mod">
          <ac:chgData name="Christo Butcher" userId="7434bfb5-877d-4d34-bd6f-7e9a11a1b6d3" providerId="ADAL" clId="{59393992-B1C3-4795-8E4C-9DC28620CDC6}" dt="2024-11-04T09:50:07.515" v="75" actId="1076"/>
          <ac:spMkLst>
            <pc:docMk/>
            <pc:sldMk cId="4067074690" sldId="2145707237"/>
            <ac:spMk id="38" creationId="{153EA626-AA36-0097-CDCE-9F8F3670BE6E}"/>
          </ac:spMkLst>
        </pc:spChg>
        <pc:spChg chg="add mod">
          <ac:chgData name="Christo Butcher" userId="7434bfb5-877d-4d34-bd6f-7e9a11a1b6d3" providerId="ADAL" clId="{59393992-B1C3-4795-8E4C-9DC28620CDC6}" dt="2024-11-04T09:58:27.543" v="450" actId="1037"/>
          <ac:spMkLst>
            <pc:docMk/>
            <pc:sldMk cId="4067074690" sldId="2145707237"/>
            <ac:spMk id="39" creationId="{F282DFBD-4193-E266-0DAA-2F9D85C04E9F}"/>
          </ac:spMkLst>
        </pc:spChg>
        <pc:spChg chg="add mod">
          <ac:chgData name="Christo Butcher" userId="7434bfb5-877d-4d34-bd6f-7e9a11a1b6d3" providerId="ADAL" clId="{59393992-B1C3-4795-8E4C-9DC28620CDC6}" dt="2024-11-04T09:58:27.543" v="450" actId="1037"/>
          <ac:spMkLst>
            <pc:docMk/>
            <pc:sldMk cId="4067074690" sldId="2145707237"/>
            <ac:spMk id="40" creationId="{6EB2D0F5-B6D5-D772-08FC-976E6469F407}"/>
          </ac:spMkLst>
        </pc:spChg>
        <pc:spChg chg="add mod">
          <ac:chgData name="Christo Butcher" userId="7434bfb5-877d-4d34-bd6f-7e9a11a1b6d3" providerId="ADAL" clId="{59393992-B1C3-4795-8E4C-9DC28620CDC6}" dt="2024-11-04T09:58:27.543" v="450" actId="1037"/>
          <ac:spMkLst>
            <pc:docMk/>
            <pc:sldMk cId="4067074690" sldId="2145707237"/>
            <ac:spMk id="41" creationId="{833AB956-ED35-CBF4-80EA-5CEBD844B21D}"/>
          </ac:spMkLst>
        </pc:spChg>
        <pc:spChg chg="add mod">
          <ac:chgData name="Christo Butcher" userId="7434bfb5-877d-4d34-bd6f-7e9a11a1b6d3" providerId="ADAL" clId="{59393992-B1C3-4795-8E4C-9DC28620CDC6}" dt="2024-11-04T09:58:27.543" v="450" actId="1037"/>
          <ac:spMkLst>
            <pc:docMk/>
            <pc:sldMk cId="4067074690" sldId="2145707237"/>
            <ac:spMk id="42" creationId="{A25CAEC8-1739-FD5A-AB89-C34885FE6C01}"/>
          </ac:spMkLst>
        </pc:spChg>
        <pc:spChg chg="add mod">
          <ac:chgData name="Christo Butcher" userId="7434bfb5-877d-4d34-bd6f-7e9a11a1b6d3" providerId="ADAL" clId="{59393992-B1C3-4795-8E4C-9DC28620CDC6}" dt="2024-11-04T09:51:57.063" v="346" actId="14100"/>
          <ac:spMkLst>
            <pc:docMk/>
            <pc:sldMk cId="4067074690" sldId="2145707237"/>
            <ac:spMk id="43" creationId="{574AC7A8-F34E-4FBE-E011-65411FD8C21E}"/>
          </ac:spMkLst>
        </pc:spChg>
        <pc:spChg chg="add mod">
          <ac:chgData name="Christo Butcher" userId="7434bfb5-877d-4d34-bd6f-7e9a11a1b6d3" providerId="ADAL" clId="{59393992-B1C3-4795-8E4C-9DC28620CDC6}" dt="2024-11-04T09:58:37.684" v="452" actId="14100"/>
          <ac:spMkLst>
            <pc:docMk/>
            <pc:sldMk cId="4067074690" sldId="2145707237"/>
            <ac:spMk id="44" creationId="{1A4CAAB3-BB2D-EE2D-5AE9-6D444648F71F}"/>
          </ac:spMkLst>
        </pc:spChg>
        <pc:spChg chg="add del mod">
          <ac:chgData name="Christo Butcher" userId="7434bfb5-877d-4d34-bd6f-7e9a11a1b6d3" providerId="ADAL" clId="{59393992-B1C3-4795-8E4C-9DC28620CDC6}" dt="2024-11-04T09:54:11.329" v="374" actId="478"/>
          <ac:spMkLst>
            <pc:docMk/>
            <pc:sldMk cId="4067074690" sldId="2145707237"/>
            <ac:spMk id="45" creationId="{AFC6DFF4-7545-006D-CC85-EC3BB67DFDEA}"/>
          </ac:spMkLst>
        </pc:spChg>
        <pc:picChg chg="del">
          <ac:chgData name="Christo Butcher" userId="7434bfb5-877d-4d34-bd6f-7e9a11a1b6d3" providerId="ADAL" clId="{59393992-B1C3-4795-8E4C-9DC28620CDC6}" dt="2024-11-04T09:48:30.425" v="61" actId="478"/>
          <ac:picMkLst>
            <pc:docMk/>
            <pc:sldMk cId="4067074690" sldId="2145707237"/>
            <ac:picMk id="2" creationId="{28100CFD-79C7-1D8C-4050-815B93CA50DE}"/>
          </ac:picMkLst>
        </pc:picChg>
        <pc:picChg chg="del mod modVis">
          <ac:chgData name="Christo Butcher" userId="7434bfb5-877d-4d34-bd6f-7e9a11a1b6d3" providerId="ADAL" clId="{59393992-B1C3-4795-8E4C-9DC28620CDC6}" dt="2024-11-04T09:49:45.796" v="71" actId="478"/>
          <ac:picMkLst>
            <pc:docMk/>
            <pc:sldMk cId="4067074690" sldId="2145707237"/>
            <ac:picMk id="5" creationId="{70D9175D-6151-30CE-8B89-397DC9C5F660}"/>
          </ac:picMkLst>
        </pc:picChg>
        <pc:picChg chg="mod ord modVis">
          <ac:chgData name="Christo Butcher" userId="7434bfb5-877d-4d34-bd6f-7e9a11a1b6d3" providerId="ADAL" clId="{59393992-B1C3-4795-8E4C-9DC28620CDC6}" dt="2024-11-04T09:58:12.654" v="439" actId="14429"/>
          <ac:picMkLst>
            <pc:docMk/>
            <pc:sldMk cId="4067074690" sldId="2145707237"/>
            <ac:picMk id="7" creationId="{286D9293-06AE-5DA5-75C8-F05C423DA1A0}"/>
          </ac:picMkLst>
        </pc:picChg>
        <pc:picChg chg="add mod ord">
          <ac:chgData name="Christo Butcher" userId="7434bfb5-877d-4d34-bd6f-7e9a11a1b6d3" providerId="ADAL" clId="{59393992-B1C3-4795-8E4C-9DC28620CDC6}" dt="2024-11-04T09:57:41.977" v="433" actId="1037"/>
          <ac:picMkLst>
            <pc:docMk/>
            <pc:sldMk cId="4067074690" sldId="2145707237"/>
            <ac:picMk id="9" creationId="{92AED443-13C7-B32B-3F79-2A3BBBDA439D}"/>
          </ac:picMkLst>
        </pc:picChg>
        <pc:picChg chg="add mod ord modVis">
          <ac:chgData name="Christo Butcher" userId="7434bfb5-877d-4d34-bd6f-7e9a11a1b6d3" providerId="ADAL" clId="{59393992-B1C3-4795-8E4C-9DC28620CDC6}" dt="2024-11-04T09:58:27.543" v="450" actId="1037"/>
          <ac:picMkLst>
            <pc:docMk/>
            <pc:sldMk cId="4067074690" sldId="2145707237"/>
            <ac:picMk id="28" creationId="{D877E253-BC2D-9EF8-4BC2-0D12C7842C64}"/>
          </ac:picMkLst>
        </pc:picChg>
        <pc:picChg chg="add del mod">
          <ac:chgData name="Christo Butcher" userId="7434bfb5-877d-4d34-bd6f-7e9a11a1b6d3" providerId="ADAL" clId="{59393992-B1C3-4795-8E4C-9DC28620CDC6}" dt="2024-11-04T09:57:45.719" v="434" actId="478"/>
          <ac:picMkLst>
            <pc:docMk/>
            <pc:sldMk cId="4067074690" sldId="2145707237"/>
            <ac:picMk id="46" creationId="{A7997C6E-A4E8-D694-5883-A9A83D88DCB0}"/>
          </ac:picMkLst>
        </pc:picChg>
        <pc:picChg chg="add del mod modVis">
          <ac:chgData name="Christo Butcher" userId="7434bfb5-877d-4d34-bd6f-7e9a11a1b6d3" providerId="ADAL" clId="{59393992-B1C3-4795-8E4C-9DC28620CDC6}" dt="2024-11-04T09:58:31.833" v="451" actId="478"/>
          <ac:picMkLst>
            <pc:docMk/>
            <pc:sldMk cId="4067074690" sldId="2145707237"/>
            <ac:picMk id="47" creationId="{9D00C88B-A896-404E-6321-1257A829C3C3}"/>
          </ac:picMkLst>
        </pc:picChg>
      </pc:sldChg>
      <pc:sldChg chg="addSp modSp mod modAnim">
        <pc:chgData name="Christo Butcher" userId="7434bfb5-877d-4d34-bd6f-7e9a11a1b6d3" providerId="ADAL" clId="{59393992-B1C3-4795-8E4C-9DC28620CDC6}" dt="2024-11-04T09:57:51.420" v="436" actId="14429"/>
        <pc:sldMkLst>
          <pc:docMk/>
          <pc:sldMk cId="2824848082" sldId="2145707238"/>
        </pc:sldMkLst>
        <pc:spChg chg="add mod">
          <ac:chgData name="Christo Butcher" userId="7434bfb5-877d-4d34-bd6f-7e9a11a1b6d3" providerId="ADAL" clId="{59393992-B1C3-4795-8E4C-9DC28620CDC6}" dt="2024-11-04T09:56:18.480" v="426" actId="1076"/>
          <ac:spMkLst>
            <pc:docMk/>
            <pc:sldMk cId="2824848082" sldId="2145707238"/>
            <ac:spMk id="3" creationId="{64C620F0-C190-E469-B599-65217115F1AD}"/>
          </ac:spMkLst>
        </pc:spChg>
        <pc:picChg chg="mod modVis">
          <ac:chgData name="Christo Butcher" userId="7434bfb5-877d-4d34-bd6f-7e9a11a1b6d3" providerId="ADAL" clId="{59393992-B1C3-4795-8E4C-9DC28620CDC6}" dt="2024-11-04T09:57:51.420" v="436" actId="14429"/>
          <ac:picMkLst>
            <pc:docMk/>
            <pc:sldMk cId="2824848082" sldId="2145707238"/>
            <ac:picMk id="5" creationId="{70D9175D-6151-30CE-8B89-397DC9C5F660}"/>
          </ac:picMkLst>
        </pc:picChg>
      </pc:sldChg>
      <pc:sldChg chg="del">
        <pc:chgData name="Christo Butcher" userId="7434bfb5-877d-4d34-bd6f-7e9a11a1b6d3" providerId="ADAL" clId="{59393992-B1C3-4795-8E4C-9DC28620CDC6}" dt="2024-11-04T11:07:54.515" v="1558" actId="47"/>
        <pc:sldMkLst>
          <pc:docMk/>
          <pc:sldMk cId="3836320739" sldId="2145707239"/>
        </pc:sldMkLst>
      </pc:sldChg>
      <pc:sldChg chg="modSp mod">
        <pc:chgData name="Christo Butcher" userId="7434bfb5-877d-4d34-bd6f-7e9a11a1b6d3" providerId="ADAL" clId="{59393992-B1C3-4795-8E4C-9DC28620CDC6}" dt="2024-11-04T11:16:30.431" v="1903" actId="313"/>
        <pc:sldMkLst>
          <pc:docMk/>
          <pc:sldMk cId="232460835" sldId="2145707240"/>
        </pc:sldMkLst>
        <pc:spChg chg="mod">
          <ac:chgData name="Christo Butcher" userId="7434bfb5-877d-4d34-bd6f-7e9a11a1b6d3" providerId="ADAL" clId="{59393992-B1C3-4795-8E4C-9DC28620CDC6}" dt="2024-11-04T11:16:30.431" v="1903" actId="313"/>
          <ac:spMkLst>
            <pc:docMk/>
            <pc:sldMk cId="232460835" sldId="2145707240"/>
            <ac:spMk id="4" creationId="{00000000-0000-0000-0000-000000000000}"/>
          </ac:spMkLst>
        </pc:spChg>
      </pc:sldChg>
      <pc:sldChg chg="addSp delSp modSp add mod modTransition">
        <pc:chgData name="Christo Butcher" userId="7434bfb5-877d-4d34-bd6f-7e9a11a1b6d3" providerId="ADAL" clId="{59393992-B1C3-4795-8E4C-9DC28620CDC6}" dt="2024-11-04T10:12:04.839" v="746"/>
        <pc:sldMkLst>
          <pc:docMk/>
          <pc:sldMk cId="1202302349" sldId="2145707241"/>
        </pc:sldMkLst>
        <pc:spChg chg="mod">
          <ac:chgData name="Christo Butcher" userId="7434bfb5-877d-4d34-bd6f-7e9a11a1b6d3" providerId="ADAL" clId="{59393992-B1C3-4795-8E4C-9DC28620CDC6}" dt="2024-11-04T10:11:24.616" v="724" actId="403"/>
          <ac:spMkLst>
            <pc:docMk/>
            <pc:sldMk cId="1202302349" sldId="2145707241"/>
            <ac:spMk id="3" creationId="{64C620F0-C190-E469-B599-65217115F1AD}"/>
          </ac:spMkLst>
        </pc:spChg>
        <pc:spChg chg="add mod">
          <ac:chgData name="Christo Butcher" userId="7434bfb5-877d-4d34-bd6f-7e9a11a1b6d3" providerId="ADAL" clId="{59393992-B1C3-4795-8E4C-9DC28620CDC6}" dt="2024-11-04T10:12:04.839" v="746"/>
          <ac:spMkLst>
            <pc:docMk/>
            <pc:sldMk cId="1202302349" sldId="2145707241"/>
            <ac:spMk id="6" creationId="{3A3F87F7-93BB-D0A9-4E5C-467A1C13A618}"/>
          </ac:spMkLst>
        </pc:spChg>
        <pc:spChg chg="add del">
          <ac:chgData name="Christo Butcher" userId="7434bfb5-877d-4d34-bd6f-7e9a11a1b6d3" providerId="ADAL" clId="{59393992-B1C3-4795-8E4C-9DC28620CDC6}" dt="2024-11-04T10:05:51.453" v="645" actId="478"/>
          <ac:spMkLst>
            <pc:docMk/>
            <pc:sldMk cId="1202302349" sldId="2145707241"/>
            <ac:spMk id="7" creationId="{6016BC75-1E5B-25DC-9774-2F7845FB22E2}"/>
          </ac:spMkLst>
        </pc:spChg>
        <pc:spChg chg="add mod">
          <ac:chgData name="Christo Butcher" userId="7434bfb5-877d-4d34-bd6f-7e9a11a1b6d3" providerId="ADAL" clId="{59393992-B1C3-4795-8E4C-9DC28620CDC6}" dt="2024-11-04T10:09:07.482" v="685" actId="206"/>
          <ac:spMkLst>
            <pc:docMk/>
            <pc:sldMk cId="1202302349" sldId="2145707241"/>
            <ac:spMk id="14" creationId="{877D59C6-2D14-1EE4-11CF-EAECA60E811C}"/>
          </ac:spMkLst>
        </pc:spChg>
        <pc:spChg chg="add mod">
          <ac:chgData name="Christo Butcher" userId="7434bfb5-877d-4d34-bd6f-7e9a11a1b6d3" providerId="ADAL" clId="{59393992-B1C3-4795-8E4C-9DC28620CDC6}" dt="2024-11-04T10:09:45.957" v="697" actId="1038"/>
          <ac:spMkLst>
            <pc:docMk/>
            <pc:sldMk cId="1202302349" sldId="2145707241"/>
            <ac:spMk id="15" creationId="{B78999E4-C108-04ED-C97C-8346DB88ECA7}"/>
          </ac:spMkLst>
        </pc:spChg>
        <pc:spChg chg="add mod">
          <ac:chgData name="Christo Butcher" userId="7434bfb5-877d-4d34-bd6f-7e9a11a1b6d3" providerId="ADAL" clId="{59393992-B1C3-4795-8E4C-9DC28620CDC6}" dt="2024-11-04T10:10:06.902" v="698"/>
          <ac:spMkLst>
            <pc:docMk/>
            <pc:sldMk cId="1202302349" sldId="2145707241"/>
            <ac:spMk id="16" creationId="{0DC0BECC-1837-2EA8-56DF-36F9201DAEB3}"/>
          </ac:spMkLst>
        </pc:spChg>
        <pc:cxnChg chg="add del mod">
          <ac:chgData name="Christo Butcher" userId="7434bfb5-877d-4d34-bd6f-7e9a11a1b6d3" providerId="ADAL" clId="{59393992-B1C3-4795-8E4C-9DC28620CDC6}" dt="2024-11-04T10:06:29.995" v="652" actId="21"/>
          <ac:cxnSpMkLst>
            <pc:docMk/>
            <pc:sldMk cId="1202302349" sldId="2145707241"/>
            <ac:cxnSpMk id="9" creationId="{8B20718D-5FC5-6805-8C5F-215110FB6387}"/>
          </ac:cxnSpMkLst>
        </pc:cxnChg>
        <pc:cxnChg chg="add mod">
          <ac:chgData name="Christo Butcher" userId="7434bfb5-877d-4d34-bd6f-7e9a11a1b6d3" providerId="ADAL" clId="{59393992-B1C3-4795-8E4C-9DC28620CDC6}" dt="2024-11-04T10:08:13.687" v="679" actId="1076"/>
          <ac:cxnSpMkLst>
            <pc:docMk/>
            <pc:sldMk cId="1202302349" sldId="2145707241"/>
            <ac:cxnSpMk id="11" creationId="{5362C2C8-9043-556D-C47A-7ED190742133}"/>
          </ac:cxnSpMkLst>
        </pc:cxnChg>
        <pc:cxnChg chg="add mod">
          <ac:chgData name="Christo Butcher" userId="7434bfb5-877d-4d34-bd6f-7e9a11a1b6d3" providerId="ADAL" clId="{59393992-B1C3-4795-8E4C-9DC28620CDC6}" dt="2024-11-04T10:07:05.083" v="662" actId="1076"/>
          <ac:cxnSpMkLst>
            <pc:docMk/>
            <pc:sldMk cId="1202302349" sldId="2145707241"/>
            <ac:cxnSpMk id="24" creationId="{8B20718D-5FC5-6805-8C5F-215110FB6387}"/>
          </ac:cxnSpMkLst>
        </pc:cxnChg>
      </pc:sldChg>
      <pc:sldChg chg="delSp add mod">
        <pc:chgData name="Christo Butcher" userId="7434bfb5-877d-4d34-bd6f-7e9a11a1b6d3" providerId="ADAL" clId="{59393992-B1C3-4795-8E4C-9DC28620CDC6}" dt="2024-11-04T10:14:17.036" v="751" actId="478"/>
        <pc:sldMkLst>
          <pc:docMk/>
          <pc:sldMk cId="3499614764" sldId="2145707242"/>
        </pc:sldMkLst>
        <pc:spChg chg="del">
          <ac:chgData name="Christo Butcher" userId="7434bfb5-877d-4d34-bd6f-7e9a11a1b6d3" providerId="ADAL" clId="{59393992-B1C3-4795-8E4C-9DC28620CDC6}" dt="2024-11-04T10:14:14.679" v="750" actId="478"/>
          <ac:spMkLst>
            <pc:docMk/>
            <pc:sldMk cId="3499614764" sldId="2145707242"/>
            <ac:spMk id="6" creationId="{3A3F87F7-93BB-D0A9-4E5C-467A1C13A618}"/>
          </ac:spMkLst>
        </pc:spChg>
        <pc:spChg chg="del">
          <ac:chgData name="Christo Butcher" userId="7434bfb5-877d-4d34-bd6f-7e9a11a1b6d3" providerId="ADAL" clId="{59393992-B1C3-4795-8E4C-9DC28620CDC6}" dt="2024-11-04T10:14:14.679" v="750" actId="478"/>
          <ac:spMkLst>
            <pc:docMk/>
            <pc:sldMk cId="3499614764" sldId="2145707242"/>
            <ac:spMk id="14" creationId="{877D59C6-2D14-1EE4-11CF-EAECA60E811C}"/>
          </ac:spMkLst>
        </pc:spChg>
        <pc:spChg chg="del">
          <ac:chgData name="Christo Butcher" userId="7434bfb5-877d-4d34-bd6f-7e9a11a1b6d3" providerId="ADAL" clId="{59393992-B1C3-4795-8E4C-9DC28620CDC6}" dt="2024-11-04T10:14:17.036" v="751" actId="478"/>
          <ac:spMkLst>
            <pc:docMk/>
            <pc:sldMk cId="3499614764" sldId="2145707242"/>
            <ac:spMk id="16" creationId="{0DC0BECC-1837-2EA8-56DF-36F9201DAEB3}"/>
          </ac:spMkLst>
        </pc:spChg>
      </pc:sldChg>
      <pc:sldChg chg="add del">
        <pc:chgData name="Christo Butcher" userId="7434bfb5-877d-4d34-bd6f-7e9a11a1b6d3" providerId="ADAL" clId="{59393992-B1C3-4795-8E4C-9DC28620CDC6}" dt="2024-11-04T10:13:05.434" v="747" actId="47"/>
        <pc:sldMkLst>
          <pc:docMk/>
          <pc:sldMk cId="3788183587" sldId="2145707242"/>
        </pc:sldMkLst>
      </pc:sldChg>
      <pc:sldChg chg="addSp delSp modSp add mod modTransition modAnim">
        <pc:chgData name="Christo Butcher" userId="7434bfb5-877d-4d34-bd6f-7e9a11a1b6d3" providerId="ADAL" clId="{59393992-B1C3-4795-8E4C-9DC28620CDC6}" dt="2024-11-05T09:58:12.689" v="2894" actId="1036"/>
        <pc:sldMkLst>
          <pc:docMk/>
          <pc:sldMk cId="1004887751" sldId="2145707243"/>
        </pc:sldMkLst>
        <pc:spChg chg="mod ord modVis">
          <ac:chgData name="Christo Butcher" userId="7434bfb5-877d-4d34-bd6f-7e9a11a1b6d3" providerId="ADAL" clId="{59393992-B1C3-4795-8E4C-9DC28620CDC6}" dt="2024-11-04T10:24:13.095" v="881" actId="1076"/>
          <ac:spMkLst>
            <pc:docMk/>
            <pc:sldMk cId="1004887751" sldId="2145707243"/>
            <ac:spMk id="3" creationId="{64C620F0-C190-E469-B599-65217115F1AD}"/>
          </ac:spMkLst>
        </pc:spChg>
        <pc:spChg chg="add mod">
          <ac:chgData name="Christo Butcher" userId="7434bfb5-877d-4d34-bd6f-7e9a11a1b6d3" providerId="ADAL" clId="{59393992-B1C3-4795-8E4C-9DC28620CDC6}" dt="2024-11-04T10:20:17.621" v="791" actId="14100"/>
          <ac:spMkLst>
            <pc:docMk/>
            <pc:sldMk cId="1004887751" sldId="2145707243"/>
            <ac:spMk id="8" creationId="{DD4715E3-0A01-F71D-2493-3890F85C920A}"/>
          </ac:spMkLst>
        </pc:spChg>
        <pc:spChg chg="add del mod">
          <ac:chgData name="Christo Butcher" userId="7434bfb5-877d-4d34-bd6f-7e9a11a1b6d3" providerId="ADAL" clId="{59393992-B1C3-4795-8E4C-9DC28620CDC6}" dt="2024-11-04T10:20:13.964" v="790" actId="478"/>
          <ac:spMkLst>
            <pc:docMk/>
            <pc:sldMk cId="1004887751" sldId="2145707243"/>
            <ac:spMk id="9" creationId="{63FD24D9-86DF-1123-0307-242095D16956}"/>
          </ac:spMkLst>
        </pc:spChg>
        <pc:spChg chg="add del mod">
          <ac:chgData name="Christo Butcher" userId="7434bfb5-877d-4d34-bd6f-7e9a11a1b6d3" providerId="ADAL" clId="{59393992-B1C3-4795-8E4C-9DC28620CDC6}" dt="2024-11-04T10:21:26.857" v="803" actId="478"/>
          <ac:spMkLst>
            <pc:docMk/>
            <pc:sldMk cId="1004887751" sldId="2145707243"/>
            <ac:spMk id="10" creationId="{86A3305B-D28F-5FB2-BC91-95BAF9BFED91}"/>
          </ac:spMkLst>
        </pc:spChg>
        <pc:spChg chg="add mod">
          <ac:chgData name="Christo Butcher" userId="7434bfb5-877d-4d34-bd6f-7e9a11a1b6d3" providerId="ADAL" clId="{59393992-B1C3-4795-8E4C-9DC28620CDC6}" dt="2024-11-04T10:23:54.782" v="870" actId="1037"/>
          <ac:spMkLst>
            <pc:docMk/>
            <pc:sldMk cId="1004887751" sldId="2145707243"/>
            <ac:spMk id="12" creationId="{A716A17C-832A-B3C7-25FF-3C7C231D867A}"/>
          </ac:spMkLst>
        </pc:spChg>
        <pc:spChg chg="add mod">
          <ac:chgData name="Christo Butcher" userId="7434bfb5-877d-4d34-bd6f-7e9a11a1b6d3" providerId="ADAL" clId="{59393992-B1C3-4795-8E4C-9DC28620CDC6}" dt="2024-11-04T10:23:47.069" v="860" actId="1076"/>
          <ac:spMkLst>
            <pc:docMk/>
            <pc:sldMk cId="1004887751" sldId="2145707243"/>
            <ac:spMk id="13" creationId="{4759A046-6973-19A8-81CA-8169CE299B9B}"/>
          </ac:spMkLst>
        </pc:spChg>
        <pc:spChg chg="add mod">
          <ac:chgData name="Christo Butcher" userId="7434bfb5-877d-4d34-bd6f-7e9a11a1b6d3" providerId="ADAL" clId="{59393992-B1C3-4795-8E4C-9DC28620CDC6}" dt="2024-11-05T09:57:16.416" v="2881" actId="1076"/>
          <ac:spMkLst>
            <pc:docMk/>
            <pc:sldMk cId="1004887751" sldId="2145707243"/>
            <ac:spMk id="14" creationId="{537B2EE3-2C9D-5C53-FD2C-29256D3B65F6}"/>
          </ac:spMkLst>
        </pc:spChg>
        <pc:spChg chg="del mod modVis">
          <ac:chgData name="Christo Butcher" userId="7434bfb5-877d-4d34-bd6f-7e9a11a1b6d3" providerId="ADAL" clId="{59393992-B1C3-4795-8E4C-9DC28620CDC6}" dt="2024-11-04T10:20:49.122" v="794" actId="478"/>
          <ac:spMkLst>
            <pc:docMk/>
            <pc:sldMk cId="1004887751" sldId="2145707243"/>
            <ac:spMk id="15" creationId="{B78999E4-C108-04ED-C97C-8346DB88ECA7}"/>
          </ac:spMkLst>
        </pc:spChg>
        <pc:spChg chg="add mod">
          <ac:chgData name="Christo Butcher" userId="7434bfb5-877d-4d34-bd6f-7e9a11a1b6d3" providerId="ADAL" clId="{59393992-B1C3-4795-8E4C-9DC28620CDC6}" dt="2024-11-04T10:25:22.602" v="942" actId="1035"/>
          <ac:spMkLst>
            <pc:docMk/>
            <pc:sldMk cId="1004887751" sldId="2145707243"/>
            <ac:spMk id="16" creationId="{B0413DC1-9C00-E72F-CFE2-4672C5E348D2}"/>
          </ac:spMkLst>
        </pc:spChg>
        <pc:spChg chg="add del mod">
          <ac:chgData name="Christo Butcher" userId="7434bfb5-877d-4d34-bd6f-7e9a11a1b6d3" providerId="ADAL" clId="{59393992-B1C3-4795-8E4C-9DC28620CDC6}" dt="2024-11-05T09:58:04.036" v="2886" actId="478"/>
          <ac:spMkLst>
            <pc:docMk/>
            <pc:sldMk cId="1004887751" sldId="2145707243"/>
            <ac:spMk id="18" creationId="{6BBB4911-0085-408F-C6D3-8159EEBC799D}"/>
          </ac:spMkLst>
        </pc:spChg>
        <pc:spChg chg="add mod">
          <ac:chgData name="Christo Butcher" userId="7434bfb5-877d-4d34-bd6f-7e9a11a1b6d3" providerId="ADAL" clId="{59393992-B1C3-4795-8E4C-9DC28620CDC6}" dt="2024-11-05T09:58:12.689" v="2894" actId="1036"/>
          <ac:spMkLst>
            <pc:docMk/>
            <pc:sldMk cId="1004887751" sldId="2145707243"/>
            <ac:spMk id="19" creationId="{0804E9BA-10CD-BBDF-7C6B-AECA8A1FFF1C}"/>
          </ac:spMkLst>
        </pc:spChg>
        <pc:picChg chg="mod">
          <ac:chgData name="Christo Butcher" userId="7434bfb5-877d-4d34-bd6f-7e9a11a1b6d3" providerId="ADAL" clId="{59393992-B1C3-4795-8E4C-9DC28620CDC6}" dt="2024-11-04T10:19:08.467" v="776" actId="1076"/>
          <ac:picMkLst>
            <pc:docMk/>
            <pc:sldMk cId="1004887751" sldId="2145707243"/>
            <ac:picMk id="2" creationId="{28100CFD-79C7-1D8C-4050-815B93CA50DE}"/>
          </ac:picMkLst>
        </pc:picChg>
        <pc:picChg chg="mod ord modVis">
          <ac:chgData name="Christo Butcher" userId="7434bfb5-877d-4d34-bd6f-7e9a11a1b6d3" providerId="ADAL" clId="{59393992-B1C3-4795-8E4C-9DC28620CDC6}" dt="2024-11-04T10:20:24.386" v="792" actId="13244"/>
          <ac:picMkLst>
            <pc:docMk/>
            <pc:sldMk cId="1004887751" sldId="2145707243"/>
            <ac:picMk id="4" creationId="{3E7A280A-C828-8869-A230-82988E651A62}"/>
          </ac:picMkLst>
        </pc:picChg>
        <pc:picChg chg="del mod modVis">
          <ac:chgData name="Christo Butcher" userId="7434bfb5-877d-4d34-bd6f-7e9a11a1b6d3" providerId="ADAL" clId="{59393992-B1C3-4795-8E4C-9DC28620CDC6}" dt="2024-11-04T10:18:42.578" v="768" actId="478"/>
          <ac:picMkLst>
            <pc:docMk/>
            <pc:sldMk cId="1004887751" sldId="2145707243"/>
            <ac:picMk id="5" creationId="{70D9175D-6151-30CE-8B89-397DC9C5F660}"/>
          </ac:picMkLst>
        </pc:picChg>
        <pc:picChg chg="add mod">
          <ac:chgData name="Christo Butcher" userId="7434bfb5-877d-4d34-bd6f-7e9a11a1b6d3" providerId="ADAL" clId="{59393992-B1C3-4795-8E4C-9DC28620CDC6}" dt="2024-11-04T10:18:36.754" v="763" actId="962"/>
          <ac:picMkLst>
            <pc:docMk/>
            <pc:sldMk cId="1004887751" sldId="2145707243"/>
            <ac:picMk id="7" creationId="{971101B6-0B50-754B-1BF6-3B611FDA379F}"/>
          </ac:picMkLst>
        </pc:picChg>
        <pc:picChg chg="add mod">
          <ac:chgData name="Christo Butcher" userId="7434bfb5-877d-4d34-bd6f-7e9a11a1b6d3" providerId="ADAL" clId="{59393992-B1C3-4795-8E4C-9DC28620CDC6}" dt="2024-11-04T10:25:50.357" v="947" actId="1076"/>
          <ac:picMkLst>
            <pc:docMk/>
            <pc:sldMk cId="1004887751" sldId="2145707243"/>
            <ac:picMk id="17" creationId="{B76CA82B-658F-392C-F161-95F91A994672}"/>
          </ac:picMkLst>
        </pc:picChg>
        <pc:cxnChg chg="mod">
          <ac:chgData name="Christo Butcher" userId="7434bfb5-877d-4d34-bd6f-7e9a11a1b6d3" providerId="ADAL" clId="{59393992-B1C3-4795-8E4C-9DC28620CDC6}" dt="2024-11-04T10:19:08.467" v="776" actId="1076"/>
          <ac:cxnSpMkLst>
            <pc:docMk/>
            <pc:sldMk cId="1004887751" sldId="2145707243"/>
            <ac:cxnSpMk id="11" creationId="{5362C2C8-9043-556D-C47A-7ED190742133}"/>
          </ac:cxnSpMkLst>
        </pc:cxnChg>
        <pc:cxnChg chg="del mod modVis">
          <ac:chgData name="Christo Butcher" userId="7434bfb5-877d-4d34-bd6f-7e9a11a1b6d3" providerId="ADAL" clId="{59393992-B1C3-4795-8E4C-9DC28620CDC6}" dt="2024-11-04T10:19:23.694" v="781" actId="478"/>
          <ac:cxnSpMkLst>
            <pc:docMk/>
            <pc:sldMk cId="1004887751" sldId="2145707243"/>
            <ac:cxnSpMk id="24" creationId="{8B20718D-5FC5-6805-8C5F-215110FB6387}"/>
          </ac:cxnSpMkLst>
        </pc:cxnChg>
      </pc:sldChg>
      <pc:sldChg chg="addSp delSp modSp add del mod modTransition modClrScheme modAnim chgLayout">
        <pc:chgData name="Christo Butcher" userId="7434bfb5-877d-4d34-bd6f-7e9a11a1b6d3" providerId="ADAL" clId="{59393992-B1C3-4795-8E4C-9DC28620CDC6}" dt="2024-11-05T14:00:47.856" v="3544" actId="47"/>
        <pc:sldMkLst>
          <pc:docMk/>
          <pc:sldMk cId="708525414" sldId="2145707244"/>
        </pc:sldMkLst>
        <pc:spChg chg="add del mod">
          <ac:chgData name="Christo Butcher" userId="7434bfb5-877d-4d34-bd6f-7e9a11a1b6d3" providerId="ADAL" clId="{59393992-B1C3-4795-8E4C-9DC28620CDC6}" dt="2024-11-04T10:28:32.296" v="976" actId="478"/>
          <ac:spMkLst>
            <pc:docMk/>
            <pc:sldMk cId="708525414" sldId="2145707244"/>
            <ac:spMk id="33" creationId="{908E04E0-42ED-BFAD-1372-73454670B0E8}"/>
          </ac:spMkLst>
        </pc:spChg>
        <pc:spChg chg="add del mod ord">
          <ac:chgData name="Christo Butcher" userId="7434bfb5-877d-4d34-bd6f-7e9a11a1b6d3" providerId="ADAL" clId="{59393992-B1C3-4795-8E4C-9DC28620CDC6}" dt="2024-11-04T10:28:23.432" v="974" actId="478"/>
          <ac:spMkLst>
            <pc:docMk/>
            <pc:sldMk cId="708525414" sldId="2145707244"/>
            <ac:spMk id="36" creationId="{E2469101-C450-FA8B-425A-EA4C51798B81}"/>
          </ac:spMkLst>
        </pc:spChg>
        <pc:spChg chg="add mod ord">
          <ac:chgData name="Christo Butcher" userId="7434bfb5-877d-4d34-bd6f-7e9a11a1b6d3" providerId="ADAL" clId="{59393992-B1C3-4795-8E4C-9DC28620CDC6}" dt="2024-11-04T10:37:36.660" v="1290" actId="20577"/>
          <ac:spMkLst>
            <pc:docMk/>
            <pc:sldMk cId="708525414" sldId="2145707244"/>
            <ac:spMk id="38" creationId="{FB749263-92EF-3012-F16B-0816EA72ED34}"/>
          </ac:spMkLst>
        </pc:spChg>
        <pc:spChg chg="add mod">
          <ac:chgData name="Christo Butcher" userId="7434bfb5-877d-4d34-bd6f-7e9a11a1b6d3" providerId="ADAL" clId="{59393992-B1C3-4795-8E4C-9DC28620CDC6}" dt="2024-11-04T10:32:55.769" v="1130" actId="14100"/>
          <ac:spMkLst>
            <pc:docMk/>
            <pc:sldMk cId="708525414" sldId="2145707244"/>
            <ac:spMk id="45" creationId="{2D255102-3BC1-EFFC-E8FE-413F6194AAEB}"/>
          </ac:spMkLst>
        </pc:spChg>
      </pc:sldChg>
      <pc:sldChg chg="addSp delSp modSp new del mod modClrScheme chgLayout">
        <pc:chgData name="Christo Butcher" userId="7434bfb5-877d-4d34-bd6f-7e9a11a1b6d3" providerId="ADAL" clId="{59393992-B1C3-4795-8E4C-9DC28620CDC6}" dt="2024-11-05T08:53:23.367" v="2702" actId="47"/>
        <pc:sldMkLst>
          <pc:docMk/>
          <pc:sldMk cId="1315618433" sldId="2145707245"/>
        </pc:sldMkLst>
        <pc:spChg chg="del mod ord">
          <ac:chgData name="Christo Butcher" userId="7434bfb5-877d-4d34-bd6f-7e9a11a1b6d3" providerId="ADAL" clId="{59393992-B1C3-4795-8E4C-9DC28620CDC6}" dt="2024-11-04T10:58:08.024" v="1292" actId="700"/>
          <ac:spMkLst>
            <pc:docMk/>
            <pc:sldMk cId="1315618433" sldId="2145707245"/>
            <ac:spMk id="2" creationId="{36730E01-CC97-12A4-AA13-347C1A9261EC}"/>
          </ac:spMkLst>
        </pc:spChg>
        <pc:spChg chg="del mod ord">
          <ac:chgData name="Christo Butcher" userId="7434bfb5-877d-4d34-bd6f-7e9a11a1b6d3" providerId="ADAL" clId="{59393992-B1C3-4795-8E4C-9DC28620CDC6}" dt="2024-11-04T10:58:08.024" v="1292" actId="700"/>
          <ac:spMkLst>
            <pc:docMk/>
            <pc:sldMk cId="1315618433" sldId="2145707245"/>
            <ac:spMk id="3" creationId="{888F72A5-C4FC-E5C1-3713-BC476C39586D}"/>
          </ac:spMkLst>
        </pc:spChg>
        <pc:spChg chg="del">
          <ac:chgData name="Christo Butcher" userId="7434bfb5-877d-4d34-bd6f-7e9a11a1b6d3" providerId="ADAL" clId="{59393992-B1C3-4795-8E4C-9DC28620CDC6}" dt="2024-11-04T10:58:08.024" v="1292" actId="700"/>
          <ac:spMkLst>
            <pc:docMk/>
            <pc:sldMk cId="1315618433" sldId="2145707245"/>
            <ac:spMk id="4" creationId="{28C3B0D6-C4C4-C3BE-1BC1-0B10722AE76C}"/>
          </ac:spMkLst>
        </pc:spChg>
        <pc:spChg chg="add mod ord">
          <ac:chgData name="Christo Butcher" userId="7434bfb5-877d-4d34-bd6f-7e9a11a1b6d3" providerId="ADAL" clId="{59393992-B1C3-4795-8E4C-9DC28620CDC6}" dt="2024-11-04T10:58:08.024" v="1292" actId="700"/>
          <ac:spMkLst>
            <pc:docMk/>
            <pc:sldMk cId="1315618433" sldId="2145707245"/>
            <ac:spMk id="5" creationId="{431B4715-6CCE-F8AB-1544-230203D53F7B}"/>
          </ac:spMkLst>
        </pc:spChg>
        <pc:spChg chg="add mod ord">
          <ac:chgData name="Christo Butcher" userId="7434bfb5-877d-4d34-bd6f-7e9a11a1b6d3" providerId="ADAL" clId="{59393992-B1C3-4795-8E4C-9DC28620CDC6}" dt="2024-11-04T10:58:25.799" v="1354" actId="20577"/>
          <ac:spMkLst>
            <pc:docMk/>
            <pc:sldMk cId="1315618433" sldId="2145707245"/>
            <ac:spMk id="6" creationId="{96A63869-DF0D-E487-2DDE-9BBDDCF57245}"/>
          </ac:spMkLst>
        </pc:spChg>
        <pc:spChg chg="add mod">
          <ac:chgData name="Christo Butcher" userId="7434bfb5-877d-4d34-bd6f-7e9a11a1b6d3" providerId="ADAL" clId="{59393992-B1C3-4795-8E4C-9DC28620CDC6}" dt="2024-11-05T08:52:25.228" v="2699"/>
          <ac:spMkLst>
            <pc:docMk/>
            <pc:sldMk cId="1315618433" sldId="2145707245"/>
            <ac:spMk id="8" creationId="{20F767B0-BEF3-60F5-A48F-F64F92AA9140}"/>
          </ac:spMkLst>
        </pc:spChg>
        <pc:spChg chg="add mod">
          <ac:chgData name="Christo Butcher" userId="7434bfb5-877d-4d34-bd6f-7e9a11a1b6d3" providerId="ADAL" clId="{59393992-B1C3-4795-8E4C-9DC28620CDC6}" dt="2024-11-05T08:52:25.228" v="2699"/>
          <ac:spMkLst>
            <pc:docMk/>
            <pc:sldMk cId="1315618433" sldId="2145707245"/>
            <ac:spMk id="9" creationId="{3439A41F-544B-9083-19B3-7FDA2D98A560}"/>
          </ac:spMkLst>
        </pc:spChg>
        <pc:spChg chg="add mod">
          <ac:chgData name="Christo Butcher" userId="7434bfb5-877d-4d34-bd6f-7e9a11a1b6d3" providerId="ADAL" clId="{59393992-B1C3-4795-8E4C-9DC28620CDC6}" dt="2024-11-05T08:52:25.228" v="2699"/>
          <ac:spMkLst>
            <pc:docMk/>
            <pc:sldMk cId="1315618433" sldId="2145707245"/>
            <ac:spMk id="10" creationId="{85C8B956-489C-1889-95DB-2B91C8890ECE}"/>
          </ac:spMkLst>
        </pc:spChg>
        <pc:spChg chg="add mod">
          <ac:chgData name="Christo Butcher" userId="7434bfb5-877d-4d34-bd6f-7e9a11a1b6d3" providerId="ADAL" clId="{59393992-B1C3-4795-8E4C-9DC28620CDC6}" dt="2024-11-05T08:52:25.228" v="2699"/>
          <ac:spMkLst>
            <pc:docMk/>
            <pc:sldMk cId="1315618433" sldId="2145707245"/>
            <ac:spMk id="11" creationId="{FFB8FE9E-D6B2-EA84-7093-05B04CB34EEF}"/>
          </ac:spMkLst>
        </pc:spChg>
        <pc:spChg chg="add mod">
          <ac:chgData name="Christo Butcher" userId="7434bfb5-877d-4d34-bd6f-7e9a11a1b6d3" providerId="ADAL" clId="{59393992-B1C3-4795-8E4C-9DC28620CDC6}" dt="2024-11-05T08:52:25.228" v="2699"/>
          <ac:spMkLst>
            <pc:docMk/>
            <pc:sldMk cId="1315618433" sldId="2145707245"/>
            <ac:spMk id="14" creationId="{9E3C5A4C-6FA0-1376-4A70-B873A87A068E}"/>
          </ac:spMkLst>
        </pc:spChg>
        <pc:spChg chg="add mod">
          <ac:chgData name="Christo Butcher" userId="7434bfb5-877d-4d34-bd6f-7e9a11a1b6d3" providerId="ADAL" clId="{59393992-B1C3-4795-8E4C-9DC28620CDC6}" dt="2024-11-05T08:52:25.228" v="2699"/>
          <ac:spMkLst>
            <pc:docMk/>
            <pc:sldMk cId="1315618433" sldId="2145707245"/>
            <ac:spMk id="15" creationId="{115C9DA4-58B9-8939-B8D9-9D370AE1F605}"/>
          </ac:spMkLst>
        </pc:spChg>
        <pc:picChg chg="add mod">
          <ac:chgData name="Christo Butcher" userId="7434bfb5-877d-4d34-bd6f-7e9a11a1b6d3" providerId="ADAL" clId="{59393992-B1C3-4795-8E4C-9DC28620CDC6}" dt="2024-11-05T08:52:25.228" v="2699"/>
          <ac:picMkLst>
            <pc:docMk/>
            <pc:sldMk cId="1315618433" sldId="2145707245"/>
            <ac:picMk id="7" creationId="{1F954565-1FE1-763A-0A12-37FA0FBC26D1}"/>
          </ac:picMkLst>
        </pc:picChg>
        <pc:picChg chg="add mod">
          <ac:chgData name="Christo Butcher" userId="7434bfb5-877d-4d34-bd6f-7e9a11a1b6d3" providerId="ADAL" clId="{59393992-B1C3-4795-8E4C-9DC28620CDC6}" dt="2024-11-05T08:52:25.228" v="2699"/>
          <ac:picMkLst>
            <pc:docMk/>
            <pc:sldMk cId="1315618433" sldId="2145707245"/>
            <ac:picMk id="12" creationId="{D26EFBCA-0A6A-EBF9-FEB1-FE3700285E90}"/>
          </ac:picMkLst>
        </pc:picChg>
        <pc:picChg chg="add mod">
          <ac:chgData name="Christo Butcher" userId="7434bfb5-877d-4d34-bd6f-7e9a11a1b6d3" providerId="ADAL" clId="{59393992-B1C3-4795-8E4C-9DC28620CDC6}" dt="2024-11-05T08:52:25.228" v="2699"/>
          <ac:picMkLst>
            <pc:docMk/>
            <pc:sldMk cId="1315618433" sldId="2145707245"/>
            <ac:picMk id="13" creationId="{33E0FAD9-FC91-DD19-F5D4-4EBB2CBB3F81}"/>
          </ac:picMkLst>
        </pc:picChg>
      </pc:sldChg>
      <pc:sldChg chg="delSp add mod">
        <pc:chgData name="Christo Butcher" userId="7434bfb5-877d-4d34-bd6f-7e9a11a1b6d3" providerId="ADAL" clId="{59393992-B1C3-4795-8E4C-9DC28620CDC6}" dt="2024-11-04T10:59:22.361" v="1360" actId="478"/>
        <pc:sldMkLst>
          <pc:docMk/>
          <pc:sldMk cId="3454391708" sldId="2145707246"/>
        </pc:sldMkLst>
        <pc:spChg chg="del">
          <ac:chgData name="Christo Butcher" userId="7434bfb5-877d-4d34-bd6f-7e9a11a1b6d3" providerId="ADAL" clId="{59393992-B1C3-4795-8E4C-9DC28620CDC6}" dt="2024-11-04T10:59:22.361" v="1360" actId="478"/>
          <ac:spMkLst>
            <pc:docMk/>
            <pc:sldMk cId="3454391708" sldId="2145707246"/>
            <ac:spMk id="3" creationId="{64C620F0-C190-E469-B599-65217115F1AD}"/>
          </ac:spMkLst>
        </pc:spChg>
        <pc:spChg chg="del">
          <ac:chgData name="Christo Butcher" userId="7434bfb5-877d-4d34-bd6f-7e9a11a1b6d3" providerId="ADAL" clId="{59393992-B1C3-4795-8E4C-9DC28620CDC6}" dt="2024-11-04T10:59:22.361" v="1360" actId="478"/>
          <ac:spMkLst>
            <pc:docMk/>
            <pc:sldMk cId="3454391708" sldId="2145707246"/>
            <ac:spMk id="15" creationId="{B78999E4-C108-04ED-C97C-8346DB88ECA7}"/>
          </ac:spMkLst>
        </pc:spChg>
        <pc:spChg chg="del">
          <ac:chgData name="Christo Butcher" userId="7434bfb5-877d-4d34-bd6f-7e9a11a1b6d3" providerId="ADAL" clId="{59393992-B1C3-4795-8E4C-9DC28620CDC6}" dt="2024-11-04T10:59:22.361" v="1360" actId="478"/>
          <ac:spMkLst>
            <pc:docMk/>
            <pc:sldMk cId="3454391708" sldId="2145707246"/>
            <ac:spMk id="16" creationId="{0DC0BECC-1837-2EA8-56DF-36F9201DAEB3}"/>
          </ac:spMkLst>
        </pc:spChg>
      </pc:sldChg>
      <pc:sldChg chg="add">
        <pc:chgData name="Christo Butcher" userId="7434bfb5-877d-4d34-bd6f-7e9a11a1b6d3" providerId="ADAL" clId="{59393992-B1C3-4795-8E4C-9DC28620CDC6}" dt="2024-11-04T10:59:36.879" v="1361"/>
        <pc:sldMkLst>
          <pc:docMk/>
          <pc:sldMk cId="1795047134" sldId="2145707247"/>
        </pc:sldMkLst>
      </pc:sldChg>
      <pc:sldChg chg="addSp delSp modSp add mod modAnim">
        <pc:chgData name="Christo Butcher" userId="7434bfb5-877d-4d34-bd6f-7e9a11a1b6d3" providerId="ADAL" clId="{59393992-B1C3-4795-8E4C-9DC28620CDC6}" dt="2024-11-05T13:02:14.106" v="2906" actId="20577"/>
        <pc:sldMkLst>
          <pc:docMk/>
          <pc:sldMk cId="1112852855" sldId="2145707248"/>
        </pc:sldMkLst>
        <pc:spChg chg="add mod">
          <ac:chgData name="Christo Butcher" userId="7434bfb5-877d-4d34-bd6f-7e9a11a1b6d3" providerId="ADAL" clId="{59393992-B1C3-4795-8E4C-9DC28620CDC6}" dt="2024-11-04T11:03:47.100" v="1524" actId="1076"/>
          <ac:spMkLst>
            <pc:docMk/>
            <pc:sldMk cId="1112852855" sldId="2145707248"/>
            <ac:spMk id="3" creationId="{68789B76-AC58-F842-539D-B373D32BE120}"/>
          </ac:spMkLst>
        </pc:spChg>
        <pc:spChg chg="mod">
          <ac:chgData name="Christo Butcher" userId="7434bfb5-877d-4d34-bd6f-7e9a11a1b6d3" providerId="ADAL" clId="{59393992-B1C3-4795-8E4C-9DC28620CDC6}" dt="2024-11-04T11:03:18.434" v="1518" actId="1076"/>
          <ac:spMkLst>
            <pc:docMk/>
            <pc:sldMk cId="1112852855" sldId="2145707248"/>
            <ac:spMk id="6" creationId="{3A3F87F7-93BB-D0A9-4E5C-467A1C13A618}"/>
          </ac:spMkLst>
        </pc:spChg>
        <pc:spChg chg="add mod">
          <ac:chgData name="Christo Butcher" userId="7434bfb5-877d-4d34-bd6f-7e9a11a1b6d3" providerId="ADAL" clId="{59393992-B1C3-4795-8E4C-9DC28620CDC6}" dt="2024-11-04T11:03:41.639" v="1523" actId="1076"/>
          <ac:spMkLst>
            <pc:docMk/>
            <pc:sldMk cId="1112852855" sldId="2145707248"/>
            <ac:spMk id="7" creationId="{7F1D5B73-9A7F-EB03-5DAA-001DFF150168}"/>
          </ac:spMkLst>
        </pc:spChg>
        <pc:spChg chg="add mod">
          <ac:chgData name="Christo Butcher" userId="7434bfb5-877d-4d34-bd6f-7e9a11a1b6d3" providerId="ADAL" clId="{59393992-B1C3-4795-8E4C-9DC28620CDC6}" dt="2024-11-05T13:02:14.106" v="2906" actId="20577"/>
          <ac:spMkLst>
            <pc:docMk/>
            <pc:sldMk cId="1112852855" sldId="2145707248"/>
            <ac:spMk id="8" creationId="{8FBD15DD-8B97-3CE8-DEC8-9C4593F32AB9}"/>
          </ac:spMkLst>
        </pc:spChg>
        <pc:spChg chg="add del mod">
          <ac:chgData name="Christo Butcher" userId="7434bfb5-877d-4d34-bd6f-7e9a11a1b6d3" providerId="ADAL" clId="{59393992-B1C3-4795-8E4C-9DC28620CDC6}" dt="2024-11-04T11:03:20.884" v="1519" actId="478"/>
          <ac:spMkLst>
            <pc:docMk/>
            <pc:sldMk cId="1112852855" sldId="2145707248"/>
            <ac:spMk id="9" creationId="{DF345D56-ECDF-056D-2ED8-1B19C87F1E32}"/>
          </ac:spMkLst>
        </pc:spChg>
        <pc:spChg chg="del">
          <ac:chgData name="Christo Butcher" userId="7434bfb5-877d-4d34-bd6f-7e9a11a1b6d3" providerId="ADAL" clId="{59393992-B1C3-4795-8E4C-9DC28620CDC6}" dt="2024-11-04T11:01:02.623" v="1363" actId="478"/>
          <ac:spMkLst>
            <pc:docMk/>
            <pc:sldMk cId="1112852855" sldId="2145707248"/>
            <ac:spMk id="14" creationId="{877D59C6-2D14-1EE4-11CF-EAECA60E811C}"/>
          </ac:spMkLst>
        </pc:spChg>
      </pc:sldChg>
      <pc:sldChg chg="addSp modSp new">
        <pc:chgData name="Christo Butcher" userId="7434bfb5-877d-4d34-bd6f-7e9a11a1b6d3" providerId="ADAL" clId="{59393992-B1C3-4795-8E4C-9DC28620CDC6}" dt="2024-11-04T11:04:30.016" v="1527"/>
        <pc:sldMkLst>
          <pc:docMk/>
          <pc:sldMk cId="3955708081" sldId="2145707249"/>
        </pc:sldMkLst>
        <pc:spChg chg="add mod">
          <ac:chgData name="Christo Butcher" userId="7434bfb5-877d-4d34-bd6f-7e9a11a1b6d3" providerId="ADAL" clId="{59393992-B1C3-4795-8E4C-9DC28620CDC6}" dt="2024-11-04T11:04:30.016" v="1527"/>
          <ac:spMkLst>
            <pc:docMk/>
            <pc:sldMk cId="3955708081" sldId="2145707249"/>
            <ac:spMk id="3" creationId="{4CE76D40-2184-45C4-E1CE-63E8D6FA54F9}"/>
          </ac:spMkLst>
        </pc:spChg>
        <pc:picChg chg="add mod">
          <ac:chgData name="Christo Butcher" userId="7434bfb5-877d-4d34-bd6f-7e9a11a1b6d3" providerId="ADAL" clId="{59393992-B1C3-4795-8E4C-9DC28620CDC6}" dt="2024-11-04T11:04:30.016" v="1527"/>
          <ac:picMkLst>
            <pc:docMk/>
            <pc:sldMk cId="3955708081" sldId="2145707249"/>
            <ac:picMk id="2" creationId="{92867FD7-5F48-876C-9225-CF4B1C4CA429}"/>
          </ac:picMkLst>
        </pc:picChg>
      </pc:sldChg>
      <pc:sldChg chg="addSp modSp new mod modClrScheme chgLayout">
        <pc:chgData name="Christo Butcher" userId="7434bfb5-877d-4d34-bd6f-7e9a11a1b6d3" providerId="ADAL" clId="{59393992-B1C3-4795-8E4C-9DC28620CDC6}" dt="2024-11-04T11:05:11.481" v="1541" actId="20577"/>
        <pc:sldMkLst>
          <pc:docMk/>
          <pc:sldMk cId="458312000" sldId="2145707250"/>
        </pc:sldMkLst>
        <pc:spChg chg="add mod">
          <ac:chgData name="Christo Butcher" userId="7434bfb5-877d-4d34-bd6f-7e9a11a1b6d3" providerId="ADAL" clId="{59393992-B1C3-4795-8E4C-9DC28620CDC6}" dt="2024-11-04T11:04:58.731" v="1529"/>
          <ac:spMkLst>
            <pc:docMk/>
            <pc:sldMk cId="458312000" sldId="2145707250"/>
            <ac:spMk id="3" creationId="{5617FA32-70FA-1785-8BEA-C59D1E81B0B3}"/>
          </ac:spMkLst>
        </pc:spChg>
        <pc:spChg chg="add mod">
          <ac:chgData name="Christo Butcher" userId="7434bfb5-877d-4d34-bd6f-7e9a11a1b6d3" providerId="ADAL" clId="{59393992-B1C3-4795-8E4C-9DC28620CDC6}" dt="2024-11-04T11:04:58.731" v="1529"/>
          <ac:spMkLst>
            <pc:docMk/>
            <pc:sldMk cId="458312000" sldId="2145707250"/>
            <ac:spMk id="4" creationId="{09523168-0238-BFC2-0B55-779C691FB93D}"/>
          </ac:spMkLst>
        </pc:spChg>
        <pc:spChg chg="add mod">
          <ac:chgData name="Christo Butcher" userId="7434bfb5-877d-4d34-bd6f-7e9a11a1b6d3" providerId="ADAL" clId="{59393992-B1C3-4795-8E4C-9DC28620CDC6}" dt="2024-11-04T11:04:58.731" v="1529"/>
          <ac:spMkLst>
            <pc:docMk/>
            <pc:sldMk cId="458312000" sldId="2145707250"/>
            <ac:spMk id="5" creationId="{B61DEBCE-66F3-A39B-33BA-7679BA911C19}"/>
          </ac:spMkLst>
        </pc:spChg>
        <pc:spChg chg="add mod">
          <ac:chgData name="Christo Butcher" userId="7434bfb5-877d-4d34-bd6f-7e9a11a1b6d3" providerId="ADAL" clId="{59393992-B1C3-4795-8E4C-9DC28620CDC6}" dt="2024-11-04T11:04:58.731" v="1529"/>
          <ac:spMkLst>
            <pc:docMk/>
            <pc:sldMk cId="458312000" sldId="2145707250"/>
            <ac:spMk id="6" creationId="{BA477C0D-2839-DA95-9E2A-0A202968547F}"/>
          </ac:spMkLst>
        </pc:spChg>
        <pc:spChg chg="add mod">
          <ac:chgData name="Christo Butcher" userId="7434bfb5-877d-4d34-bd6f-7e9a11a1b6d3" providerId="ADAL" clId="{59393992-B1C3-4795-8E4C-9DC28620CDC6}" dt="2024-11-04T11:04:58.731" v="1529"/>
          <ac:spMkLst>
            <pc:docMk/>
            <pc:sldMk cId="458312000" sldId="2145707250"/>
            <ac:spMk id="7" creationId="{4CDC2F43-1170-CDE4-2B7F-3401E8A7DB8E}"/>
          </ac:spMkLst>
        </pc:spChg>
        <pc:spChg chg="add mod">
          <ac:chgData name="Christo Butcher" userId="7434bfb5-877d-4d34-bd6f-7e9a11a1b6d3" providerId="ADAL" clId="{59393992-B1C3-4795-8E4C-9DC28620CDC6}" dt="2024-11-04T11:04:58.731" v="1529"/>
          <ac:spMkLst>
            <pc:docMk/>
            <pc:sldMk cId="458312000" sldId="2145707250"/>
            <ac:spMk id="8" creationId="{748A3009-D66C-6768-7651-21E2087B5D6D}"/>
          </ac:spMkLst>
        </pc:spChg>
        <pc:spChg chg="add mod">
          <ac:chgData name="Christo Butcher" userId="7434bfb5-877d-4d34-bd6f-7e9a11a1b6d3" providerId="ADAL" clId="{59393992-B1C3-4795-8E4C-9DC28620CDC6}" dt="2024-11-04T11:05:03.224" v="1530"/>
          <ac:spMkLst>
            <pc:docMk/>
            <pc:sldMk cId="458312000" sldId="2145707250"/>
            <ac:spMk id="10" creationId="{74EC35DF-6339-BDE4-FCF7-4C258E1E9765}"/>
          </ac:spMkLst>
        </pc:spChg>
        <pc:spChg chg="add mod">
          <ac:chgData name="Christo Butcher" userId="7434bfb5-877d-4d34-bd6f-7e9a11a1b6d3" providerId="ADAL" clId="{59393992-B1C3-4795-8E4C-9DC28620CDC6}" dt="2024-11-04T11:05:03.224" v="1530"/>
          <ac:spMkLst>
            <pc:docMk/>
            <pc:sldMk cId="458312000" sldId="2145707250"/>
            <ac:spMk id="11" creationId="{4A6B799C-CC4C-E265-C0BF-6C326AFA130A}"/>
          </ac:spMkLst>
        </pc:spChg>
        <pc:spChg chg="add mod">
          <ac:chgData name="Christo Butcher" userId="7434bfb5-877d-4d34-bd6f-7e9a11a1b6d3" providerId="ADAL" clId="{59393992-B1C3-4795-8E4C-9DC28620CDC6}" dt="2024-11-04T11:05:03.224" v="1530"/>
          <ac:spMkLst>
            <pc:docMk/>
            <pc:sldMk cId="458312000" sldId="2145707250"/>
            <ac:spMk id="12" creationId="{1B7505DF-F8DE-27F3-9B9D-D895C75D5384}"/>
          </ac:spMkLst>
        </pc:spChg>
        <pc:spChg chg="add mod">
          <ac:chgData name="Christo Butcher" userId="7434bfb5-877d-4d34-bd6f-7e9a11a1b6d3" providerId="ADAL" clId="{59393992-B1C3-4795-8E4C-9DC28620CDC6}" dt="2024-11-04T11:05:03.224" v="1530"/>
          <ac:spMkLst>
            <pc:docMk/>
            <pc:sldMk cId="458312000" sldId="2145707250"/>
            <ac:spMk id="13" creationId="{27CF292B-E7D8-2593-E569-9AA3533CD9C4}"/>
          </ac:spMkLst>
        </pc:spChg>
        <pc:spChg chg="add mod">
          <ac:chgData name="Christo Butcher" userId="7434bfb5-877d-4d34-bd6f-7e9a11a1b6d3" providerId="ADAL" clId="{59393992-B1C3-4795-8E4C-9DC28620CDC6}" dt="2024-11-04T11:05:03.224" v="1530"/>
          <ac:spMkLst>
            <pc:docMk/>
            <pc:sldMk cId="458312000" sldId="2145707250"/>
            <ac:spMk id="14" creationId="{CC5C94C9-B2CD-5E4E-D053-31E881D18D79}"/>
          </ac:spMkLst>
        </pc:spChg>
        <pc:spChg chg="add mod">
          <ac:chgData name="Christo Butcher" userId="7434bfb5-877d-4d34-bd6f-7e9a11a1b6d3" providerId="ADAL" clId="{59393992-B1C3-4795-8E4C-9DC28620CDC6}" dt="2024-11-04T11:05:03.224" v="1530"/>
          <ac:spMkLst>
            <pc:docMk/>
            <pc:sldMk cId="458312000" sldId="2145707250"/>
            <ac:spMk id="15" creationId="{5A7A949F-C132-9863-BC08-4FFBDDB081CD}"/>
          </ac:spMkLst>
        </pc:spChg>
        <pc:spChg chg="add mod ord">
          <ac:chgData name="Christo Butcher" userId="7434bfb5-877d-4d34-bd6f-7e9a11a1b6d3" providerId="ADAL" clId="{59393992-B1C3-4795-8E4C-9DC28620CDC6}" dt="2024-11-04T11:05:11.481" v="1541" actId="20577"/>
          <ac:spMkLst>
            <pc:docMk/>
            <pc:sldMk cId="458312000" sldId="2145707250"/>
            <ac:spMk id="16" creationId="{9F49370B-74B8-C385-552D-97DEBA0BC9BF}"/>
          </ac:spMkLst>
        </pc:spChg>
        <pc:picChg chg="add mod">
          <ac:chgData name="Christo Butcher" userId="7434bfb5-877d-4d34-bd6f-7e9a11a1b6d3" providerId="ADAL" clId="{59393992-B1C3-4795-8E4C-9DC28620CDC6}" dt="2024-11-04T11:04:58.731" v="1529"/>
          <ac:picMkLst>
            <pc:docMk/>
            <pc:sldMk cId="458312000" sldId="2145707250"/>
            <ac:picMk id="2" creationId="{ACE558DD-2692-F75F-77E7-DBCE481DD5CF}"/>
          </ac:picMkLst>
        </pc:picChg>
        <pc:picChg chg="add mod">
          <ac:chgData name="Christo Butcher" userId="7434bfb5-877d-4d34-bd6f-7e9a11a1b6d3" providerId="ADAL" clId="{59393992-B1C3-4795-8E4C-9DC28620CDC6}" dt="2024-11-04T11:05:03.224" v="1530"/>
          <ac:picMkLst>
            <pc:docMk/>
            <pc:sldMk cId="458312000" sldId="2145707250"/>
            <ac:picMk id="9" creationId="{0A8BAF51-DBE4-87DD-D35A-E58B741D0745}"/>
          </ac:picMkLst>
        </pc:picChg>
      </pc:sldChg>
      <pc:sldChg chg="addSp delSp modSp add mod modTransition">
        <pc:chgData name="Christo Butcher" userId="7434bfb5-877d-4d34-bd6f-7e9a11a1b6d3" providerId="ADAL" clId="{59393992-B1C3-4795-8E4C-9DC28620CDC6}" dt="2024-11-04T11:05:59.887" v="1545"/>
        <pc:sldMkLst>
          <pc:docMk/>
          <pc:sldMk cId="4017263698" sldId="2145707251"/>
        </pc:sldMkLst>
        <pc:spChg chg="add mod">
          <ac:chgData name="Christo Butcher" userId="7434bfb5-877d-4d34-bd6f-7e9a11a1b6d3" providerId="ADAL" clId="{59393992-B1C3-4795-8E4C-9DC28620CDC6}" dt="2024-11-04T11:05:40.673" v="1544"/>
          <ac:spMkLst>
            <pc:docMk/>
            <pc:sldMk cId="4017263698" sldId="2145707251"/>
            <ac:spMk id="2" creationId="{C9164EE3-279F-1D80-E626-DA677EE8C244}"/>
          </ac:spMkLst>
        </pc:spChg>
        <pc:spChg chg="add mod">
          <ac:chgData name="Christo Butcher" userId="7434bfb5-877d-4d34-bd6f-7e9a11a1b6d3" providerId="ADAL" clId="{59393992-B1C3-4795-8E4C-9DC28620CDC6}" dt="2024-11-04T11:05:40.673" v="1544"/>
          <ac:spMkLst>
            <pc:docMk/>
            <pc:sldMk cId="4017263698" sldId="2145707251"/>
            <ac:spMk id="3" creationId="{5B36B27A-F59B-B00D-0DE6-88ADE7AA7BB7}"/>
          </ac:spMkLst>
        </pc:spChg>
        <pc:spChg chg="add mod">
          <ac:chgData name="Christo Butcher" userId="7434bfb5-877d-4d34-bd6f-7e9a11a1b6d3" providerId="ADAL" clId="{59393992-B1C3-4795-8E4C-9DC28620CDC6}" dt="2024-11-04T11:05:40.673" v="1544"/>
          <ac:spMkLst>
            <pc:docMk/>
            <pc:sldMk cId="4017263698" sldId="2145707251"/>
            <ac:spMk id="4" creationId="{1BC22727-C67C-BE1F-B6C8-F0382349F325}"/>
          </ac:spMkLst>
        </pc:spChg>
        <pc:spChg chg="add mod">
          <ac:chgData name="Christo Butcher" userId="7434bfb5-877d-4d34-bd6f-7e9a11a1b6d3" providerId="ADAL" clId="{59393992-B1C3-4795-8E4C-9DC28620CDC6}" dt="2024-11-04T11:05:40.673" v="1544"/>
          <ac:spMkLst>
            <pc:docMk/>
            <pc:sldMk cId="4017263698" sldId="2145707251"/>
            <ac:spMk id="6" creationId="{3BE0B25E-2593-CE2A-DC0C-4B3F04852920}"/>
          </ac:spMkLst>
        </pc:spChg>
        <pc:spChg chg="del">
          <ac:chgData name="Christo Butcher" userId="7434bfb5-877d-4d34-bd6f-7e9a11a1b6d3" providerId="ADAL" clId="{59393992-B1C3-4795-8E4C-9DC28620CDC6}" dt="2024-11-04T11:05:39.787" v="1543" actId="478"/>
          <ac:spMkLst>
            <pc:docMk/>
            <pc:sldMk cId="4017263698" sldId="2145707251"/>
            <ac:spMk id="10" creationId="{74EC35DF-6339-BDE4-FCF7-4C258E1E9765}"/>
          </ac:spMkLst>
        </pc:spChg>
        <pc:spChg chg="del">
          <ac:chgData name="Christo Butcher" userId="7434bfb5-877d-4d34-bd6f-7e9a11a1b6d3" providerId="ADAL" clId="{59393992-B1C3-4795-8E4C-9DC28620CDC6}" dt="2024-11-04T11:05:39.787" v="1543" actId="478"/>
          <ac:spMkLst>
            <pc:docMk/>
            <pc:sldMk cId="4017263698" sldId="2145707251"/>
            <ac:spMk id="11" creationId="{4A6B799C-CC4C-E265-C0BF-6C326AFA130A}"/>
          </ac:spMkLst>
        </pc:spChg>
        <pc:spChg chg="del">
          <ac:chgData name="Christo Butcher" userId="7434bfb5-877d-4d34-bd6f-7e9a11a1b6d3" providerId="ADAL" clId="{59393992-B1C3-4795-8E4C-9DC28620CDC6}" dt="2024-11-04T11:05:39.787" v="1543" actId="478"/>
          <ac:spMkLst>
            <pc:docMk/>
            <pc:sldMk cId="4017263698" sldId="2145707251"/>
            <ac:spMk id="12" creationId="{1B7505DF-F8DE-27F3-9B9D-D895C75D5384}"/>
          </ac:spMkLst>
        </pc:spChg>
        <pc:spChg chg="del">
          <ac:chgData name="Christo Butcher" userId="7434bfb5-877d-4d34-bd6f-7e9a11a1b6d3" providerId="ADAL" clId="{59393992-B1C3-4795-8E4C-9DC28620CDC6}" dt="2024-11-04T11:05:39.787" v="1543" actId="478"/>
          <ac:spMkLst>
            <pc:docMk/>
            <pc:sldMk cId="4017263698" sldId="2145707251"/>
            <ac:spMk id="13" creationId="{27CF292B-E7D8-2593-E569-9AA3533CD9C4}"/>
          </ac:spMkLst>
        </pc:spChg>
        <pc:spChg chg="del">
          <ac:chgData name="Christo Butcher" userId="7434bfb5-877d-4d34-bd6f-7e9a11a1b6d3" providerId="ADAL" clId="{59393992-B1C3-4795-8E4C-9DC28620CDC6}" dt="2024-11-04T11:05:39.787" v="1543" actId="478"/>
          <ac:spMkLst>
            <pc:docMk/>
            <pc:sldMk cId="4017263698" sldId="2145707251"/>
            <ac:spMk id="14" creationId="{CC5C94C9-B2CD-5E4E-D053-31E881D18D79}"/>
          </ac:spMkLst>
        </pc:spChg>
        <pc:spChg chg="del">
          <ac:chgData name="Christo Butcher" userId="7434bfb5-877d-4d34-bd6f-7e9a11a1b6d3" providerId="ADAL" clId="{59393992-B1C3-4795-8E4C-9DC28620CDC6}" dt="2024-11-04T11:05:39.787" v="1543" actId="478"/>
          <ac:spMkLst>
            <pc:docMk/>
            <pc:sldMk cId="4017263698" sldId="2145707251"/>
            <ac:spMk id="15" creationId="{5A7A949F-C132-9863-BC08-4FFBDDB081CD}"/>
          </ac:spMkLst>
        </pc:spChg>
        <pc:picChg chg="add mod">
          <ac:chgData name="Christo Butcher" userId="7434bfb5-877d-4d34-bd6f-7e9a11a1b6d3" providerId="ADAL" clId="{59393992-B1C3-4795-8E4C-9DC28620CDC6}" dt="2024-11-04T11:05:40.673" v="1544"/>
          <ac:picMkLst>
            <pc:docMk/>
            <pc:sldMk cId="4017263698" sldId="2145707251"/>
            <ac:picMk id="5" creationId="{F9BCA383-DEFD-7395-73F0-023A12AD8685}"/>
          </ac:picMkLst>
        </pc:picChg>
      </pc:sldChg>
      <pc:sldChg chg="addSp delSp modSp add mod modAnim">
        <pc:chgData name="Christo Butcher" userId="7434bfb5-877d-4d34-bd6f-7e9a11a1b6d3" providerId="ADAL" clId="{59393992-B1C3-4795-8E4C-9DC28620CDC6}" dt="2024-11-05T08:46:27.895" v="2657" actId="20577"/>
        <pc:sldMkLst>
          <pc:docMk/>
          <pc:sldMk cId="3506867691" sldId="2145707252"/>
        </pc:sldMkLst>
        <pc:spChg chg="del">
          <ac:chgData name="Christo Butcher" userId="7434bfb5-877d-4d34-bd6f-7e9a11a1b6d3" providerId="ADAL" clId="{59393992-B1C3-4795-8E4C-9DC28620CDC6}" dt="2024-11-04T11:06:57.001" v="1555" actId="478"/>
          <ac:spMkLst>
            <pc:docMk/>
            <pc:sldMk cId="3506867691" sldId="2145707252"/>
            <ac:spMk id="2" creationId="{963A8AA2-62BF-C522-1513-674E2FBF4B97}"/>
          </ac:spMkLst>
        </pc:spChg>
        <pc:spChg chg="del">
          <ac:chgData name="Christo Butcher" userId="7434bfb5-877d-4d34-bd6f-7e9a11a1b6d3" providerId="ADAL" clId="{59393992-B1C3-4795-8E4C-9DC28620CDC6}" dt="2024-11-04T11:06:57.001" v="1555" actId="478"/>
          <ac:spMkLst>
            <pc:docMk/>
            <pc:sldMk cId="3506867691" sldId="2145707252"/>
            <ac:spMk id="3" creationId="{75F883EA-F4F0-B60C-B847-A3A606D64076}"/>
          </ac:spMkLst>
        </pc:spChg>
        <pc:spChg chg="del">
          <ac:chgData name="Christo Butcher" userId="7434bfb5-877d-4d34-bd6f-7e9a11a1b6d3" providerId="ADAL" clId="{59393992-B1C3-4795-8E4C-9DC28620CDC6}" dt="2024-11-04T11:06:57.001" v="1555" actId="478"/>
          <ac:spMkLst>
            <pc:docMk/>
            <pc:sldMk cId="3506867691" sldId="2145707252"/>
            <ac:spMk id="4" creationId="{CB0D703E-24CC-EFE9-2C09-63E8FB25D3F6}"/>
          </ac:spMkLst>
        </pc:spChg>
        <pc:spChg chg="del">
          <ac:chgData name="Christo Butcher" userId="7434bfb5-877d-4d34-bd6f-7e9a11a1b6d3" providerId="ADAL" clId="{59393992-B1C3-4795-8E4C-9DC28620CDC6}" dt="2024-11-04T11:06:57.001" v="1555" actId="478"/>
          <ac:spMkLst>
            <pc:docMk/>
            <pc:sldMk cId="3506867691" sldId="2145707252"/>
            <ac:spMk id="5" creationId="{7F61D326-66EE-6338-A798-2DCECE1EFA0F}"/>
          </ac:spMkLst>
        </pc:spChg>
        <pc:spChg chg="del">
          <ac:chgData name="Christo Butcher" userId="7434bfb5-877d-4d34-bd6f-7e9a11a1b6d3" providerId="ADAL" clId="{59393992-B1C3-4795-8E4C-9DC28620CDC6}" dt="2024-11-04T11:06:57.001" v="1555" actId="478"/>
          <ac:spMkLst>
            <pc:docMk/>
            <pc:sldMk cId="3506867691" sldId="2145707252"/>
            <ac:spMk id="6" creationId="{51F4009D-2F7D-C4DA-CC49-0F59BC9B7DBF}"/>
          </ac:spMkLst>
        </pc:spChg>
        <pc:spChg chg="del">
          <ac:chgData name="Christo Butcher" userId="7434bfb5-877d-4d34-bd6f-7e9a11a1b6d3" providerId="ADAL" clId="{59393992-B1C3-4795-8E4C-9DC28620CDC6}" dt="2024-11-04T11:06:57.001" v="1555" actId="478"/>
          <ac:spMkLst>
            <pc:docMk/>
            <pc:sldMk cId="3506867691" sldId="2145707252"/>
            <ac:spMk id="7" creationId="{6BE8096C-CDD1-0C3E-2C53-2BF13ADEC69E}"/>
          </ac:spMkLst>
        </pc:spChg>
        <pc:spChg chg="del">
          <ac:chgData name="Christo Butcher" userId="7434bfb5-877d-4d34-bd6f-7e9a11a1b6d3" providerId="ADAL" clId="{59393992-B1C3-4795-8E4C-9DC28620CDC6}" dt="2024-11-04T11:06:57.001" v="1555" actId="478"/>
          <ac:spMkLst>
            <pc:docMk/>
            <pc:sldMk cId="3506867691" sldId="2145707252"/>
            <ac:spMk id="8" creationId="{89C642B1-1E0B-B5D4-827A-93D582A90DB9}"/>
          </ac:spMkLst>
        </pc:spChg>
        <pc:spChg chg="del">
          <ac:chgData name="Christo Butcher" userId="7434bfb5-877d-4d34-bd6f-7e9a11a1b6d3" providerId="ADAL" clId="{59393992-B1C3-4795-8E4C-9DC28620CDC6}" dt="2024-11-04T11:06:57.001" v="1555" actId="478"/>
          <ac:spMkLst>
            <pc:docMk/>
            <pc:sldMk cId="3506867691" sldId="2145707252"/>
            <ac:spMk id="9" creationId="{C61FC73F-543C-9263-B14E-CA4183AC4FC1}"/>
          </ac:spMkLst>
        </pc:spChg>
        <pc:spChg chg="del">
          <ac:chgData name="Christo Butcher" userId="7434bfb5-877d-4d34-bd6f-7e9a11a1b6d3" providerId="ADAL" clId="{59393992-B1C3-4795-8E4C-9DC28620CDC6}" dt="2024-11-04T11:06:57.001" v="1555" actId="478"/>
          <ac:spMkLst>
            <pc:docMk/>
            <pc:sldMk cId="3506867691" sldId="2145707252"/>
            <ac:spMk id="10" creationId="{9C56D45A-4A13-90DE-CFD0-56031D900360}"/>
          </ac:spMkLst>
        </pc:spChg>
        <pc:spChg chg="del">
          <ac:chgData name="Christo Butcher" userId="7434bfb5-877d-4d34-bd6f-7e9a11a1b6d3" providerId="ADAL" clId="{59393992-B1C3-4795-8E4C-9DC28620CDC6}" dt="2024-11-04T11:06:57.001" v="1555" actId="478"/>
          <ac:spMkLst>
            <pc:docMk/>
            <pc:sldMk cId="3506867691" sldId="2145707252"/>
            <ac:spMk id="11" creationId="{4ABC0C93-8A1D-C5BE-881A-C79E9EF81A3D}"/>
          </ac:spMkLst>
        </pc:spChg>
        <pc:spChg chg="del">
          <ac:chgData name="Christo Butcher" userId="7434bfb5-877d-4d34-bd6f-7e9a11a1b6d3" providerId="ADAL" clId="{59393992-B1C3-4795-8E4C-9DC28620CDC6}" dt="2024-11-04T11:06:57.001" v="1555" actId="478"/>
          <ac:spMkLst>
            <pc:docMk/>
            <pc:sldMk cId="3506867691" sldId="2145707252"/>
            <ac:spMk id="12" creationId="{8F25A9E4-547C-52C6-0701-C8986A67D75A}"/>
          </ac:spMkLst>
        </pc:spChg>
        <pc:spChg chg="del">
          <ac:chgData name="Christo Butcher" userId="7434bfb5-877d-4d34-bd6f-7e9a11a1b6d3" providerId="ADAL" clId="{59393992-B1C3-4795-8E4C-9DC28620CDC6}" dt="2024-11-04T11:06:57.001" v="1555" actId="478"/>
          <ac:spMkLst>
            <pc:docMk/>
            <pc:sldMk cId="3506867691" sldId="2145707252"/>
            <ac:spMk id="13" creationId="{2C96F1E9-2D86-3452-4722-1B709BF15EAC}"/>
          </ac:spMkLst>
        </pc:spChg>
        <pc:spChg chg="del">
          <ac:chgData name="Christo Butcher" userId="7434bfb5-877d-4d34-bd6f-7e9a11a1b6d3" providerId="ADAL" clId="{59393992-B1C3-4795-8E4C-9DC28620CDC6}" dt="2024-11-04T11:06:57.001" v="1555" actId="478"/>
          <ac:spMkLst>
            <pc:docMk/>
            <pc:sldMk cId="3506867691" sldId="2145707252"/>
            <ac:spMk id="14" creationId="{2C39B353-2449-CC5F-EDDF-0567BAEADCF9}"/>
          </ac:spMkLst>
        </pc:spChg>
        <pc:spChg chg="del">
          <ac:chgData name="Christo Butcher" userId="7434bfb5-877d-4d34-bd6f-7e9a11a1b6d3" providerId="ADAL" clId="{59393992-B1C3-4795-8E4C-9DC28620CDC6}" dt="2024-11-04T11:06:57.001" v="1555" actId="478"/>
          <ac:spMkLst>
            <pc:docMk/>
            <pc:sldMk cId="3506867691" sldId="2145707252"/>
            <ac:spMk id="15" creationId="{96E5B57E-3697-DEA4-A0BB-5E77EA9796B4}"/>
          </ac:spMkLst>
        </pc:spChg>
        <pc:spChg chg="del">
          <ac:chgData name="Christo Butcher" userId="7434bfb5-877d-4d34-bd6f-7e9a11a1b6d3" providerId="ADAL" clId="{59393992-B1C3-4795-8E4C-9DC28620CDC6}" dt="2024-11-04T11:06:57.001" v="1555" actId="478"/>
          <ac:spMkLst>
            <pc:docMk/>
            <pc:sldMk cId="3506867691" sldId="2145707252"/>
            <ac:spMk id="16" creationId="{C6110B84-826E-C449-3783-17D054476CEE}"/>
          </ac:spMkLst>
        </pc:spChg>
        <pc:spChg chg="del">
          <ac:chgData name="Christo Butcher" userId="7434bfb5-877d-4d34-bd6f-7e9a11a1b6d3" providerId="ADAL" clId="{59393992-B1C3-4795-8E4C-9DC28620CDC6}" dt="2024-11-04T11:06:57.001" v="1555" actId="478"/>
          <ac:spMkLst>
            <pc:docMk/>
            <pc:sldMk cId="3506867691" sldId="2145707252"/>
            <ac:spMk id="17" creationId="{7D6CA4E8-2BFB-827A-1298-FA3C0E0892C2}"/>
          </ac:spMkLst>
        </pc:spChg>
        <pc:spChg chg="del">
          <ac:chgData name="Christo Butcher" userId="7434bfb5-877d-4d34-bd6f-7e9a11a1b6d3" providerId="ADAL" clId="{59393992-B1C3-4795-8E4C-9DC28620CDC6}" dt="2024-11-04T11:06:57.001" v="1555" actId="478"/>
          <ac:spMkLst>
            <pc:docMk/>
            <pc:sldMk cId="3506867691" sldId="2145707252"/>
            <ac:spMk id="18" creationId="{7BB31B83-483B-2B57-1068-756327F1A261}"/>
          </ac:spMkLst>
        </pc:spChg>
        <pc:spChg chg="del">
          <ac:chgData name="Christo Butcher" userId="7434bfb5-877d-4d34-bd6f-7e9a11a1b6d3" providerId="ADAL" clId="{59393992-B1C3-4795-8E4C-9DC28620CDC6}" dt="2024-11-04T11:06:57.001" v="1555" actId="478"/>
          <ac:spMkLst>
            <pc:docMk/>
            <pc:sldMk cId="3506867691" sldId="2145707252"/>
            <ac:spMk id="19" creationId="{8B4E4F03-8244-8F93-3114-A9D411D06480}"/>
          </ac:spMkLst>
        </pc:spChg>
        <pc:spChg chg="del">
          <ac:chgData name="Christo Butcher" userId="7434bfb5-877d-4d34-bd6f-7e9a11a1b6d3" providerId="ADAL" clId="{59393992-B1C3-4795-8E4C-9DC28620CDC6}" dt="2024-11-04T11:06:57.001" v="1555" actId="478"/>
          <ac:spMkLst>
            <pc:docMk/>
            <pc:sldMk cId="3506867691" sldId="2145707252"/>
            <ac:spMk id="20" creationId="{670DE908-4A77-16C0-BAB5-12AF493C51BA}"/>
          </ac:spMkLst>
        </pc:spChg>
        <pc:spChg chg="del">
          <ac:chgData name="Christo Butcher" userId="7434bfb5-877d-4d34-bd6f-7e9a11a1b6d3" providerId="ADAL" clId="{59393992-B1C3-4795-8E4C-9DC28620CDC6}" dt="2024-11-04T11:06:57.001" v="1555" actId="478"/>
          <ac:spMkLst>
            <pc:docMk/>
            <pc:sldMk cId="3506867691" sldId="2145707252"/>
            <ac:spMk id="21" creationId="{F4593103-D7CC-26E4-650B-7632F5FA8879}"/>
          </ac:spMkLst>
        </pc:spChg>
        <pc:spChg chg="del">
          <ac:chgData name="Christo Butcher" userId="7434bfb5-877d-4d34-bd6f-7e9a11a1b6d3" providerId="ADAL" clId="{59393992-B1C3-4795-8E4C-9DC28620CDC6}" dt="2024-11-04T11:06:57.001" v="1555" actId="478"/>
          <ac:spMkLst>
            <pc:docMk/>
            <pc:sldMk cId="3506867691" sldId="2145707252"/>
            <ac:spMk id="22" creationId="{3CCBEE20-523B-7CFF-8C3A-AA28C2908B91}"/>
          </ac:spMkLst>
        </pc:spChg>
        <pc:spChg chg="del">
          <ac:chgData name="Christo Butcher" userId="7434bfb5-877d-4d34-bd6f-7e9a11a1b6d3" providerId="ADAL" clId="{59393992-B1C3-4795-8E4C-9DC28620CDC6}" dt="2024-11-04T11:06:57.001" v="1555" actId="478"/>
          <ac:spMkLst>
            <pc:docMk/>
            <pc:sldMk cId="3506867691" sldId="2145707252"/>
            <ac:spMk id="23" creationId="{9362FF37-7A49-83C8-A5BA-F7762696187F}"/>
          </ac:spMkLst>
        </pc:spChg>
        <pc:spChg chg="del">
          <ac:chgData name="Christo Butcher" userId="7434bfb5-877d-4d34-bd6f-7e9a11a1b6d3" providerId="ADAL" clId="{59393992-B1C3-4795-8E4C-9DC28620CDC6}" dt="2024-11-04T11:06:57.001" v="1555" actId="478"/>
          <ac:spMkLst>
            <pc:docMk/>
            <pc:sldMk cId="3506867691" sldId="2145707252"/>
            <ac:spMk id="24" creationId="{F2387EE7-1289-4571-2D75-502E1A1BC07B}"/>
          </ac:spMkLst>
        </pc:spChg>
        <pc:spChg chg="del">
          <ac:chgData name="Christo Butcher" userId="7434bfb5-877d-4d34-bd6f-7e9a11a1b6d3" providerId="ADAL" clId="{59393992-B1C3-4795-8E4C-9DC28620CDC6}" dt="2024-11-04T11:06:57.001" v="1555" actId="478"/>
          <ac:spMkLst>
            <pc:docMk/>
            <pc:sldMk cId="3506867691" sldId="2145707252"/>
            <ac:spMk id="25" creationId="{782E44D0-0B84-AF49-7790-EB7F85E18850}"/>
          </ac:spMkLst>
        </pc:spChg>
        <pc:spChg chg="del">
          <ac:chgData name="Christo Butcher" userId="7434bfb5-877d-4d34-bd6f-7e9a11a1b6d3" providerId="ADAL" clId="{59393992-B1C3-4795-8E4C-9DC28620CDC6}" dt="2024-11-04T11:06:57.001" v="1555" actId="478"/>
          <ac:spMkLst>
            <pc:docMk/>
            <pc:sldMk cId="3506867691" sldId="2145707252"/>
            <ac:spMk id="26" creationId="{7308231C-8EAC-5B5E-87AC-A3D623B6E795}"/>
          </ac:spMkLst>
        </pc:spChg>
        <pc:spChg chg="del">
          <ac:chgData name="Christo Butcher" userId="7434bfb5-877d-4d34-bd6f-7e9a11a1b6d3" providerId="ADAL" clId="{59393992-B1C3-4795-8E4C-9DC28620CDC6}" dt="2024-11-04T11:06:57.001" v="1555" actId="478"/>
          <ac:spMkLst>
            <pc:docMk/>
            <pc:sldMk cId="3506867691" sldId="2145707252"/>
            <ac:spMk id="27" creationId="{BC31DA3C-2D48-C2CE-5C83-127E93764A5A}"/>
          </ac:spMkLst>
        </pc:spChg>
        <pc:spChg chg="del">
          <ac:chgData name="Christo Butcher" userId="7434bfb5-877d-4d34-bd6f-7e9a11a1b6d3" providerId="ADAL" clId="{59393992-B1C3-4795-8E4C-9DC28620CDC6}" dt="2024-11-04T11:06:57.001" v="1555" actId="478"/>
          <ac:spMkLst>
            <pc:docMk/>
            <pc:sldMk cId="3506867691" sldId="2145707252"/>
            <ac:spMk id="28" creationId="{57B96635-F320-324B-6CB3-BF8BE5B5ABFE}"/>
          </ac:spMkLst>
        </pc:spChg>
        <pc:spChg chg="del">
          <ac:chgData name="Christo Butcher" userId="7434bfb5-877d-4d34-bd6f-7e9a11a1b6d3" providerId="ADAL" clId="{59393992-B1C3-4795-8E4C-9DC28620CDC6}" dt="2024-11-04T11:06:57.001" v="1555" actId="478"/>
          <ac:spMkLst>
            <pc:docMk/>
            <pc:sldMk cId="3506867691" sldId="2145707252"/>
            <ac:spMk id="30" creationId="{F74FE8DF-338F-3C38-5B5D-8771F7F7CE9B}"/>
          </ac:spMkLst>
        </pc:spChg>
        <pc:spChg chg="del">
          <ac:chgData name="Christo Butcher" userId="7434bfb5-877d-4d34-bd6f-7e9a11a1b6d3" providerId="ADAL" clId="{59393992-B1C3-4795-8E4C-9DC28620CDC6}" dt="2024-11-04T11:06:57.001" v="1555" actId="478"/>
          <ac:spMkLst>
            <pc:docMk/>
            <pc:sldMk cId="3506867691" sldId="2145707252"/>
            <ac:spMk id="31" creationId="{CE2AD220-C106-3E3A-A536-DEFD526B74C6}"/>
          </ac:spMkLst>
        </pc:spChg>
        <pc:spChg chg="del mod modVis">
          <ac:chgData name="Christo Butcher" userId="7434bfb5-877d-4d34-bd6f-7e9a11a1b6d3" providerId="ADAL" clId="{59393992-B1C3-4795-8E4C-9DC28620CDC6}" dt="2024-11-04T11:06:57.001" v="1555" actId="478"/>
          <ac:spMkLst>
            <pc:docMk/>
            <pc:sldMk cId="3506867691" sldId="2145707252"/>
            <ac:spMk id="32" creationId="{10475413-37DB-58B7-D83A-8D69742B1D3E}"/>
          </ac:spMkLst>
        </pc:spChg>
        <pc:spChg chg="add mod">
          <ac:chgData name="Christo Butcher" userId="7434bfb5-877d-4d34-bd6f-7e9a11a1b6d3" providerId="ADAL" clId="{59393992-B1C3-4795-8E4C-9DC28620CDC6}" dt="2024-11-04T11:07:06.064" v="1556"/>
          <ac:spMkLst>
            <pc:docMk/>
            <pc:sldMk cId="3506867691" sldId="2145707252"/>
            <ac:spMk id="36" creationId="{8594156A-2FCD-26E0-5EBA-D0026A44E31C}"/>
          </ac:spMkLst>
        </pc:spChg>
        <pc:spChg chg="del">
          <ac:chgData name="Christo Butcher" userId="7434bfb5-877d-4d34-bd6f-7e9a11a1b6d3" providerId="ADAL" clId="{59393992-B1C3-4795-8E4C-9DC28620CDC6}" dt="2024-11-04T11:06:57.001" v="1555" actId="478"/>
          <ac:spMkLst>
            <pc:docMk/>
            <pc:sldMk cId="3506867691" sldId="2145707252"/>
            <ac:spMk id="37" creationId="{1D79604A-00B9-E475-20FD-2E6DC86A118A}"/>
          </ac:spMkLst>
        </pc:spChg>
        <pc:spChg chg="mod">
          <ac:chgData name="Christo Butcher" userId="7434bfb5-877d-4d34-bd6f-7e9a11a1b6d3" providerId="ADAL" clId="{59393992-B1C3-4795-8E4C-9DC28620CDC6}" dt="2024-11-05T08:46:27.895" v="2657" actId="20577"/>
          <ac:spMkLst>
            <pc:docMk/>
            <pc:sldMk cId="3506867691" sldId="2145707252"/>
            <ac:spMk id="38" creationId="{FB749263-92EF-3012-F16B-0816EA72ED34}"/>
          </ac:spMkLst>
        </pc:spChg>
        <pc:spChg chg="mod modVis">
          <ac:chgData name="Christo Butcher" userId="7434bfb5-877d-4d34-bd6f-7e9a11a1b6d3" providerId="ADAL" clId="{59393992-B1C3-4795-8E4C-9DC28620CDC6}" dt="2024-11-04T11:09:10.208" v="1560" actId="14100"/>
          <ac:spMkLst>
            <pc:docMk/>
            <pc:sldMk cId="3506867691" sldId="2145707252"/>
            <ac:spMk id="45" creationId="{2D255102-3BC1-EFFC-E8FE-413F6194AAEB}"/>
          </ac:spMkLst>
        </pc:spChg>
        <pc:spChg chg="del">
          <ac:chgData name="Christo Butcher" userId="7434bfb5-877d-4d34-bd6f-7e9a11a1b6d3" providerId="ADAL" clId="{59393992-B1C3-4795-8E4C-9DC28620CDC6}" dt="2024-11-04T11:06:57.001" v="1555" actId="478"/>
          <ac:spMkLst>
            <pc:docMk/>
            <pc:sldMk cId="3506867691" sldId="2145707252"/>
            <ac:spMk id="52" creationId="{0568AF86-3823-356F-08A6-137534917854}"/>
          </ac:spMkLst>
        </pc:spChg>
        <pc:spChg chg="del">
          <ac:chgData name="Christo Butcher" userId="7434bfb5-877d-4d34-bd6f-7e9a11a1b6d3" providerId="ADAL" clId="{59393992-B1C3-4795-8E4C-9DC28620CDC6}" dt="2024-11-04T11:06:57.001" v="1555" actId="478"/>
          <ac:spMkLst>
            <pc:docMk/>
            <pc:sldMk cId="3506867691" sldId="2145707252"/>
            <ac:spMk id="54" creationId="{8369558F-5C5E-4D7A-F53F-3473F64CE89A}"/>
          </ac:spMkLst>
        </pc:spChg>
        <pc:spChg chg="del">
          <ac:chgData name="Christo Butcher" userId="7434bfb5-877d-4d34-bd6f-7e9a11a1b6d3" providerId="ADAL" clId="{59393992-B1C3-4795-8E4C-9DC28620CDC6}" dt="2024-11-04T11:06:57.001" v="1555" actId="478"/>
          <ac:spMkLst>
            <pc:docMk/>
            <pc:sldMk cId="3506867691" sldId="2145707252"/>
            <ac:spMk id="55" creationId="{DED77347-336A-83C7-1AE6-331DC4DF4567}"/>
          </ac:spMkLst>
        </pc:spChg>
        <pc:spChg chg="del">
          <ac:chgData name="Christo Butcher" userId="7434bfb5-877d-4d34-bd6f-7e9a11a1b6d3" providerId="ADAL" clId="{59393992-B1C3-4795-8E4C-9DC28620CDC6}" dt="2024-11-04T11:06:57.001" v="1555" actId="478"/>
          <ac:spMkLst>
            <pc:docMk/>
            <pc:sldMk cId="3506867691" sldId="2145707252"/>
            <ac:spMk id="56" creationId="{A449BAE8-E417-09A5-DD24-FACCB55CBA75}"/>
          </ac:spMkLst>
        </pc:spChg>
        <pc:spChg chg="del">
          <ac:chgData name="Christo Butcher" userId="7434bfb5-877d-4d34-bd6f-7e9a11a1b6d3" providerId="ADAL" clId="{59393992-B1C3-4795-8E4C-9DC28620CDC6}" dt="2024-11-04T11:06:57.001" v="1555" actId="478"/>
          <ac:spMkLst>
            <pc:docMk/>
            <pc:sldMk cId="3506867691" sldId="2145707252"/>
            <ac:spMk id="57" creationId="{0E79E675-88EA-29CD-046A-B3BF6CE836F7}"/>
          </ac:spMkLst>
        </pc:spChg>
        <pc:spChg chg="del">
          <ac:chgData name="Christo Butcher" userId="7434bfb5-877d-4d34-bd6f-7e9a11a1b6d3" providerId="ADAL" clId="{59393992-B1C3-4795-8E4C-9DC28620CDC6}" dt="2024-11-04T11:06:57.001" v="1555" actId="478"/>
          <ac:spMkLst>
            <pc:docMk/>
            <pc:sldMk cId="3506867691" sldId="2145707252"/>
            <ac:spMk id="58" creationId="{BABC6099-DEC1-25E1-CDEF-93B106CD2FD7}"/>
          </ac:spMkLst>
        </pc:spChg>
        <pc:spChg chg="del">
          <ac:chgData name="Christo Butcher" userId="7434bfb5-877d-4d34-bd6f-7e9a11a1b6d3" providerId="ADAL" clId="{59393992-B1C3-4795-8E4C-9DC28620CDC6}" dt="2024-11-04T11:06:57.001" v="1555" actId="478"/>
          <ac:spMkLst>
            <pc:docMk/>
            <pc:sldMk cId="3506867691" sldId="2145707252"/>
            <ac:spMk id="59" creationId="{11217BC4-C5A4-6009-1AB2-2FF6CC61AACA}"/>
          </ac:spMkLst>
        </pc:spChg>
        <pc:spChg chg="del">
          <ac:chgData name="Christo Butcher" userId="7434bfb5-877d-4d34-bd6f-7e9a11a1b6d3" providerId="ADAL" clId="{59393992-B1C3-4795-8E4C-9DC28620CDC6}" dt="2024-11-04T11:06:57.001" v="1555" actId="478"/>
          <ac:spMkLst>
            <pc:docMk/>
            <pc:sldMk cId="3506867691" sldId="2145707252"/>
            <ac:spMk id="60" creationId="{E0F9B923-C631-2871-1265-0A9D55BB863C}"/>
          </ac:spMkLst>
        </pc:spChg>
        <pc:spChg chg="del">
          <ac:chgData name="Christo Butcher" userId="7434bfb5-877d-4d34-bd6f-7e9a11a1b6d3" providerId="ADAL" clId="{59393992-B1C3-4795-8E4C-9DC28620CDC6}" dt="2024-11-04T11:06:57.001" v="1555" actId="478"/>
          <ac:spMkLst>
            <pc:docMk/>
            <pc:sldMk cId="3506867691" sldId="2145707252"/>
            <ac:spMk id="61" creationId="{4ACAA113-A2BA-C71B-9239-32AF653A8C1A}"/>
          </ac:spMkLst>
        </pc:spChg>
        <pc:spChg chg="del">
          <ac:chgData name="Christo Butcher" userId="7434bfb5-877d-4d34-bd6f-7e9a11a1b6d3" providerId="ADAL" clId="{59393992-B1C3-4795-8E4C-9DC28620CDC6}" dt="2024-11-04T11:06:57.001" v="1555" actId="478"/>
          <ac:spMkLst>
            <pc:docMk/>
            <pc:sldMk cId="3506867691" sldId="2145707252"/>
            <ac:spMk id="62" creationId="{8AC3D921-1C44-EAB9-FD72-0D2B6105A3AB}"/>
          </ac:spMkLst>
        </pc:spChg>
        <pc:spChg chg="del">
          <ac:chgData name="Christo Butcher" userId="7434bfb5-877d-4d34-bd6f-7e9a11a1b6d3" providerId="ADAL" clId="{59393992-B1C3-4795-8E4C-9DC28620CDC6}" dt="2024-11-04T11:06:57.001" v="1555" actId="478"/>
          <ac:spMkLst>
            <pc:docMk/>
            <pc:sldMk cId="3506867691" sldId="2145707252"/>
            <ac:spMk id="63" creationId="{E0D357A9-E2C3-A429-035F-E1C7A40ACBE0}"/>
          </ac:spMkLst>
        </pc:spChg>
        <pc:spChg chg="del">
          <ac:chgData name="Christo Butcher" userId="7434bfb5-877d-4d34-bd6f-7e9a11a1b6d3" providerId="ADAL" clId="{59393992-B1C3-4795-8E4C-9DC28620CDC6}" dt="2024-11-04T11:06:57.001" v="1555" actId="478"/>
          <ac:spMkLst>
            <pc:docMk/>
            <pc:sldMk cId="3506867691" sldId="2145707252"/>
            <ac:spMk id="64" creationId="{0CB03DAB-FF28-952D-B0FB-21021784BB17}"/>
          </ac:spMkLst>
        </pc:spChg>
        <pc:spChg chg="del">
          <ac:chgData name="Christo Butcher" userId="7434bfb5-877d-4d34-bd6f-7e9a11a1b6d3" providerId="ADAL" clId="{59393992-B1C3-4795-8E4C-9DC28620CDC6}" dt="2024-11-04T11:06:57.001" v="1555" actId="478"/>
          <ac:spMkLst>
            <pc:docMk/>
            <pc:sldMk cId="3506867691" sldId="2145707252"/>
            <ac:spMk id="66" creationId="{D2021B5E-C062-6E50-7A72-19BB77237703}"/>
          </ac:spMkLst>
        </pc:spChg>
        <pc:grpChg chg="del">
          <ac:chgData name="Christo Butcher" userId="7434bfb5-877d-4d34-bd6f-7e9a11a1b6d3" providerId="ADAL" clId="{59393992-B1C3-4795-8E4C-9DC28620CDC6}" dt="2024-11-04T11:06:57.001" v="1555" actId="478"/>
          <ac:grpSpMkLst>
            <pc:docMk/>
            <pc:sldMk cId="3506867691" sldId="2145707252"/>
            <ac:grpSpMk id="47" creationId="{25DDC505-DEB4-103C-A66C-5EEA65264A21}"/>
          </ac:grpSpMkLst>
        </pc:grpChg>
        <pc:picChg chg="add mod ord">
          <ac:chgData name="Christo Butcher" userId="7434bfb5-877d-4d34-bd6f-7e9a11a1b6d3" providerId="ADAL" clId="{59393992-B1C3-4795-8E4C-9DC28620CDC6}" dt="2024-11-04T11:07:39.030" v="1557" actId="13244"/>
          <ac:picMkLst>
            <pc:docMk/>
            <pc:sldMk cId="3506867691" sldId="2145707252"/>
            <ac:picMk id="33" creationId="{D957CE94-BFD7-0975-75E3-C9E8C6115E1A}"/>
          </ac:picMkLst>
        </pc:picChg>
        <pc:picChg chg="del mod">
          <ac:chgData name="Christo Butcher" userId="7434bfb5-877d-4d34-bd6f-7e9a11a1b6d3" providerId="ADAL" clId="{59393992-B1C3-4795-8E4C-9DC28620CDC6}" dt="2024-11-04T11:06:35.788" v="1548" actId="478"/>
          <ac:picMkLst>
            <pc:docMk/>
            <pc:sldMk cId="3506867691" sldId="2145707252"/>
            <ac:picMk id="35" creationId="{591619F6-C37D-631E-8B41-923389777D2B}"/>
          </ac:picMkLst>
        </pc:picChg>
        <pc:cxnChg chg="del">
          <ac:chgData name="Christo Butcher" userId="7434bfb5-877d-4d34-bd6f-7e9a11a1b6d3" providerId="ADAL" clId="{59393992-B1C3-4795-8E4C-9DC28620CDC6}" dt="2024-11-04T11:06:57.001" v="1555" actId="478"/>
          <ac:cxnSpMkLst>
            <pc:docMk/>
            <pc:sldMk cId="3506867691" sldId="2145707252"/>
            <ac:cxnSpMk id="29" creationId="{0E2B51E2-7CDA-3EE8-56D6-1A958458A19A}"/>
          </ac:cxnSpMkLst>
        </pc:cxnChg>
      </pc:sldChg>
      <pc:sldChg chg="modSp add mod">
        <pc:chgData name="Christo Butcher" userId="7434bfb5-877d-4d34-bd6f-7e9a11a1b6d3" providerId="ADAL" clId="{59393992-B1C3-4795-8E4C-9DC28620CDC6}" dt="2024-11-04T11:16:32.083" v="1904" actId="313"/>
        <pc:sldMkLst>
          <pc:docMk/>
          <pc:sldMk cId="98233514" sldId="2145707253"/>
        </pc:sldMkLst>
        <pc:spChg chg="mod">
          <ac:chgData name="Christo Butcher" userId="7434bfb5-877d-4d34-bd6f-7e9a11a1b6d3" providerId="ADAL" clId="{59393992-B1C3-4795-8E4C-9DC28620CDC6}" dt="2024-11-04T11:16:32.083" v="1904" actId="313"/>
          <ac:spMkLst>
            <pc:docMk/>
            <pc:sldMk cId="98233514" sldId="2145707253"/>
            <ac:spMk id="4" creationId="{00000000-0000-0000-0000-000000000000}"/>
          </ac:spMkLst>
        </pc:spChg>
      </pc:sldChg>
      <pc:sldChg chg="addSp modSp add mod modAnim">
        <pc:chgData name="Christo Butcher" userId="7434bfb5-877d-4d34-bd6f-7e9a11a1b6d3" providerId="ADAL" clId="{59393992-B1C3-4795-8E4C-9DC28620CDC6}" dt="2024-11-05T08:48:03.656" v="2698" actId="20577"/>
        <pc:sldMkLst>
          <pc:docMk/>
          <pc:sldMk cId="191512005" sldId="2145707254"/>
        </pc:sldMkLst>
        <pc:spChg chg="mod">
          <ac:chgData name="Christo Butcher" userId="7434bfb5-877d-4d34-bd6f-7e9a11a1b6d3" providerId="ADAL" clId="{59393992-B1C3-4795-8E4C-9DC28620CDC6}" dt="2024-11-04T11:16:13.982" v="1899" actId="20577"/>
          <ac:spMkLst>
            <pc:docMk/>
            <pc:sldMk cId="191512005" sldId="2145707254"/>
            <ac:spMk id="4" creationId="{00000000-0000-0000-0000-000000000000}"/>
          </ac:spMkLst>
        </pc:spChg>
        <pc:spChg chg="add mod">
          <ac:chgData name="Christo Butcher" userId="7434bfb5-877d-4d34-bd6f-7e9a11a1b6d3" providerId="ADAL" clId="{59393992-B1C3-4795-8E4C-9DC28620CDC6}" dt="2024-11-04T11:12:58.127" v="1766" actId="14100"/>
          <ac:spMkLst>
            <pc:docMk/>
            <pc:sldMk cId="191512005" sldId="2145707254"/>
            <ac:spMk id="9" creationId="{E07133E5-5D7A-B2D1-7DCE-9B7D9647AFB7}"/>
          </ac:spMkLst>
        </pc:spChg>
        <pc:spChg chg="add mod">
          <ac:chgData name="Christo Butcher" userId="7434bfb5-877d-4d34-bd6f-7e9a11a1b6d3" providerId="ADAL" clId="{59393992-B1C3-4795-8E4C-9DC28620CDC6}" dt="2024-11-05T08:48:03.656" v="2698" actId="20577"/>
          <ac:spMkLst>
            <pc:docMk/>
            <pc:sldMk cId="191512005" sldId="2145707254"/>
            <ac:spMk id="11" creationId="{99440DF4-BCEF-65BB-3B4A-7AA5A9EC2795}"/>
          </ac:spMkLst>
        </pc:spChg>
      </pc:sldChg>
      <pc:sldChg chg="addSp delSp modSp new mod">
        <pc:chgData name="Christo Butcher" userId="7434bfb5-877d-4d34-bd6f-7e9a11a1b6d3" providerId="ADAL" clId="{59393992-B1C3-4795-8E4C-9DC28620CDC6}" dt="2024-11-05T09:02:02.517" v="2821" actId="1037"/>
        <pc:sldMkLst>
          <pc:docMk/>
          <pc:sldMk cId="641796647" sldId="2145707255"/>
        </pc:sldMkLst>
        <pc:spChg chg="add mod">
          <ac:chgData name="Christo Butcher" userId="7434bfb5-877d-4d34-bd6f-7e9a11a1b6d3" providerId="ADAL" clId="{59393992-B1C3-4795-8E4C-9DC28620CDC6}" dt="2024-11-05T08:58:37.835" v="2783" actId="207"/>
          <ac:spMkLst>
            <pc:docMk/>
            <pc:sldMk cId="641796647" sldId="2145707255"/>
            <ac:spMk id="3" creationId="{1A9F3308-B79D-57BE-E1A0-CD12454B5885}"/>
          </ac:spMkLst>
        </pc:spChg>
        <pc:spChg chg="add mod">
          <ac:chgData name="Christo Butcher" userId="7434bfb5-877d-4d34-bd6f-7e9a11a1b6d3" providerId="ADAL" clId="{59393992-B1C3-4795-8E4C-9DC28620CDC6}" dt="2024-11-05T08:52:42.821" v="2701"/>
          <ac:spMkLst>
            <pc:docMk/>
            <pc:sldMk cId="641796647" sldId="2145707255"/>
            <ac:spMk id="4" creationId="{D19DD189-7784-8931-A31A-307DD20BBC1E}"/>
          </ac:spMkLst>
        </pc:spChg>
        <pc:spChg chg="add mod">
          <ac:chgData name="Christo Butcher" userId="7434bfb5-877d-4d34-bd6f-7e9a11a1b6d3" providerId="ADAL" clId="{59393992-B1C3-4795-8E4C-9DC28620CDC6}" dt="2024-11-05T08:52:42.821" v="2701"/>
          <ac:spMkLst>
            <pc:docMk/>
            <pc:sldMk cId="641796647" sldId="2145707255"/>
            <ac:spMk id="5" creationId="{E79DAEF8-2272-ACD2-D2EE-CD46CC37BFEB}"/>
          </ac:spMkLst>
        </pc:spChg>
        <pc:spChg chg="add mod">
          <ac:chgData name="Christo Butcher" userId="7434bfb5-877d-4d34-bd6f-7e9a11a1b6d3" providerId="ADAL" clId="{59393992-B1C3-4795-8E4C-9DC28620CDC6}" dt="2024-11-05T08:52:42.821" v="2701"/>
          <ac:spMkLst>
            <pc:docMk/>
            <pc:sldMk cId="641796647" sldId="2145707255"/>
            <ac:spMk id="6" creationId="{94ACC073-1E25-A276-FFBD-E0C787DAABB1}"/>
          </ac:spMkLst>
        </pc:spChg>
        <pc:spChg chg="add del mod">
          <ac:chgData name="Christo Butcher" userId="7434bfb5-877d-4d34-bd6f-7e9a11a1b6d3" providerId="ADAL" clId="{59393992-B1C3-4795-8E4C-9DC28620CDC6}" dt="2024-11-05T08:53:30.961" v="2704" actId="478"/>
          <ac:spMkLst>
            <pc:docMk/>
            <pc:sldMk cId="641796647" sldId="2145707255"/>
            <ac:spMk id="9" creationId="{EDF71C22-399D-4AF5-64D5-74851D6BB9C5}"/>
          </ac:spMkLst>
        </pc:spChg>
        <pc:spChg chg="add del mod">
          <ac:chgData name="Christo Butcher" userId="7434bfb5-877d-4d34-bd6f-7e9a11a1b6d3" providerId="ADAL" clId="{59393992-B1C3-4795-8E4C-9DC28620CDC6}" dt="2024-11-05T08:53:30.961" v="2704" actId="478"/>
          <ac:spMkLst>
            <pc:docMk/>
            <pc:sldMk cId="641796647" sldId="2145707255"/>
            <ac:spMk id="10" creationId="{FD069B3E-DA85-C128-F3B9-C87D3F1E2E77}"/>
          </ac:spMkLst>
        </pc:spChg>
        <pc:spChg chg="add mod">
          <ac:chgData name="Christo Butcher" userId="7434bfb5-877d-4d34-bd6f-7e9a11a1b6d3" providerId="ADAL" clId="{59393992-B1C3-4795-8E4C-9DC28620CDC6}" dt="2024-11-05T09:00:38.497" v="2788" actId="20577"/>
          <ac:spMkLst>
            <pc:docMk/>
            <pc:sldMk cId="641796647" sldId="2145707255"/>
            <ac:spMk id="11" creationId="{D9DA3CB5-E9B8-F7C0-DEAB-C5BFD46B4786}"/>
          </ac:spMkLst>
        </pc:spChg>
        <pc:spChg chg="add mod">
          <ac:chgData name="Christo Butcher" userId="7434bfb5-877d-4d34-bd6f-7e9a11a1b6d3" providerId="ADAL" clId="{59393992-B1C3-4795-8E4C-9DC28620CDC6}" dt="2024-11-05T08:59:55.660" v="2786" actId="1076"/>
          <ac:spMkLst>
            <pc:docMk/>
            <pc:sldMk cId="641796647" sldId="2145707255"/>
            <ac:spMk id="12" creationId="{37306E86-D192-730C-3B6E-B41E8EF1760F}"/>
          </ac:spMkLst>
        </pc:spChg>
        <pc:spChg chg="add mod">
          <ac:chgData name="Christo Butcher" userId="7434bfb5-877d-4d34-bd6f-7e9a11a1b6d3" providerId="ADAL" clId="{59393992-B1C3-4795-8E4C-9DC28620CDC6}" dt="2024-11-05T09:02:02.517" v="2821" actId="1037"/>
          <ac:spMkLst>
            <pc:docMk/>
            <pc:sldMk cId="641796647" sldId="2145707255"/>
            <ac:spMk id="13" creationId="{7638C29C-BCFE-9AA6-9DEE-935B79FB9E7E}"/>
          </ac:spMkLst>
        </pc:spChg>
        <pc:spChg chg="add mod">
          <ac:chgData name="Christo Butcher" userId="7434bfb5-877d-4d34-bd6f-7e9a11a1b6d3" providerId="ADAL" clId="{59393992-B1C3-4795-8E4C-9DC28620CDC6}" dt="2024-11-05T09:02:02.517" v="2821" actId="1037"/>
          <ac:spMkLst>
            <pc:docMk/>
            <pc:sldMk cId="641796647" sldId="2145707255"/>
            <ac:spMk id="14" creationId="{16CB9C20-32ED-181F-5DC3-B09310B1BD22}"/>
          </ac:spMkLst>
        </pc:spChg>
        <pc:picChg chg="add mod">
          <ac:chgData name="Christo Butcher" userId="7434bfb5-877d-4d34-bd6f-7e9a11a1b6d3" providerId="ADAL" clId="{59393992-B1C3-4795-8E4C-9DC28620CDC6}" dt="2024-11-05T08:52:42.821" v="2701"/>
          <ac:picMkLst>
            <pc:docMk/>
            <pc:sldMk cId="641796647" sldId="2145707255"/>
            <ac:picMk id="2" creationId="{2555B5BC-E586-985D-29F0-432C01A242DE}"/>
          </ac:picMkLst>
        </pc:picChg>
        <pc:picChg chg="add mod">
          <ac:chgData name="Christo Butcher" userId="7434bfb5-877d-4d34-bd6f-7e9a11a1b6d3" providerId="ADAL" clId="{59393992-B1C3-4795-8E4C-9DC28620CDC6}" dt="2024-11-05T08:52:42.821" v="2701"/>
          <ac:picMkLst>
            <pc:docMk/>
            <pc:sldMk cId="641796647" sldId="2145707255"/>
            <ac:picMk id="7" creationId="{58109729-ABB0-E792-E5E1-B550A1A066D8}"/>
          </ac:picMkLst>
        </pc:picChg>
        <pc:picChg chg="add del mod">
          <ac:chgData name="Christo Butcher" userId="7434bfb5-877d-4d34-bd6f-7e9a11a1b6d3" providerId="ADAL" clId="{59393992-B1C3-4795-8E4C-9DC28620CDC6}" dt="2024-11-05T08:53:27.660" v="2703" actId="478"/>
          <ac:picMkLst>
            <pc:docMk/>
            <pc:sldMk cId="641796647" sldId="2145707255"/>
            <ac:picMk id="8" creationId="{C8888876-BE65-0C0F-EC1F-61D02BC603F9}"/>
          </ac:picMkLst>
        </pc:picChg>
      </pc:sldChg>
      <pc:sldChg chg="add modAnim">
        <pc:chgData name="Christo Butcher" userId="7434bfb5-877d-4d34-bd6f-7e9a11a1b6d3" providerId="ADAL" clId="{59393992-B1C3-4795-8E4C-9DC28620CDC6}" dt="2024-11-05T09:52:48.196" v="2853"/>
        <pc:sldMkLst>
          <pc:docMk/>
          <pc:sldMk cId="3021020534" sldId="2145707256"/>
        </pc:sldMkLst>
      </pc:sldChg>
      <pc:sldChg chg="addSp modSp new">
        <pc:chgData name="Christo Butcher" userId="7434bfb5-877d-4d34-bd6f-7e9a11a1b6d3" providerId="ADAL" clId="{59393992-B1C3-4795-8E4C-9DC28620CDC6}" dt="2024-11-05T12:55:48.941" v="2897"/>
        <pc:sldMkLst>
          <pc:docMk/>
          <pc:sldMk cId="1347066586" sldId="2145707257"/>
        </pc:sldMkLst>
        <pc:spChg chg="add mod">
          <ac:chgData name="Christo Butcher" userId="7434bfb5-877d-4d34-bd6f-7e9a11a1b6d3" providerId="ADAL" clId="{59393992-B1C3-4795-8E4C-9DC28620CDC6}" dt="2024-11-05T12:55:48.941" v="2897"/>
          <ac:spMkLst>
            <pc:docMk/>
            <pc:sldMk cId="1347066586" sldId="2145707257"/>
            <ac:spMk id="3" creationId="{519DD52D-09DC-C7B1-E246-D107BA61A8FB}"/>
          </ac:spMkLst>
        </pc:spChg>
        <pc:picChg chg="add mod">
          <ac:chgData name="Christo Butcher" userId="7434bfb5-877d-4d34-bd6f-7e9a11a1b6d3" providerId="ADAL" clId="{59393992-B1C3-4795-8E4C-9DC28620CDC6}" dt="2024-11-05T12:55:48.941" v="2897"/>
          <ac:picMkLst>
            <pc:docMk/>
            <pc:sldMk cId="1347066586" sldId="2145707257"/>
            <ac:picMk id="2" creationId="{8C5D75D9-C4F9-0B16-2FCD-72DA2D2CB284}"/>
          </ac:picMkLst>
        </pc:picChg>
      </pc:sldChg>
      <pc:sldChg chg="addSp modSp new">
        <pc:chgData name="Christo Butcher" userId="7434bfb5-877d-4d34-bd6f-7e9a11a1b6d3" providerId="ADAL" clId="{59393992-B1C3-4795-8E4C-9DC28620CDC6}" dt="2024-11-05T12:56:36.641" v="2899"/>
        <pc:sldMkLst>
          <pc:docMk/>
          <pc:sldMk cId="3424834788" sldId="2145707258"/>
        </pc:sldMkLst>
        <pc:spChg chg="add mod">
          <ac:chgData name="Christo Butcher" userId="7434bfb5-877d-4d34-bd6f-7e9a11a1b6d3" providerId="ADAL" clId="{59393992-B1C3-4795-8E4C-9DC28620CDC6}" dt="2024-11-05T12:56:36.641" v="2899"/>
          <ac:spMkLst>
            <pc:docMk/>
            <pc:sldMk cId="3424834788" sldId="2145707258"/>
            <ac:spMk id="3" creationId="{FCBADF20-C52C-0E11-88D0-A02A98E82F98}"/>
          </ac:spMkLst>
        </pc:spChg>
        <pc:picChg chg="add mod">
          <ac:chgData name="Christo Butcher" userId="7434bfb5-877d-4d34-bd6f-7e9a11a1b6d3" providerId="ADAL" clId="{59393992-B1C3-4795-8E4C-9DC28620CDC6}" dt="2024-11-05T12:56:36.641" v="2899"/>
          <ac:picMkLst>
            <pc:docMk/>
            <pc:sldMk cId="3424834788" sldId="2145707258"/>
            <ac:picMk id="2" creationId="{BD81D817-D8EE-6681-692E-1284178A0FDA}"/>
          </ac:picMkLst>
        </pc:picChg>
      </pc:sldChg>
      <pc:sldChg chg="addSp delSp modSp add del mod">
        <pc:chgData name="Christo Butcher" userId="7434bfb5-877d-4d34-bd6f-7e9a11a1b6d3" providerId="ADAL" clId="{59393992-B1C3-4795-8E4C-9DC28620CDC6}" dt="2024-11-05T13:57:16.322" v="3250" actId="47"/>
        <pc:sldMkLst>
          <pc:docMk/>
          <pc:sldMk cId="1835504959" sldId="2145707259"/>
        </pc:sldMkLst>
        <pc:spChg chg="mod">
          <ac:chgData name="Christo Butcher" userId="7434bfb5-877d-4d34-bd6f-7e9a11a1b6d3" providerId="ADAL" clId="{59393992-B1C3-4795-8E4C-9DC28620CDC6}" dt="2024-11-05T13:30:05.494" v="2919" actId="3064"/>
          <ac:spMkLst>
            <pc:docMk/>
            <pc:sldMk cId="1835504959" sldId="2145707259"/>
            <ac:spMk id="19" creationId="{8B4E4F03-8244-8F93-3114-A9D411D06480}"/>
          </ac:spMkLst>
        </pc:spChg>
        <pc:spChg chg="mod">
          <ac:chgData name="Christo Butcher" userId="7434bfb5-877d-4d34-bd6f-7e9a11a1b6d3" providerId="ADAL" clId="{59393992-B1C3-4795-8E4C-9DC28620CDC6}" dt="2024-11-05T13:30:05.494" v="2919" actId="3064"/>
          <ac:spMkLst>
            <pc:docMk/>
            <pc:sldMk cId="1835504959" sldId="2145707259"/>
            <ac:spMk id="20" creationId="{670DE908-4A77-16C0-BAB5-12AF493C51BA}"/>
          </ac:spMkLst>
        </pc:spChg>
        <pc:spChg chg="mod">
          <ac:chgData name="Christo Butcher" userId="7434bfb5-877d-4d34-bd6f-7e9a11a1b6d3" providerId="ADAL" clId="{59393992-B1C3-4795-8E4C-9DC28620CDC6}" dt="2024-11-05T13:30:05.494" v="2919" actId="3064"/>
          <ac:spMkLst>
            <pc:docMk/>
            <pc:sldMk cId="1835504959" sldId="2145707259"/>
            <ac:spMk id="21" creationId="{F4593103-D7CC-26E4-650B-7632F5FA8879}"/>
          </ac:spMkLst>
        </pc:spChg>
        <pc:spChg chg="mod">
          <ac:chgData name="Christo Butcher" userId="7434bfb5-877d-4d34-bd6f-7e9a11a1b6d3" providerId="ADAL" clId="{59393992-B1C3-4795-8E4C-9DC28620CDC6}" dt="2024-11-05T13:30:05.494" v="2919" actId="3064"/>
          <ac:spMkLst>
            <pc:docMk/>
            <pc:sldMk cId="1835504959" sldId="2145707259"/>
            <ac:spMk id="22" creationId="{3CCBEE20-523B-7CFF-8C3A-AA28C2908B91}"/>
          </ac:spMkLst>
        </pc:spChg>
        <pc:spChg chg="mod">
          <ac:chgData name="Christo Butcher" userId="7434bfb5-877d-4d34-bd6f-7e9a11a1b6d3" providerId="ADAL" clId="{59393992-B1C3-4795-8E4C-9DC28620CDC6}" dt="2024-11-05T13:30:05.494" v="2919" actId="3064"/>
          <ac:spMkLst>
            <pc:docMk/>
            <pc:sldMk cId="1835504959" sldId="2145707259"/>
            <ac:spMk id="23" creationId="{9362FF37-7A49-83C8-A5BA-F7762696187F}"/>
          </ac:spMkLst>
        </pc:spChg>
        <pc:spChg chg="mod">
          <ac:chgData name="Christo Butcher" userId="7434bfb5-877d-4d34-bd6f-7e9a11a1b6d3" providerId="ADAL" clId="{59393992-B1C3-4795-8E4C-9DC28620CDC6}" dt="2024-11-05T13:30:05.494" v="2919" actId="3064"/>
          <ac:spMkLst>
            <pc:docMk/>
            <pc:sldMk cId="1835504959" sldId="2145707259"/>
            <ac:spMk id="24" creationId="{F2387EE7-1289-4571-2D75-502E1A1BC07B}"/>
          </ac:spMkLst>
        </pc:spChg>
        <pc:spChg chg="mod">
          <ac:chgData name="Christo Butcher" userId="7434bfb5-877d-4d34-bd6f-7e9a11a1b6d3" providerId="ADAL" clId="{59393992-B1C3-4795-8E4C-9DC28620CDC6}" dt="2024-11-05T13:30:05.494" v="2919" actId="3064"/>
          <ac:spMkLst>
            <pc:docMk/>
            <pc:sldMk cId="1835504959" sldId="2145707259"/>
            <ac:spMk id="25" creationId="{782E44D0-0B84-AF49-7790-EB7F85E18850}"/>
          </ac:spMkLst>
        </pc:spChg>
        <pc:spChg chg="mod">
          <ac:chgData name="Christo Butcher" userId="7434bfb5-877d-4d34-bd6f-7e9a11a1b6d3" providerId="ADAL" clId="{59393992-B1C3-4795-8E4C-9DC28620CDC6}" dt="2024-11-05T13:30:05.494" v="2919" actId="3064"/>
          <ac:spMkLst>
            <pc:docMk/>
            <pc:sldMk cId="1835504959" sldId="2145707259"/>
            <ac:spMk id="26" creationId="{7308231C-8EAC-5B5E-87AC-A3D623B6E795}"/>
          </ac:spMkLst>
        </pc:spChg>
        <pc:spChg chg="mod">
          <ac:chgData name="Christo Butcher" userId="7434bfb5-877d-4d34-bd6f-7e9a11a1b6d3" providerId="ADAL" clId="{59393992-B1C3-4795-8E4C-9DC28620CDC6}" dt="2024-11-05T13:30:05.494" v="2919" actId="3064"/>
          <ac:spMkLst>
            <pc:docMk/>
            <pc:sldMk cId="1835504959" sldId="2145707259"/>
            <ac:spMk id="27" creationId="{BC31DA3C-2D48-C2CE-5C83-127E93764A5A}"/>
          </ac:spMkLst>
        </pc:spChg>
        <pc:spChg chg="mod">
          <ac:chgData name="Christo Butcher" userId="7434bfb5-877d-4d34-bd6f-7e9a11a1b6d3" providerId="ADAL" clId="{59393992-B1C3-4795-8E4C-9DC28620CDC6}" dt="2024-11-05T13:30:05.494" v="2919" actId="3064"/>
          <ac:spMkLst>
            <pc:docMk/>
            <pc:sldMk cId="1835504959" sldId="2145707259"/>
            <ac:spMk id="28" creationId="{57B96635-F320-324B-6CB3-BF8BE5B5ABFE}"/>
          </ac:spMkLst>
        </pc:spChg>
        <pc:spChg chg="mod topLvl">
          <ac:chgData name="Christo Butcher" userId="7434bfb5-877d-4d34-bd6f-7e9a11a1b6d3" providerId="ADAL" clId="{59393992-B1C3-4795-8E4C-9DC28620CDC6}" dt="2024-11-05T13:30:30.787" v="2926" actId="20577"/>
          <ac:spMkLst>
            <pc:docMk/>
            <pc:sldMk cId="1835504959" sldId="2145707259"/>
            <ac:spMk id="38" creationId="{BC608B29-8FA7-280A-281D-FBA15255B276}"/>
          </ac:spMkLst>
        </pc:spChg>
        <pc:spChg chg="mod topLvl">
          <ac:chgData name="Christo Butcher" userId="7434bfb5-877d-4d34-bd6f-7e9a11a1b6d3" providerId="ADAL" clId="{59393992-B1C3-4795-8E4C-9DC28620CDC6}" dt="2024-11-05T13:30:39.268" v="2937" actId="20577"/>
          <ac:spMkLst>
            <pc:docMk/>
            <pc:sldMk cId="1835504959" sldId="2145707259"/>
            <ac:spMk id="45" creationId="{1330B136-E152-6B99-3612-556A5448F079}"/>
          </ac:spMkLst>
        </pc:spChg>
        <pc:spChg chg="mod topLvl">
          <ac:chgData name="Christo Butcher" userId="7434bfb5-877d-4d34-bd6f-7e9a11a1b6d3" providerId="ADAL" clId="{59393992-B1C3-4795-8E4C-9DC28620CDC6}" dt="2024-11-05T13:30:45.598" v="2944" actId="20577"/>
          <ac:spMkLst>
            <pc:docMk/>
            <pc:sldMk cId="1835504959" sldId="2145707259"/>
            <ac:spMk id="46" creationId="{F827E351-741D-0A08-32CA-53BA4C938B5E}"/>
          </ac:spMkLst>
        </pc:spChg>
        <pc:spChg chg="mod topLvl">
          <ac:chgData name="Christo Butcher" userId="7434bfb5-877d-4d34-bd6f-7e9a11a1b6d3" providerId="ADAL" clId="{59393992-B1C3-4795-8E4C-9DC28620CDC6}" dt="2024-11-05T13:30:21.160" v="2921" actId="165"/>
          <ac:spMkLst>
            <pc:docMk/>
            <pc:sldMk cId="1835504959" sldId="2145707259"/>
            <ac:spMk id="48" creationId="{152ECF57-687A-3E43-368E-F6166D1886D1}"/>
          </ac:spMkLst>
        </pc:spChg>
        <pc:spChg chg="mod topLvl">
          <ac:chgData name="Christo Butcher" userId="7434bfb5-877d-4d34-bd6f-7e9a11a1b6d3" providerId="ADAL" clId="{59393992-B1C3-4795-8E4C-9DC28620CDC6}" dt="2024-11-05T13:30:21.160" v="2921" actId="165"/>
          <ac:spMkLst>
            <pc:docMk/>
            <pc:sldMk cId="1835504959" sldId="2145707259"/>
            <ac:spMk id="49" creationId="{D7404A04-11F0-F511-E1BE-2341F181D3F6}"/>
          </ac:spMkLst>
        </pc:spChg>
        <pc:spChg chg="mod topLvl">
          <ac:chgData name="Christo Butcher" userId="7434bfb5-877d-4d34-bd6f-7e9a11a1b6d3" providerId="ADAL" clId="{59393992-B1C3-4795-8E4C-9DC28620CDC6}" dt="2024-11-05T13:31:18.710" v="2952" actId="20577"/>
          <ac:spMkLst>
            <pc:docMk/>
            <pc:sldMk cId="1835504959" sldId="2145707259"/>
            <ac:spMk id="50" creationId="{88422ACA-59F5-242F-01E6-7A9C732306D3}"/>
          </ac:spMkLst>
        </pc:spChg>
        <pc:spChg chg="del mod topLvl">
          <ac:chgData name="Christo Butcher" userId="7434bfb5-877d-4d34-bd6f-7e9a11a1b6d3" providerId="ADAL" clId="{59393992-B1C3-4795-8E4C-9DC28620CDC6}" dt="2024-11-05T13:31:22.925" v="2953" actId="478"/>
          <ac:spMkLst>
            <pc:docMk/>
            <pc:sldMk cId="1835504959" sldId="2145707259"/>
            <ac:spMk id="51" creationId="{3117C35A-85D0-6C7E-3915-D93E0DA94160}"/>
          </ac:spMkLst>
        </pc:spChg>
        <pc:spChg chg="del mod topLvl">
          <ac:chgData name="Christo Butcher" userId="7434bfb5-877d-4d34-bd6f-7e9a11a1b6d3" providerId="ADAL" clId="{59393992-B1C3-4795-8E4C-9DC28620CDC6}" dt="2024-11-05T13:31:22.925" v="2953" actId="478"/>
          <ac:spMkLst>
            <pc:docMk/>
            <pc:sldMk cId="1835504959" sldId="2145707259"/>
            <ac:spMk id="53" creationId="{EF06431C-B36E-9611-F56D-582FC7375EA5}"/>
          </ac:spMkLst>
        </pc:spChg>
        <pc:spChg chg="mod">
          <ac:chgData name="Christo Butcher" userId="7434bfb5-877d-4d34-bd6f-7e9a11a1b6d3" providerId="ADAL" clId="{59393992-B1C3-4795-8E4C-9DC28620CDC6}" dt="2024-11-05T13:30:05.494" v="2919" actId="3064"/>
          <ac:spMkLst>
            <pc:docMk/>
            <pc:sldMk cId="1835504959" sldId="2145707259"/>
            <ac:spMk id="62" creationId="{8AC3D921-1C44-EAB9-FD72-0D2B6105A3AB}"/>
          </ac:spMkLst>
        </pc:spChg>
        <pc:spChg chg="mod">
          <ac:chgData name="Christo Butcher" userId="7434bfb5-877d-4d34-bd6f-7e9a11a1b6d3" providerId="ADAL" clId="{59393992-B1C3-4795-8E4C-9DC28620CDC6}" dt="2024-11-05T13:30:05.494" v="2919" actId="3064"/>
          <ac:spMkLst>
            <pc:docMk/>
            <pc:sldMk cId="1835504959" sldId="2145707259"/>
            <ac:spMk id="63" creationId="{E0D357A9-E2C3-A429-035F-E1C7A40ACBE0}"/>
          </ac:spMkLst>
        </pc:spChg>
        <pc:spChg chg="mod topLvl">
          <ac:chgData name="Christo Butcher" userId="7434bfb5-877d-4d34-bd6f-7e9a11a1b6d3" providerId="ADAL" clId="{59393992-B1C3-4795-8E4C-9DC28620CDC6}" dt="2024-11-05T13:30:51.977" v="2945"/>
          <ac:spMkLst>
            <pc:docMk/>
            <pc:sldMk cId="1835504959" sldId="2145707259"/>
            <ac:spMk id="65" creationId="{CCE706DF-EB14-7A06-B3C0-9BE9877C7972}"/>
          </ac:spMkLst>
        </pc:spChg>
        <pc:spChg chg="mod topLvl">
          <ac:chgData name="Christo Butcher" userId="7434bfb5-877d-4d34-bd6f-7e9a11a1b6d3" providerId="ADAL" clId="{59393992-B1C3-4795-8E4C-9DC28620CDC6}" dt="2024-11-05T13:31:07.088" v="2947"/>
          <ac:spMkLst>
            <pc:docMk/>
            <pc:sldMk cId="1835504959" sldId="2145707259"/>
            <ac:spMk id="67" creationId="{D7E53DDB-BB6C-9AB8-5078-8FABE13476FE}"/>
          </ac:spMkLst>
        </pc:spChg>
        <pc:spChg chg="mod topLvl">
          <ac:chgData name="Christo Butcher" userId="7434bfb5-877d-4d34-bd6f-7e9a11a1b6d3" providerId="ADAL" clId="{59393992-B1C3-4795-8E4C-9DC28620CDC6}" dt="2024-11-05T13:30:58.100" v="2946"/>
          <ac:spMkLst>
            <pc:docMk/>
            <pc:sldMk cId="1835504959" sldId="2145707259"/>
            <ac:spMk id="68" creationId="{3B31AA43-CD50-FA71-A467-8D41F6640869}"/>
          </ac:spMkLst>
        </pc:spChg>
        <pc:spChg chg="del mod topLvl">
          <ac:chgData name="Christo Butcher" userId="7434bfb5-877d-4d34-bd6f-7e9a11a1b6d3" providerId="ADAL" clId="{59393992-B1C3-4795-8E4C-9DC28620CDC6}" dt="2024-11-05T13:31:22.925" v="2953" actId="478"/>
          <ac:spMkLst>
            <pc:docMk/>
            <pc:sldMk cId="1835504959" sldId="2145707259"/>
            <ac:spMk id="69" creationId="{4ED4589C-A401-11F9-2281-80263D4C4AFB}"/>
          </ac:spMkLst>
        </pc:spChg>
        <pc:grpChg chg="add mod">
          <ac:chgData name="Christo Butcher" userId="7434bfb5-877d-4d34-bd6f-7e9a11a1b6d3" providerId="ADAL" clId="{59393992-B1C3-4795-8E4C-9DC28620CDC6}" dt="2024-11-05T13:29:49.241" v="2913" actId="14100"/>
          <ac:grpSpMkLst>
            <pc:docMk/>
            <pc:sldMk cId="1835504959" sldId="2145707259"/>
            <ac:grpSpMk id="33" creationId="{A8EB9280-F4A9-48BE-347C-A9DE16D607E8}"/>
          </ac:grpSpMkLst>
        </pc:grpChg>
        <pc:grpChg chg="add del mod">
          <ac:chgData name="Christo Butcher" userId="7434bfb5-877d-4d34-bd6f-7e9a11a1b6d3" providerId="ADAL" clId="{59393992-B1C3-4795-8E4C-9DC28620CDC6}" dt="2024-11-05T13:30:21.160" v="2921" actId="165"/>
          <ac:grpSpMkLst>
            <pc:docMk/>
            <pc:sldMk cId="1835504959" sldId="2145707259"/>
            <ac:grpSpMk id="36" creationId="{EA7EC015-3E01-70AC-57FE-62441349AA5D}"/>
          </ac:grpSpMkLst>
        </pc:grpChg>
      </pc:sldChg>
      <pc:sldChg chg="addSp delSp modSp add mod">
        <pc:chgData name="Christo Butcher" userId="7434bfb5-877d-4d34-bd6f-7e9a11a1b6d3" providerId="ADAL" clId="{59393992-B1C3-4795-8E4C-9DC28620CDC6}" dt="2024-11-05T13:58:08.592" v="3261" actId="692"/>
        <pc:sldMkLst>
          <pc:docMk/>
          <pc:sldMk cId="3645216163" sldId="2145707260"/>
        </pc:sldMkLst>
        <pc:spChg chg="del mod">
          <ac:chgData name="Christo Butcher" userId="7434bfb5-877d-4d34-bd6f-7e9a11a1b6d3" providerId="ADAL" clId="{59393992-B1C3-4795-8E4C-9DC28620CDC6}" dt="2024-11-05T13:47:44.861" v="3178" actId="478"/>
          <ac:spMkLst>
            <pc:docMk/>
            <pc:sldMk cId="3645216163" sldId="2145707260"/>
            <ac:spMk id="2" creationId="{963A8AA2-62BF-C522-1513-674E2FBF4B97}"/>
          </ac:spMkLst>
        </pc:spChg>
        <pc:spChg chg="del mod">
          <ac:chgData name="Christo Butcher" userId="7434bfb5-877d-4d34-bd6f-7e9a11a1b6d3" providerId="ADAL" clId="{59393992-B1C3-4795-8E4C-9DC28620CDC6}" dt="2024-11-05T13:47:44.861" v="3178" actId="478"/>
          <ac:spMkLst>
            <pc:docMk/>
            <pc:sldMk cId="3645216163" sldId="2145707260"/>
            <ac:spMk id="3" creationId="{75F883EA-F4F0-B60C-B847-A3A606D64076}"/>
          </ac:spMkLst>
        </pc:spChg>
        <pc:spChg chg="del mod">
          <ac:chgData name="Christo Butcher" userId="7434bfb5-877d-4d34-bd6f-7e9a11a1b6d3" providerId="ADAL" clId="{59393992-B1C3-4795-8E4C-9DC28620CDC6}" dt="2024-11-05T13:47:44.861" v="3178" actId="478"/>
          <ac:spMkLst>
            <pc:docMk/>
            <pc:sldMk cId="3645216163" sldId="2145707260"/>
            <ac:spMk id="4" creationId="{CB0D703E-24CC-EFE9-2C09-63E8FB25D3F6}"/>
          </ac:spMkLst>
        </pc:spChg>
        <pc:spChg chg="del mod">
          <ac:chgData name="Christo Butcher" userId="7434bfb5-877d-4d34-bd6f-7e9a11a1b6d3" providerId="ADAL" clId="{59393992-B1C3-4795-8E4C-9DC28620CDC6}" dt="2024-11-05T13:47:44.861" v="3178" actId="478"/>
          <ac:spMkLst>
            <pc:docMk/>
            <pc:sldMk cId="3645216163" sldId="2145707260"/>
            <ac:spMk id="5" creationId="{7F61D326-66EE-6338-A798-2DCECE1EFA0F}"/>
          </ac:spMkLst>
        </pc:spChg>
        <pc:spChg chg="del mod">
          <ac:chgData name="Christo Butcher" userId="7434bfb5-877d-4d34-bd6f-7e9a11a1b6d3" providerId="ADAL" clId="{59393992-B1C3-4795-8E4C-9DC28620CDC6}" dt="2024-11-05T13:47:44.861" v="3178" actId="478"/>
          <ac:spMkLst>
            <pc:docMk/>
            <pc:sldMk cId="3645216163" sldId="2145707260"/>
            <ac:spMk id="6" creationId="{51F4009D-2F7D-C4DA-CC49-0F59BC9B7DBF}"/>
          </ac:spMkLst>
        </pc:spChg>
        <pc:spChg chg="del mod">
          <ac:chgData name="Christo Butcher" userId="7434bfb5-877d-4d34-bd6f-7e9a11a1b6d3" providerId="ADAL" clId="{59393992-B1C3-4795-8E4C-9DC28620CDC6}" dt="2024-11-05T13:47:44.861" v="3178" actId="478"/>
          <ac:spMkLst>
            <pc:docMk/>
            <pc:sldMk cId="3645216163" sldId="2145707260"/>
            <ac:spMk id="7" creationId="{6BE8096C-CDD1-0C3E-2C53-2BF13ADEC69E}"/>
          </ac:spMkLst>
        </pc:spChg>
        <pc:spChg chg="mod topLvl">
          <ac:chgData name="Christo Butcher" userId="7434bfb5-877d-4d34-bd6f-7e9a11a1b6d3" providerId="ADAL" clId="{59393992-B1C3-4795-8E4C-9DC28620CDC6}" dt="2024-11-05T13:50:10.467" v="3198" actId="206"/>
          <ac:spMkLst>
            <pc:docMk/>
            <pc:sldMk cId="3645216163" sldId="2145707260"/>
            <ac:spMk id="8" creationId="{89C642B1-1E0B-B5D4-827A-93D582A90DB9}"/>
          </ac:spMkLst>
        </pc:spChg>
        <pc:spChg chg="mod topLvl">
          <ac:chgData name="Christo Butcher" userId="7434bfb5-877d-4d34-bd6f-7e9a11a1b6d3" providerId="ADAL" clId="{59393992-B1C3-4795-8E4C-9DC28620CDC6}" dt="2024-11-05T13:50:34.202" v="3203" actId="206"/>
          <ac:spMkLst>
            <pc:docMk/>
            <pc:sldMk cId="3645216163" sldId="2145707260"/>
            <ac:spMk id="9" creationId="{C61FC73F-543C-9263-B14E-CA4183AC4FC1}"/>
          </ac:spMkLst>
        </pc:spChg>
        <pc:spChg chg="mod topLvl">
          <ac:chgData name="Christo Butcher" userId="7434bfb5-877d-4d34-bd6f-7e9a11a1b6d3" providerId="ADAL" clId="{59393992-B1C3-4795-8E4C-9DC28620CDC6}" dt="2024-11-05T13:51:17.129" v="3211" actId="206"/>
          <ac:spMkLst>
            <pc:docMk/>
            <pc:sldMk cId="3645216163" sldId="2145707260"/>
            <ac:spMk id="10" creationId="{9C56D45A-4A13-90DE-CFD0-56031D900360}"/>
          </ac:spMkLst>
        </pc:spChg>
        <pc:spChg chg="mod topLvl">
          <ac:chgData name="Christo Butcher" userId="7434bfb5-877d-4d34-bd6f-7e9a11a1b6d3" providerId="ADAL" clId="{59393992-B1C3-4795-8E4C-9DC28620CDC6}" dt="2024-11-05T13:51:37.950" v="3215" actId="206"/>
          <ac:spMkLst>
            <pc:docMk/>
            <pc:sldMk cId="3645216163" sldId="2145707260"/>
            <ac:spMk id="11" creationId="{4ABC0C93-8A1D-C5BE-881A-C79E9EF81A3D}"/>
          </ac:spMkLst>
        </pc:spChg>
        <pc:spChg chg="mod topLvl">
          <ac:chgData name="Christo Butcher" userId="7434bfb5-877d-4d34-bd6f-7e9a11a1b6d3" providerId="ADAL" clId="{59393992-B1C3-4795-8E4C-9DC28620CDC6}" dt="2024-11-05T13:51:59.195" v="3219" actId="206"/>
          <ac:spMkLst>
            <pc:docMk/>
            <pc:sldMk cId="3645216163" sldId="2145707260"/>
            <ac:spMk id="12" creationId="{8F25A9E4-547C-52C6-0701-C8986A67D75A}"/>
          </ac:spMkLst>
        </pc:spChg>
        <pc:spChg chg="mod topLvl">
          <ac:chgData name="Christo Butcher" userId="7434bfb5-877d-4d34-bd6f-7e9a11a1b6d3" providerId="ADAL" clId="{59393992-B1C3-4795-8E4C-9DC28620CDC6}" dt="2024-11-05T13:50:21.788" v="3201" actId="206"/>
          <ac:spMkLst>
            <pc:docMk/>
            <pc:sldMk cId="3645216163" sldId="2145707260"/>
            <ac:spMk id="13" creationId="{2C96F1E9-2D86-3452-4722-1B709BF15EAC}"/>
          </ac:spMkLst>
        </pc:spChg>
        <pc:spChg chg="mod topLvl">
          <ac:chgData name="Christo Butcher" userId="7434bfb5-877d-4d34-bd6f-7e9a11a1b6d3" providerId="ADAL" clId="{59393992-B1C3-4795-8E4C-9DC28620CDC6}" dt="2024-11-05T13:50:45.982" v="3205" actId="206"/>
          <ac:spMkLst>
            <pc:docMk/>
            <pc:sldMk cId="3645216163" sldId="2145707260"/>
            <ac:spMk id="14" creationId="{2C39B353-2449-CC5F-EDDF-0567BAEADCF9}"/>
          </ac:spMkLst>
        </pc:spChg>
        <pc:spChg chg="mod topLvl">
          <ac:chgData name="Christo Butcher" userId="7434bfb5-877d-4d34-bd6f-7e9a11a1b6d3" providerId="ADAL" clId="{59393992-B1C3-4795-8E4C-9DC28620CDC6}" dt="2024-11-05T13:51:28.648" v="3213" actId="206"/>
          <ac:spMkLst>
            <pc:docMk/>
            <pc:sldMk cId="3645216163" sldId="2145707260"/>
            <ac:spMk id="15" creationId="{96E5B57E-3697-DEA4-A0BB-5E77EA9796B4}"/>
          </ac:spMkLst>
        </pc:spChg>
        <pc:spChg chg="mod topLvl">
          <ac:chgData name="Christo Butcher" userId="7434bfb5-877d-4d34-bd6f-7e9a11a1b6d3" providerId="ADAL" clId="{59393992-B1C3-4795-8E4C-9DC28620CDC6}" dt="2024-11-05T13:51:48.998" v="3217" actId="206"/>
          <ac:spMkLst>
            <pc:docMk/>
            <pc:sldMk cId="3645216163" sldId="2145707260"/>
            <ac:spMk id="16" creationId="{C6110B84-826E-C449-3783-17D054476CEE}"/>
          </ac:spMkLst>
        </pc:spChg>
        <pc:spChg chg="mod topLvl">
          <ac:chgData name="Christo Butcher" userId="7434bfb5-877d-4d34-bd6f-7e9a11a1b6d3" providerId="ADAL" clId="{59393992-B1C3-4795-8E4C-9DC28620CDC6}" dt="2024-11-05T13:52:14.710" v="3222" actId="206"/>
          <ac:spMkLst>
            <pc:docMk/>
            <pc:sldMk cId="3645216163" sldId="2145707260"/>
            <ac:spMk id="17" creationId="{7D6CA4E8-2BFB-827A-1298-FA3C0E0892C2}"/>
          </ac:spMkLst>
        </pc:spChg>
        <pc:spChg chg="del mod">
          <ac:chgData name="Christo Butcher" userId="7434bfb5-877d-4d34-bd6f-7e9a11a1b6d3" providerId="ADAL" clId="{59393992-B1C3-4795-8E4C-9DC28620CDC6}" dt="2024-11-05T13:47:44.861" v="3178" actId="478"/>
          <ac:spMkLst>
            <pc:docMk/>
            <pc:sldMk cId="3645216163" sldId="2145707260"/>
            <ac:spMk id="18" creationId="{7BB31B83-483B-2B57-1068-756327F1A261}"/>
          </ac:spMkLst>
        </pc:spChg>
        <pc:spChg chg="mod ord topLvl">
          <ac:chgData name="Christo Butcher" userId="7434bfb5-877d-4d34-bd6f-7e9a11a1b6d3" providerId="ADAL" clId="{59393992-B1C3-4795-8E4C-9DC28620CDC6}" dt="2024-11-05T13:56:37.907" v="3249" actId="166"/>
          <ac:spMkLst>
            <pc:docMk/>
            <pc:sldMk cId="3645216163" sldId="2145707260"/>
            <ac:spMk id="19" creationId="{8B4E4F03-8244-8F93-3114-A9D411D06480}"/>
          </ac:spMkLst>
        </pc:spChg>
        <pc:spChg chg="mod ord topLvl">
          <ac:chgData name="Christo Butcher" userId="7434bfb5-877d-4d34-bd6f-7e9a11a1b6d3" providerId="ADAL" clId="{59393992-B1C3-4795-8E4C-9DC28620CDC6}" dt="2024-11-05T13:56:37.907" v="3249" actId="166"/>
          <ac:spMkLst>
            <pc:docMk/>
            <pc:sldMk cId="3645216163" sldId="2145707260"/>
            <ac:spMk id="20" creationId="{670DE908-4A77-16C0-BAB5-12AF493C51BA}"/>
          </ac:spMkLst>
        </pc:spChg>
        <pc:spChg chg="mod ord topLvl">
          <ac:chgData name="Christo Butcher" userId="7434bfb5-877d-4d34-bd6f-7e9a11a1b6d3" providerId="ADAL" clId="{59393992-B1C3-4795-8E4C-9DC28620CDC6}" dt="2024-11-05T13:56:37.907" v="3249" actId="166"/>
          <ac:spMkLst>
            <pc:docMk/>
            <pc:sldMk cId="3645216163" sldId="2145707260"/>
            <ac:spMk id="21" creationId="{F4593103-D7CC-26E4-650B-7632F5FA8879}"/>
          </ac:spMkLst>
        </pc:spChg>
        <pc:spChg chg="mod ord topLvl">
          <ac:chgData name="Christo Butcher" userId="7434bfb5-877d-4d34-bd6f-7e9a11a1b6d3" providerId="ADAL" clId="{59393992-B1C3-4795-8E4C-9DC28620CDC6}" dt="2024-11-05T13:56:37.907" v="3249" actId="166"/>
          <ac:spMkLst>
            <pc:docMk/>
            <pc:sldMk cId="3645216163" sldId="2145707260"/>
            <ac:spMk id="22" creationId="{3CCBEE20-523B-7CFF-8C3A-AA28C2908B91}"/>
          </ac:spMkLst>
        </pc:spChg>
        <pc:spChg chg="mod ord topLvl">
          <ac:chgData name="Christo Butcher" userId="7434bfb5-877d-4d34-bd6f-7e9a11a1b6d3" providerId="ADAL" clId="{59393992-B1C3-4795-8E4C-9DC28620CDC6}" dt="2024-11-05T13:56:37.907" v="3249" actId="166"/>
          <ac:spMkLst>
            <pc:docMk/>
            <pc:sldMk cId="3645216163" sldId="2145707260"/>
            <ac:spMk id="23" creationId="{9362FF37-7A49-83C8-A5BA-F7762696187F}"/>
          </ac:spMkLst>
        </pc:spChg>
        <pc:spChg chg="mod ord topLvl">
          <ac:chgData name="Christo Butcher" userId="7434bfb5-877d-4d34-bd6f-7e9a11a1b6d3" providerId="ADAL" clId="{59393992-B1C3-4795-8E4C-9DC28620CDC6}" dt="2024-11-05T13:56:37.907" v="3249" actId="166"/>
          <ac:spMkLst>
            <pc:docMk/>
            <pc:sldMk cId="3645216163" sldId="2145707260"/>
            <ac:spMk id="24" creationId="{F2387EE7-1289-4571-2D75-502E1A1BC07B}"/>
          </ac:spMkLst>
        </pc:spChg>
        <pc:spChg chg="mod ord topLvl">
          <ac:chgData name="Christo Butcher" userId="7434bfb5-877d-4d34-bd6f-7e9a11a1b6d3" providerId="ADAL" clId="{59393992-B1C3-4795-8E4C-9DC28620CDC6}" dt="2024-11-05T13:56:37.907" v="3249" actId="166"/>
          <ac:spMkLst>
            <pc:docMk/>
            <pc:sldMk cId="3645216163" sldId="2145707260"/>
            <ac:spMk id="25" creationId="{782E44D0-0B84-AF49-7790-EB7F85E18850}"/>
          </ac:spMkLst>
        </pc:spChg>
        <pc:spChg chg="mod ord topLvl">
          <ac:chgData name="Christo Butcher" userId="7434bfb5-877d-4d34-bd6f-7e9a11a1b6d3" providerId="ADAL" clId="{59393992-B1C3-4795-8E4C-9DC28620CDC6}" dt="2024-11-05T13:56:37.907" v="3249" actId="166"/>
          <ac:spMkLst>
            <pc:docMk/>
            <pc:sldMk cId="3645216163" sldId="2145707260"/>
            <ac:spMk id="26" creationId="{7308231C-8EAC-5B5E-87AC-A3D623B6E795}"/>
          </ac:spMkLst>
        </pc:spChg>
        <pc:spChg chg="mod ord topLvl">
          <ac:chgData name="Christo Butcher" userId="7434bfb5-877d-4d34-bd6f-7e9a11a1b6d3" providerId="ADAL" clId="{59393992-B1C3-4795-8E4C-9DC28620CDC6}" dt="2024-11-05T13:56:37.907" v="3249" actId="166"/>
          <ac:spMkLst>
            <pc:docMk/>
            <pc:sldMk cId="3645216163" sldId="2145707260"/>
            <ac:spMk id="27" creationId="{BC31DA3C-2D48-C2CE-5C83-127E93764A5A}"/>
          </ac:spMkLst>
        </pc:spChg>
        <pc:spChg chg="mod ord topLvl">
          <ac:chgData name="Christo Butcher" userId="7434bfb5-877d-4d34-bd6f-7e9a11a1b6d3" providerId="ADAL" clId="{59393992-B1C3-4795-8E4C-9DC28620CDC6}" dt="2024-11-05T13:56:37.907" v="3249" actId="166"/>
          <ac:spMkLst>
            <pc:docMk/>
            <pc:sldMk cId="3645216163" sldId="2145707260"/>
            <ac:spMk id="28" creationId="{57B96635-F320-324B-6CB3-BF8BE5B5ABFE}"/>
          </ac:spMkLst>
        </pc:spChg>
        <pc:spChg chg="mod topLvl">
          <ac:chgData name="Christo Butcher" userId="7434bfb5-877d-4d34-bd6f-7e9a11a1b6d3" providerId="ADAL" clId="{59393992-B1C3-4795-8E4C-9DC28620CDC6}" dt="2024-11-05T13:50:55.788" v="3207" actId="206"/>
          <ac:spMkLst>
            <pc:docMk/>
            <pc:sldMk cId="3645216163" sldId="2145707260"/>
            <ac:spMk id="30" creationId="{F74FE8DF-338F-3C38-5B5D-8771F7F7CE9B}"/>
          </ac:spMkLst>
        </pc:spChg>
        <pc:spChg chg="del mod">
          <ac:chgData name="Christo Butcher" userId="7434bfb5-877d-4d34-bd6f-7e9a11a1b6d3" providerId="ADAL" clId="{59393992-B1C3-4795-8E4C-9DC28620CDC6}" dt="2024-11-05T13:47:44.861" v="3178" actId="478"/>
          <ac:spMkLst>
            <pc:docMk/>
            <pc:sldMk cId="3645216163" sldId="2145707260"/>
            <ac:spMk id="31" creationId="{CE2AD220-C106-3E3A-A536-DEFD526B74C6}"/>
          </ac:spMkLst>
        </pc:spChg>
        <pc:spChg chg="del mod">
          <ac:chgData name="Christo Butcher" userId="7434bfb5-877d-4d34-bd6f-7e9a11a1b6d3" providerId="ADAL" clId="{59393992-B1C3-4795-8E4C-9DC28620CDC6}" dt="2024-11-05T13:47:44.861" v="3178" actId="478"/>
          <ac:spMkLst>
            <pc:docMk/>
            <pc:sldMk cId="3645216163" sldId="2145707260"/>
            <ac:spMk id="32" creationId="{10475413-37DB-58B7-D83A-8D69742B1D3E}"/>
          </ac:spMkLst>
        </pc:spChg>
        <pc:spChg chg="add mod ord">
          <ac:chgData name="Christo Butcher" userId="7434bfb5-877d-4d34-bd6f-7e9a11a1b6d3" providerId="ADAL" clId="{59393992-B1C3-4795-8E4C-9DC28620CDC6}" dt="2024-11-05T13:56:37.907" v="3249" actId="166"/>
          <ac:spMkLst>
            <pc:docMk/>
            <pc:sldMk cId="3645216163" sldId="2145707260"/>
            <ac:spMk id="36" creationId="{5EDA11DA-AAB7-FE51-87A3-4539B4326A13}"/>
          </ac:spMkLst>
        </pc:spChg>
        <pc:spChg chg="mod">
          <ac:chgData name="Christo Butcher" userId="7434bfb5-877d-4d34-bd6f-7e9a11a1b6d3" providerId="ADAL" clId="{59393992-B1C3-4795-8E4C-9DC28620CDC6}" dt="2024-11-05T13:54:55.997" v="3240" actId="1076"/>
          <ac:spMkLst>
            <pc:docMk/>
            <pc:sldMk cId="3645216163" sldId="2145707260"/>
            <ac:spMk id="37" creationId="{1D79604A-00B9-E475-20FD-2E6DC86A118A}"/>
          </ac:spMkLst>
        </pc:spChg>
        <pc:spChg chg="mod ord">
          <ac:chgData name="Christo Butcher" userId="7434bfb5-877d-4d34-bd6f-7e9a11a1b6d3" providerId="ADAL" clId="{59393992-B1C3-4795-8E4C-9DC28620CDC6}" dt="2024-11-05T13:56:37.907" v="3249" actId="166"/>
          <ac:spMkLst>
            <pc:docMk/>
            <pc:sldMk cId="3645216163" sldId="2145707260"/>
            <ac:spMk id="38" creationId="{BC608B29-8FA7-280A-281D-FBA15255B276}"/>
          </ac:spMkLst>
        </pc:spChg>
        <pc:spChg chg="mod ord">
          <ac:chgData name="Christo Butcher" userId="7434bfb5-877d-4d34-bd6f-7e9a11a1b6d3" providerId="ADAL" clId="{59393992-B1C3-4795-8E4C-9DC28620CDC6}" dt="2024-11-05T13:56:37.907" v="3249" actId="166"/>
          <ac:spMkLst>
            <pc:docMk/>
            <pc:sldMk cId="3645216163" sldId="2145707260"/>
            <ac:spMk id="45" creationId="{1330B136-E152-6B99-3612-556A5448F079}"/>
          </ac:spMkLst>
        </pc:spChg>
        <pc:spChg chg="mod ord">
          <ac:chgData name="Christo Butcher" userId="7434bfb5-877d-4d34-bd6f-7e9a11a1b6d3" providerId="ADAL" clId="{59393992-B1C3-4795-8E4C-9DC28620CDC6}" dt="2024-11-05T13:56:37.907" v="3249" actId="166"/>
          <ac:spMkLst>
            <pc:docMk/>
            <pc:sldMk cId="3645216163" sldId="2145707260"/>
            <ac:spMk id="46" creationId="{F827E351-741D-0A08-32CA-53BA4C938B5E}"/>
          </ac:spMkLst>
        </pc:spChg>
        <pc:spChg chg="mod ord">
          <ac:chgData name="Christo Butcher" userId="7434bfb5-877d-4d34-bd6f-7e9a11a1b6d3" providerId="ADAL" clId="{59393992-B1C3-4795-8E4C-9DC28620CDC6}" dt="2024-11-05T13:56:37.907" v="3249" actId="166"/>
          <ac:spMkLst>
            <pc:docMk/>
            <pc:sldMk cId="3645216163" sldId="2145707260"/>
            <ac:spMk id="48" creationId="{152ECF57-687A-3E43-368E-F6166D1886D1}"/>
          </ac:spMkLst>
        </pc:spChg>
        <pc:spChg chg="mod ord">
          <ac:chgData name="Christo Butcher" userId="7434bfb5-877d-4d34-bd6f-7e9a11a1b6d3" providerId="ADAL" clId="{59393992-B1C3-4795-8E4C-9DC28620CDC6}" dt="2024-11-05T13:56:37.907" v="3249" actId="166"/>
          <ac:spMkLst>
            <pc:docMk/>
            <pc:sldMk cId="3645216163" sldId="2145707260"/>
            <ac:spMk id="49" creationId="{D7404A04-11F0-F511-E1BE-2341F181D3F6}"/>
          </ac:spMkLst>
        </pc:spChg>
        <pc:spChg chg="del mod">
          <ac:chgData name="Christo Butcher" userId="7434bfb5-877d-4d34-bd6f-7e9a11a1b6d3" providerId="ADAL" clId="{59393992-B1C3-4795-8E4C-9DC28620CDC6}" dt="2024-11-05T13:32:33.560" v="2964" actId="478"/>
          <ac:spMkLst>
            <pc:docMk/>
            <pc:sldMk cId="3645216163" sldId="2145707260"/>
            <ac:spMk id="50" creationId="{88422ACA-59F5-242F-01E6-7A9C732306D3}"/>
          </ac:spMkLst>
        </pc:spChg>
        <pc:spChg chg="add del mod">
          <ac:chgData name="Christo Butcher" userId="7434bfb5-877d-4d34-bd6f-7e9a11a1b6d3" providerId="ADAL" clId="{59393992-B1C3-4795-8E4C-9DC28620CDC6}" dt="2024-11-05T13:33:47.451" v="2971" actId="478"/>
          <ac:spMkLst>
            <pc:docMk/>
            <pc:sldMk cId="3645216163" sldId="2145707260"/>
            <ac:spMk id="51" creationId="{805C5204-4A59-5A28-F033-20A184C8CF7C}"/>
          </ac:spMkLst>
        </pc:spChg>
        <pc:spChg chg="del mod">
          <ac:chgData name="Christo Butcher" userId="7434bfb5-877d-4d34-bd6f-7e9a11a1b6d3" providerId="ADAL" clId="{59393992-B1C3-4795-8E4C-9DC28620CDC6}" dt="2024-11-05T13:47:44.861" v="3178" actId="478"/>
          <ac:spMkLst>
            <pc:docMk/>
            <pc:sldMk cId="3645216163" sldId="2145707260"/>
            <ac:spMk id="52" creationId="{0568AF86-3823-356F-08A6-137534917854}"/>
          </ac:spMkLst>
        </pc:spChg>
        <pc:spChg chg="add del mod">
          <ac:chgData name="Christo Butcher" userId="7434bfb5-877d-4d34-bd6f-7e9a11a1b6d3" providerId="ADAL" clId="{59393992-B1C3-4795-8E4C-9DC28620CDC6}" dt="2024-11-05T13:33:47.451" v="2971" actId="478"/>
          <ac:spMkLst>
            <pc:docMk/>
            <pc:sldMk cId="3645216163" sldId="2145707260"/>
            <ac:spMk id="53" creationId="{935B768F-FA1D-D36A-5886-C786730D17C6}"/>
          </ac:spMkLst>
        </pc:spChg>
        <pc:spChg chg="del mod">
          <ac:chgData name="Christo Butcher" userId="7434bfb5-877d-4d34-bd6f-7e9a11a1b6d3" providerId="ADAL" clId="{59393992-B1C3-4795-8E4C-9DC28620CDC6}" dt="2024-11-05T13:47:44.861" v="3178" actId="478"/>
          <ac:spMkLst>
            <pc:docMk/>
            <pc:sldMk cId="3645216163" sldId="2145707260"/>
            <ac:spMk id="54" creationId="{8369558F-5C5E-4D7A-F53F-3473F64CE89A}"/>
          </ac:spMkLst>
        </pc:spChg>
        <pc:spChg chg="del mod">
          <ac:chgData name="Christo Butcher" userId="7434bfb5-877d-4d34-bd6f-7e9a11a1b6d3" providerId="ADAL" clId="{59393992-B1C3-4795-8E4C-9DC28620CDC6}" dt="2024-11-05T13:47:44.861" v="3178" actId="478"/>
          <ac:spMkLst>
            <pc:docMk/>
            <pc:sldMk cId="3645216163" sldId="2145707260"/>
            <ac:spMk id="55" creationId="{DED77347-336A-83C7-1AE6-331DC4DF4567}"/>
          </ac:spMkLst>
        </pc:spChg>
        <pc:spChg chg="del mod">
          <ac:chgData name="Christo Butcher" userId="7434bfb5-877d-4d34-bd6f-7e9a11a1b6d3" providerId="ADAL" clId="{59393992-B1C3-4795-8E4C-9DC28620CDC6}" dt="2024-11-05T13:47:44.861" v="3178" actId="478"/>
          <ac:spMkLst>
            <pc:docMk/>
            <pc:sldMk cId="3645216163" sldId="2145707260"/>
            <ac:spMk id="56" creationId="{A449BAE8-E417-09A5-DD24-FACCB55CBA75}"/>
          </ac:spMkLst>
        </pc:spChg>
        <pc:spChg chg="del mod">
          <ac:chgData name="Christo Butcher" userId="7434bfb5-877d-4d34-bd6f-7e9a11a1b6d3" providerId="ADAL" clId="{59393992-B1C3-4795-8E4C-9DC28620CDC6}" dt="2024-11-05T13:47:44.861" v="3178" actId="478"/>
          <ac:spMkLst>
            <pc:docMk/>
            <pc:sldMk cId="3645216163" sldId="2145707260"/>
            <ac:spMk id="57" creationId="{0E79E675-88EA-29CD-046A-B3BF6CE836F7}"/>
          </ac:spMkLst>
        </pc:spChg>
        <pc:spChg chg="del mod">
          <ac:chgData name="Christo Butcher" userId="7434bfb5-877d-4d34-bd6f-7e9a11a1b6d3" providerId="ADAL" clId="{59393992-B1C3-4795-8E4C-9DC28620CDC6}" dt="2024-11-05T13:47:44.861" v="3178" actId="478"/>
          <ac:spMkLst>
            <pc:docMk/>
            <pc:sldMk cId="3645216163" sldId="2145707260"/>
            <ac:spMk id="58" creationId="{BABC6099-DEC1-25E1-CDEF-93B106CD2FD7}"/>
          </ac:spMkLst>
        </pc:spChg>
        <pc:spChg chg="del mod">
          <ac:chgData name="Christo Butcher" userId="7434bfb5-877d-4d34-bd6f-7e9a11a1b6d3" providerId="ADAL" clId="{59393992-B1C3-4795-8E4C-9DC28620CDC6}" dt="2024-11-05T13:47:44.861" v="3178" actId="478"/>
          <ac:spMkLst>
            <pc:docMk/>
            <pc:sldMk cId="3645216163" sldId="2145707260"/>
            <ac:spMk id="59" creationId="{11217BC4-C5A4-6009-1AB2-2FF6CC61AACA}"/>
          </ac:spMkLst>
        </pc:spChg>
        <pc:spChg chg="del mod">
          <ac:chgData name="Christo Butcher" userId="7434bfb5-877d-4d34-bd6f-7e9a11a1b6d3" providerId="ADAL" clId="{59393992-B1C3-4795-8E4C-9DC28620CDC6}" dt="2024-11-05T13:47:44.861" v="3178" actId="478"/>
          <ac:spMkLst>
            <pc:docMk/>
            <pc:sldMk cId="3645216163" sldId="2145707260"/>
            <ac:spMk id="60" creationId="{E0F9B923-C631-2871-1265-0A9D55BB863C}"/>
          </ac:spMkLst>
        </pc:spChg>
        <pc:spChg chg="mod topLvl">
          <ac:chgData name="Christo Butcher" userId="7434bfb5-877d-4d34-bd6f-7e9a11a1b6d3" providerId="ADAL" clId="{59393992-B1C3-4795-8E4C-9DC28620CDC6}" dt="2024-11-05T13:51:06.087" v="3209" actId="206"/>
          <ac:spMkLst>
            <pc:docMk/>
            <pc:sldMk cId="3645216163" sldId="2145707260"/>
            <ac:spMk id="61" creationId="{4ACAA113-A2BA-C71B-9239-32AF653A8C1A}"/>
          </ac:spMkLst>
        </pc:spChg>
        <pc:spChg chg="mod ord topLvl">
          <ac:chgData name="Christo Butcher" userId="7434bfb5-877d-4d34-bd6f-7e9a11a1b6d3" providerId="ADAL" clId="{59393992-B1C3-4795-8E4C-9DC28620CDC6}" dt="2024-11-05T13:56:37.907" v="3249" actId="166"/>
          <ac:spMkLst>
            <pc:docMk/>
            <pc:sldMk cId="3645216163" sldId="2145707260"/>
            <ac:spMk id="62" creationId="{8AC3D921-1C44-EAB9-FD72-0D2B6105A3AB}"/>
          </ac:spMkLst>
        </pc:spChg>
        <pc:spChg chg="mod ord topLvl">
          <ac:chgData name="Christo Butcher" userId="7434bfb5-877d-4d34-bd6f-7e9a11a1b6d3" providerId="ADAL" clId="{59393992-B1C3-4795-8E4C-9DC28620CDC6}" dt="2024-11-05T13:56:37.907" v="3249" actId="166"/>
          <ac:spMkLst>
            <pc:docMk/>
            <pc:sldMk cId="3645216163" sldId="2145707260"/>
            <ac:spMk id="63" creationId="{E0D357A9-E2C3-A429-035F-E1C7A40ACBE0}"/>
          </ac:spMkLst>
        </pc:spChg>
        <pc:spChg chg="del mod">
          <ac:chgData name="Christo Butcher" userId="7434bfb5-877d-4d34-bd6f-7e9a11a1b6d3" providerId="ADAL" clId="{59393992-B1C3-4795-8E4C-9DC28620CDC6}" dt="2024-11-05T13:47:44.861" v="3178" actId="478"/>
          <ac:spMkLst>
            <pc:docMk/>
            <pc:sldMk cId="3645216163" sldId="2145707260"/>
            <ac:spMk id="64" creationId="{0CB03DAB-FF28-952D-B0FB-21021784BB17}"/>
          </ac:spMkLst>
        </pc:spChg>
        <pc:spChg chg="mod ord">
          <ac:chgData name="Christo Butcher" userId="7434bfb5-877d-4d34-bd6f-7e9a11a1b6d3" providerId="ADAL" clId="{59393992-B1C3-4795-8E4C-9DC28620CDC6}" dt="2024-11-05T13:56:37.907" v="3249" actId="166"/>
          <ac:spMkLst>
            <pc:docMk/>
            <pc:sldMk cId="3645216163" sldId="2145707260"/>
            <ac:spMk id="65" creationId="{CCE706DF-EB14-7A06-B3C0-9BE9877C7972}"/>
          </ac:spMkLst>
        </pc:spChg>
        <pc:spChg chg="del mod">
          <ac:chgData name="Christo Butcher" userId="7434bfb5-877d-4d34-bd6f-7e9a11a1b6d3" providerId="ADAL" clId="{59393992-B1C3-4795-8E4C-9DC28620CDC6}" dt="2024-11-05T13:47:44.861" v="3178" actId="478"/>
          <ac:spMkLst>
            <pc:docMk/>
            <pc:sldMk cId="3645216163" sldId="2145707260"/>
            <ac:spMk id="66" creationId="{D2021B5E-C062-6E50-7A72-19BB77237703}"/>
          </ac:spMkLst>
        </pc:spChg>
        <pc:spChg chg="mod ord">
          <ac:chgData name="Christo Butcher" userId="7434bfb5-877d-4d34-bd6f-7e9a11a1b6d3" providerId="ADAL" clId="{59393992-B1C3-4795-8E4C-9DC28620CDC6}" dt="2024-11-05T13:56:37.907" v="3249" actId="166"/>
          <ac:spMkLst>
            <pc:docMk/>
            <pc:sldMk cId="3645216163" sldId="2145707260"/>
            <ac:spMk id="67" creationId="{D7E53DDB-BB6C-9AB8-5078-8FABE13476FE}"/>
          </ac:spMkLst>
        </pc:spChg>
        <pc:spChg chg="mod ord">
          <ac:chgData name="Christo Butcher" userId="7434bfb5-877d-4d34-bd6f-7e9a11a1b6d3" providerId="ADAL" clId="{59393992-B1C3-4795-8E4C-9DC28620CDC6}" dt="2024-11-05T13:56:37.907" v="3249" actId="166"/>
          <ac:spMkLst>
            <pc:docMk/>
            <pc:sldMk cId="3645216163" sldId="2145707260"/>
            <ac:spMk id="68" creationId="{3B31AA43-CD50-FA71-A467-8D41F6640869}"/>
          </ac:spMkLst>
        </pc:spChg>
        <pc:spChg chg="add del mod">
          <ac:chgData name="Christo Butcher" userId="7434bfb5-877d-4d34-bd6f-7e9a11a1b6d3" providerId="ADAL" clId="{59393992-B1C3-4795-8E4C-9DC28620CDC6}" dt="2024-11-05T13:33:47.451" v="2971" actId="478"/>
          <ac:spMkLst>
            <pc:docMk/>
            <pc:sldMk cId="3645216163" sldId="2145707260"/>
            <ac:spMk id="69" creationId="{CBD0045E-C7C0-0D62-0E3D-8369FF66B73B}"/>
          </ac:spMkLst>
        </pc:spChg>
        <pc:spChg chg="add del mod">
          <ac:chgData name="Christo Butcher" userId="7434bfb5-877d-4d34-bd6f-7e9a11a1b6d3" providerId="ADAL" clId="{59393992-B1C3-4795-8E4C-9DC28620CDC6}" dt="2024-11-05T13:33:47.451" v="2971" actId="478"/>
          <ac:spMkLst>
            <pc:docMk/>
            <pc:sldMk cId="3645216163" sldId="2145707260"/>
            <ac:spMk id="70" creationId="{266F7907-35C6-8420-B69F-0AB1F73DEDD4}"/>
          </ac:spMkLst>
        </pc:spChg>
        <pc:spChg chg="add del mod">
          <ac:chgData name="Christo Butcher" userId="7434bfb5-877d-4d34-bd6f-7e9a11a1b6d3" providerId="ADAL" clId="{59393992-B1C3-4795-8E4C-9DC28620CDC6}" dt="2024-11-05T13:33:47.451" v="2971" actId="478"/>
          <ac:spMkLst>
            <pc:docMk/>
            <pc:sldMk cId="3645216163" sldId="2145707260"/>
            <ac:spMk id="71" creationId="{D335C4CC-F20D-E7E1-B92F-FD312029097D}"/>
          </ac:spMkLst>
        </pc:spChg>
        <pc:spChg chg="add del mod">
          <ac:chgData name="Christo Butcher" userId="7434bfb5-877d-4d34-bd6f-7e9a11a1b6d3" providerId="ADAL" clId="{59393992-B1C3-4795-8E4C-9DC28620CDC6}" dt="2024-11-05T13:33:47.451" v="2971" actId="478"/>
          <ac:spMkLst>
            <pc:docMk/>
            <pc:sldMk cId="3645216163" sldId="2145707260"/>
            <ac:spMk id="72" creationId="{3C717A62-8043-5146-C719-46E92409B9E1}"/>
          </ac:spMkLst>
        </pc:spChg>
        <pc:spChg chg="add del mod">
          <ac:chgData name="Christo Butcher" userId="7434bfb5-877d-4d34-bd6f-7e9a11a1b6d3" providerId="ADAL" clId="{59393992-B1C3-4795-8E4C-9DC28620CDC6}" dt="2024-11-05T13:33:40.112" v="2970" actId="478"/>
          <ac:spMkLst>
            <pc:docMk/>
            <pc:sldMk cId="3645216163" sldId="2145707260"/>
            <ac:spMk id="74" creationId="{6066C0AC-F2DC-C7FC-3569-094A67F0AD8A}"/>
          </ac:spMkLst>
        </pc:spChg>
        <pc:spChg chg="add del mod">
          <ac:chgData name="Christo Butcher" userId="7434bfb5-877d-4d34-bd6f-7e9a11a1b6d3" providerId="ADAL" clId="{59393992-B1C3-4795-8E4C-9DC28620CDC6}" dt="2024-11-05T13:33:47.451" v="2971" actId="478"/>
          <ac:spMkLst>
            <pc:docMk/>
            <pc:sldMk cId="3645216163" sldId="2145707260"/>
            <ac:spMk id="83" creationId="{FA41FFD7-6BF1-2A57-A0B9-A425105C62CF}"/>
          </ac:spMkLst>
        </pc:spChg>
        <pc:spChg chg="add del mod">
          <ac:chgData name="Christo Butcher" userId="7434bfb5-877d-4d34-bd6f-7e9a11a1b6d3" providerId="ADAL" clId="{59393992-B1C3-4795-8E4C-9DC28620CDC6}" dt="2024-11-05T13:33:47.451" v="2971" actId="478"/>
          <ac:spMkLst>
            <pc:docMk/>
            <pc:sldMk cId="3645216163" sldId="2145707260"/>
            <ac:spMk id="84" creationId="{0ABF0BEE-ED3B-5675-039A-AA607A992ECA}"/>
          </ac:spMkLst>
        </pc:spChg>
        <pc:spChg chg="add del mod">
          <ac:chgData name="Christo Butcher" userId="7434bfb5-877d-4d34-bd6f-7e9a11a1b6d3" providerId="ADAL" clId="{59393992-B1C3-4795-8E4C-9DC28620CDC6}" dt="2024-11-05T13:33:47.451" v="2971" actId="478"/>
          <ac:spMkLst>
            <pc:docMk/>
            <pc:sldMk cId="3645216163" sldId="2145707260"/>
            <ac:spMk id="85" creationId="{18BBB30C-7B11-139B-D499-9193059892F6}"/>
          </ac:spMkLst>
        </pc:spChg>
        <pc:spChg chg="add del mod">
          <ac:chgData name="Christo Butcher" userId="7434bfb5-877d-4d34-bd6f-7e9a11a1b6d3" providerId="ADAL" clId="{59393992-B1C3-4795-8E4C-9DC28620CDC6}" dt="2024-11-05T13:33:47.451" v="2971" actId="478"/>
          <ac:spMkLst>
            <pc:docMk/>
            <pc:sldMk cId="3645216163" sldId="2145707260"/>
            <ac:spMk id="86" creationId="{FD2AB574-D082-BF9F-5F31-1E6DDEB1696C}"/>
          </ac:spMkLst>
        </pc:spChg>
        <pc:spChg chg="add del mod">
          <ac:chgData name="Christo Butcher" userId="7434bfb5-877d-4d34-bd6f-7e9a11a1b6d3" providerId="ADAL" clId="{59393992-B1C3-4795-8E4C-9DC28620CDC6}" dt="2024-11-05T13:33:47.451" v="2971" actId="478"/>
          <ac:spMkLst>
            <pc:docMk/>
            <pc:sldMk cId="3645216163" sldId="2145707260"/>
            <ac:spMk id="87" creationId="{E0EDFEAA-7EB1-3103-057E-BC09712409AA}"/>
          </ac:spMkLst>
        </pc:spChg>
        <pc:spChg chg="add del mod">
          <ac:chgData name="Christo Butcher" userId="7434bfb5-877d-4d34-bd6f-7e9a11a1b6d3" providerId="ADAL" clId="{59393992-B1C3-4795-8E4C-9DC28620CDC6}" dt="2024-11-05T13:33:47.451" v="2971" actId="478"/>
          <ac:spMkLst>
            <pc:docMk/>
            <pc:sldMk cId="3645216163" sldId="2145707260"/>
            <ac:spMk id="88" creationId="{477AFEF5-6EAD-A6BA-7140-6142CE09EBFE}"/>
          </ac:spMkLst>
        </pc:spChg>
        <pc:spChg chg="add del mod">
          <ac:chgData name="Christo Butcher" userId="7434bfb5-877d-4d34-bd6f-7e9a11a1b6d3" providerId="ADAL" clId="{59393992-B1C3-4795-8E4C-9DC28620CDC6}" dt="2024-11-05T13:33:38.115" v="2968" actId="478"/>
          <ac:spMkLst>
            <pc:docMk/>
            <pc:sldMk cId="3645216163" sldId="2145707260"/>
            <ac:spMk id="89" creationId="{05652E15-742C-9D74-E5FA-BB0CA3A6BA62}"/>
          </ac:spMkLst>
        </pc:spChg>
        <pc:spChg chg="add del mod">
          <ac:chgData name="Christo Butcher" userId="7434bfb5-877d-4d34-bd6f-7e9a11a1b6d3" providerId="ADAL" clId="{59393992-B1C3-4795-8E4C-9DC28620CDC6}" dt="2024-11-05T13:33:39.082" v="2969" actId="478"/>
          <ac:spMkLst>
            <pc:docMk/>
            <pc:sldMk cId="3645216163" sldId="2145707260"/>
            <ac:spMk id="90" creationId="{E8D72199-4DF1-C0AB-7B3E-9BEFAA42C5EB}"/>
          </ac:spMkLst>
        </pc:spChg>
        <pc:spChg chg="add del mod">
          <ac:chgData name="Christo Butcher" userId="7434bfb5-877d-4d34-bd6f-7e9a11a1b6d3" providerId="ADAL" clId="{59393992-B1C3-4795-8E4C-9DC28620CDC6}" dt="2024-11-05T13:33:47.451" v="2971" actId="478"/>
          <ac:spMkLst>
            <pc:docMk/>
            <pc:sldMk cId="3645216163" sldId="2145707260"/>
            <ac:spMk id="91" creationId="{8B872790-4DB7-EFC8-23CB-980FE6F48845}"/>
          </ac:spMkLst>
        </pc:spChg>
        <pc:spChg chg="add del mod">
          <ac:chgData name="Christo Butcher" userId="7434bfb5-877d-4d34-bd6f-7e9a11a1b6d3" providerId="ADAL" clId="{59393992-B1C3-4795-8E4C-9DC28620CDC6}" dt="2024-11-05T13:33:47.451" v="2971" actId="478"/>
          <ac:spMkLst>
            <pc:docMk/>
            <pc:sldMk cId="3645216163" sldId="2145707260"/>
            <ac:spMk id="92" creationId="{E70C21AE-75FB-DE94-FE84-A77C5705BF49}"/>
          </ac:spMkLst>
        </pc:spChg>
        <pc:spChg chg="add del mod">
          <ac:chgData name="Christo Butcher" userId="7434bfb5-877d-4d34-bd6f-7e9a11a1b6d3" providerId="ADAL" clId="{59393992-B1C3-4795-8E4C-9DC28620CDC6}" dt="2024-11-05T13:33:47.451" v="2971" actId="478"/>
          <ac:spMkLst>
            <pc:docMk/>
            <pc:sldMk cId="3645216163" sldId="2145707260"/>
            <ac:spMk id="93" creationId="{9EAD093A-D99A-1607-D553-4776CEE43CD2}"/>
          </ac:spMkLst>
        </pc:spChg>
        <pc:spChg chg="add del mod">
          <ac:chgData name="Christo Butcher" userId="7434bfb5-877d-4d34-bd6f-7e9a11a1b6d3" providerId="ADAL" clId="{59393992-B1C3-4795-8E4C-9DC28620CDC6}" dt="2024-11-05T13:33:47.451" v="2971" actId="478"/>
          <ac:spMkLst>
            <pc:docMk/>
            <pc:sldMk cId="3645216163" sldId="2145707260"/>
            <ac:spMk id="94" creationId="{A1C4859C-DA8C-AE66-400E-6DC351987F92}"/>
          </ac:spMkLst>
        </pc:spChg>
        <pc:spChg chg="add del mod topLvl">
          <ac:chgData name="Christo Butcher" userId="7434bfb5-877d-4d34-bd6f-7e9a11a1b6d3" providerId="ADAL" clId="{59393992-B1C3-4795-8E4C-9DC28620CDC6}" dt="2024-11-05T13:46:44.784" v="3176" actId="478"/>
          <ac:spMkLst>
            <pc:docMk/>
            <pc:sldMk cId="3645216163" sldId="2145707260"/>
            <ac:spMk id="95" creationId="{85E66599-0CEF-04EA-0826-5A469CE9BCE7}"/>
          </ac:spMkLst>
        </pc:spChg>
        <pc:spChg chg="add del mod topLvl">
          <ac:chgData name="Christo Butcher" userId="7434bfb5-877d-4d34-bd6f-7e9a11a1b6d3" providerId="ADAL" clId="{59393992-B1C3-4795-8E4C-9DC28620CDC6}" dt="2024-11-05T13:46:44.784" v="3176" actId="478"/>
          <ac:spMkLst>
            <pc:docMk/>
            <pc:sldMk cId="3645216163" sldId="2145707260"/>
            <ac:spMk id="96" creationId="{406E770B-EE7F-B040-6BAF-03E5B3FD5F06}"/>
          </ac:spMkLst>
        </pc:spChg>
        <pc:spChg chg="add del mod topLvl">
          <ac:chgData name="Christo Butcher" userId="7434bfb5-877d-4d34-bd6f-7e9a11a1b6d3" providerId="ADAL" clId="{59393992-B1C3-4795-8E4C-9DC28620CDC6}" dt="2024-11-05T13:46:44.784" v="3176" actId="478"/>
          <ac:spMkLst>
            <pc:docMk/>
            <pc:sldMk cId="3645216163" sldId="2145707260"/>
            <ac:spMk id="97" creationId="{58F68C6B-3668-4674-0111-4123FCAC2AD4}"/>
          </ac:spMkLst>
        </pc:spChg>
        <pc:spChg chg="add del mod topLvl">
          <ac:chgData name="Christo Butcher" userId="7434bfb5-877d-4d34-bd6f-7e9a11a1b6d3" providerId="ADAL" clId="{59393992-B1C3-4795-8E4C-9DC28620CDC6}" dt="2024-11-05T13:46:44.784" v="3176" actId="478"/>
          <ac:spMkLst>
            <pc:docMk/>
            <pc:sldMk cId="3645216163" sldId="2145707260"/>
            <ac:spMk id="98" creationId="{D8839364-B04E-4433-F580-E0E18AB96311}"/>
          </ac:spMkLst>
        </pc:spChg>
        <pc:spChg chg="add del mod topLvl">
          <ac:chgData name="Christo Butcher" userId="7434bfb5-877d-4d34-bd6f-7e9a11a1b6d3" providerId="ADAL" clId="{59393992-B1C3-4795-8E4C-9DC28620CDC6}" dt="2024-11-05T13:46:44.784" v="3176" actId="478"/>
          <ac:spMkLst>
            <pc:docMk/>
            <pc:sldMk cId="3645216163" sldId="2145707260"/>
            <ac:spMk id="99" creationId="{0A1A9D05-1A8E-87C9-82C7-BB9EF5134D9D}"/>
          </ac:spMkLst>
        </pc:spChg>
        <pc:spChg chg="add del mod topLvl">
          <ac:chgData name="Christo Butcher" userId="7434bfb5-877d-4d34-bd6f-7e9a11a1b6d3" providerId="ADAL" clId="{59393992-B1C3-4795-8E4C-9DC28620CDC6}" dt="2024-11-05T13:46:44.784" v="3176" actId="478"/>
          <ac:spMkLst>
            <pc:docMk/>
            <pc:sldMk cId="3645216163" sldId="2145707260"/>
            <ac:spMk id="100" creationId="{59FBD2E2-CDAC-A838-79C0-D753D2830FB6}"/>
          </ac:spMkLst>
        </pc:spChg>
        <pc:spChg chg="add del mod topLvl">
          <ac:chgData name="Christo Butcher" userId="7434bfb5-877d-4d34-bd6f-7e9a11a1b6d3" providerId="ADAL" clId="{59393992-B1C3-4795-8E4C-9DC28620CDC6}" dt="2024-11-05T13:46:44.784" v="3176" actId="478"/>
          <ac:spMkLst>
            <pc:docMk/>
            <pc:sldMk cId="3645216163" sldId="2145707260"/>
            <ac:spMk id="102" creationId="{05ACE29D-3B35-511E-7759-05D6B31D8783}"/>
          </ac:spMkLst>
        </pc:spChg>
        <pc:spChg chg="add del mod topLvl">
          <ac:chgData name="Christo Butcher" userId="7434bfb5-877d-4d34-bd6f-7e9a11a1b6d3" providerId="ADAL" clId="{59393992-B1C3-4795-8E4C-9DC28620CDC6}" dt="2024-11-05T13:46:44.784" v="3176" actId="478"/>
          <ac:spMkLst>
            <pc:docMk/>
            <pc:sldMk cId="3645216163" sldId="2145707260"/>
            <ac:spMk id="111" creationId="{7EAD4A59-A283-7E4C-9BA6-F1BD028A5A7E}"/>
          </ac:spMkLst>
        </pc:spChg>
        <pc:spChg chg="add del mod topLvl">
          <ac:chgData name="Christo Butcher" userId="7434bfb5-877d-4d34-bd6f-7e9a11a1b6d3" providerId="ADAL" clId="{59393992-B1C3-4795-8E4C-9DC28620CDC6}" dt="2024-11-05T13:46:44.784" v="3176" actId="478"/>
          <ac:spMkLst>
            <pc:docMk/>
            <pc:sldMk cId="3645216163" sldId="2145707260"/>
            <ac:spMk id="112" creationId="{538D689A-9DC1-E86B-2017-591DE408B852}"/>
          </ac:spMkLst>
        </pc:spChg>
        <pc:spChg chg="add del mod topLvl">
          <ac:chgData name="Christo Butcher" userId="7434bfb5-877d-4d34-bd6f-7e9a11a1b6d3" providerId="ADAL" clId="{59393992-B1C3-4795-8E4C-9DC28620CDC6}" dt="2024-11-05T13:46:44.784" v="3176" actId="478"/>
          <ac:spMkLst>
            <pc:docMk/>
            <pc:sldMk cId="3645216163" sldId="2145707260"/>
            <ac:spMk id="113" creationId="{268F1500-A685-C2A6-0413-241758540B65}"/>
          </ac:spMkLst>
        </pc:spChg>
        <pc:spChg chg="add del mod topLvl">
          <ac:chgData name="Christo Butcher" userId="7434bfb5-877d-4d34-bd6f-7e9a11a1b6d3" providerId="ADAL" clId="{59393992-B1C3-4795-8E4C-9DC28620CDC6}" dt="2024-11-05T13:46:44.784" v="3176" actId="478"/>
          <ac:spMkLst>
            <pc:docMk/>
            <pc:sldMk cId="3645216163" sldId="2145707260"/>
            <ac:spMk id="114" creationId="{5657A3FA-6468-625D-926F-F55E41128BB4}"/>
          </ac:spMkLst>
        </pc:spChg>
        <pc:spChg chg="add del mod topLvl">
          <ac:chgData name="Christo Butcher" userId="7434bfb5-877d-4d34-bd6f-7e9a11a1b6d3" providerId="ADAL" clId="{59393992-B1C3-4795-8E4C-9DC28620CDC6}" dt="2024-11-05T13:46:44.784" v="3176" actId="478"/>
          <ac:spMkLst>
            <pc:docMk/>
            <pc:sldMk cId="3645216163" sldId="2145707260"/>
            <ac:spMk id="115" creationId="{3A6F47F8-F6EA-902C-B329-68669EE6DFA7}"/>
          </ac:spMkLst>
        </pc:spChg>
        <pc:spChg chg="add del mod topLvl">
          <ac:chgData name="Christo Butcher" userId="7434bfb5-877d-4d34-bd6f-7e9a11a1b6d3" providerId="ADAL" clId="{59393992-B1C3-4795-8E4C-9DC28620CDC6}" dt="2024-11-05T13:46:44.784" v="3176" actId="478"/>
          <ac:spMkLst>
            <pc:docMk/>
            <pc:sldMk cId="3645216163" sldId="2145707260"/>
            <ac:spMk id="116" creationId="{9C8BCAFF-0ED5-680C-ED05-696E25A14A35}"/>
          </ac:spMkLst>
        </pc:spChg>
        <pc:spChg chg="add del mod topLvl">
          <ac:chgData name="Christo Butcher" userId="7434bfb5-877d-4d34-bd6f-7e9a11a1b6d3" providerId="ADAL" clId="{59393992-B1C3-4795-8E4C-9DC28620CDC6}" dt="2024-11-05T13:46:44.784" v="3176" actId="478"/>
          <ac:spMkLst>
            <pc:docMk/>
            <pc:sldMk cId="3645216163" sldId="2145707260"/>
            <ac:spMk id="117" creationId="{BC0C2A51-784F-1793-0F96-67CD127AC7A9}"/>
          </ac:spMkLst>
        </pc:spChg>
        <pc:spChg chg="add del mod topLvl">
          <ac:chgData name="Christo Butcher" userId="7434bfb5-877d-4d34-bd6f-7e9a11a1b6d3" providerId="ADAL" clId="{59393992-B1C3-4795-8E4C-9DC28620CDC6}" dt="2024-11-05T13:46:44.784" v="3176" actId="478"/>
          <ac:spMkLst>
            <pc:docMk/>
            <pc:sldMk cId="3645216163" sldId="2145707260"/>
            <ac:spMk id="118" creationId="{9E24EE30-004D-1A73-EEDA-D04B069B793D}"/>
          </ac:spMkLst>
        </pc:spChg>
        <pc:spChg chg="add del mod topLvl">
          <ac:chgData name="Christo Butcher" userId="7434bfb5-877d-4d34-bd6f-7e9a11a1b6d3" providerId="ADAL" clId="{59393992-B1C3-4795-8E4C-9DC28620CDC6}" dt="2024-11-05T13:46:44.784" v="3176" actId="478"/>
          <ac:spMkLst>
            <pc:docMk/>
            <pc:sldMk cId="3645216163" sldId="2145707260"/>
            <ac:spMk id="119" creationId="{5A1609FC-99C3-121A-86DC-6BDC01F1A020}"/>
          </ac:spMkLst>
        </pc:spChg>
        <pc:spChg chg="add del mod topLvl">
          <ac:chgData name="Christo Butcher" userId="7434bfb5-877d-4d34-bd6f-7e9a11a1b6d3" providerId="ADAL" clId="{59393992-B1C3-4795-8E4C-9DC28620CDC6}" dt="2024-11-05T13:46:44.784" v="3176" actId="478"/>
          <ac:spMkLst>
            <pc:docMk/>
            <pc:sldMk cId="3645216163" sldId="2145707260"/>
            <ac:spMk id="120" creationId="{57B48A2B-E098-52BF-2B9D-C555BC1D957D}"/>
          </ac:spMkLst>
        </pc:spChg>
        <pc:spChg chg="add del mod topLvl">
          <ac:chgData name="Christo Butcher" userId="7434bfb5-877d-4d34-bd6f-7e9a11a1b6d3" providerId="ADAL" clId="{59393992-B1C3-4795-8E4C-9DC28620CDC6}" dt="2024-11-05T13:46:44.784" v="3176" actId="478"/>
          <ac:spMkLst>
            <pc:docMk/>
            <pc:sldMk cId="3645216163" sldId="2145707260"/>
            <ac:spMk id="121" creationId="{E56150B3-F84B-61E4-FCC1-8948BE5757B6}"/>
          </ac:spMkLst>
        </pc:spChg>
        <pc:spChg chg="add del mod topLvl">
          <ac:chgData name="Christo Butcher" userId="7434bfb5-877d-4d34-bd6f-7e9a11a1b6d3" providerId="ADAL" clId="{59393992-B1C3-4795-8E4C-9DC28620CDC6}" dt="2024-11-05T13:46:44.784" v="3176" actId="478"/>
          <ac:spMkLst>
            <pc:docMk/>
            <pc:sldMk cId="3645216163" sldId="2145707260"/>
            <ac:spMk id="122" creationId="{3BF4277A-D0B4-43EF-5ABD-1ED9AADFA00E}"/>
          </ac:spMkLst>
        </pc:spChg>
        <pc:spChg chg="add mod">
          <ac:chgData name="Christo Butcher" userId="7434bfb5-877d-4d34-bd6f-7e9a11a1b6d3" providerId="ADAL" clId="{59393992-B1C3-4795-8E4C-9DC28620CDC6}" dt="2024-11-05T13:34:12.756" v="2975" actId="571"/>
          <ac:spMkLst>
            <pc:docMk/>
            <pc:sldMk cId="3645216163" sldId="2145707260"/>
            <ac:spMk id="123" creationId="{7248D09A-A15A-8D6E-6ACC-E2ACE3553FF0}"/>
          </ac:spMkLst>
        </pc:spChg>
        <pc:spChg chg="add mod">
          <ac:chgData name="Christo Butcher" userId="7434bfb5-877d-4d34-bd6f-7e9a11a1b6d3" providerId="ADAL" clId="{59393992-B1C3-4795-8E4C-9DC28620CDC6}" dt="2024-11-05T13:34:12.756" v="2975" actId="571"/>
          <ac:spMkLst>
            <pc:docMk/>
            <pc:sldMk cId="3645216163" sldId="2145707260"/>
            <ac:spMk id="124" creationId="{1C1D2DED-02E9-2DF6-F735-54BCB5653CD7}"/>
          </ac:spMkLst>
        </pc:spChg>
        <pc:spChg chg="add mod">
          <ac:chgData name="Christo Butcher" userId="7434bfb5-877d-4d34-bd6f-7e9a11a1b6d3" providerId="ADAL" clId="{59393992-B1C3-4795-8E4C-9DC28620CDC6}" dt="2024-11-05T13:34:12.756" v="2975" actId="571"/>
          <ac:spMkLst>
            <pc:docMk/>
            <pc:sldMk cId="3645216163" sldId="2145707260"/>
            <ac:spMk id="125" creationId="{D7F8A879-9383-2A75-DFE3-ABE2F1547B33}"/>
          </ac:spMkLst>
        </pc:spChg>
        <pc:spChg chg="add mod">
          <ac:chgData name="Christo Butcher" userId="7434bfb5-877d-4d34-bd6f-7e9a11a1b6d3" providerId="ADAL" clId="{59393992-B1C3-4795-8E4C-9DC28620CDC6}" dt="2024-11-05T13:34:12.756" v="2975" actId="571"/>
          <ac:spMkLst>
            <pc:docMk/>
            <pc:sldMk cId="3645216163" sldId="2145707260"/>
            <ac:spMk id="126" creationId="{A88E4A29-8FF5-0984-96D1-A15059792090}"/>
          </ac:spMkLst>
        </pc:spChg>
        <pc:spChg chg="add mod">
          <ac:chgData name="Christo Butcher" userId="7434bfb5-877d-4d34-bd6f-7e9a11a1b6d3" providerId="ADAL" clId="{59393992-B1C3-4795-8E4C-9DC28620CDC6}" dt="2024-11-05T13:34:12.756" v="2975" actId="571"/>
          <ac:spMkLst>
            <pc:docMk/>
            <pc:sldMk cId="3645216163" sldId="2145707260"/>
            <ac:spMk id="127" creationId="{94D5C562-33AA-B115-03B7-4D97C6630203}"/>
          </ac:spMkLst>
        </pc:spChg>
        <pc:spChg chg="add mod">
          <ac:chgData name="Christo Butcher" userId="7434bfb5-877d-4d34-bd6f-7e9a11a1b6d3" providerId="ADAL" clId="{59393992-B1C3-4795-8E4C-9DC28620CDC6}" dt="2024-11-05T13:34:12.756" v="2975" actId="571"/>
          <ac:spMkLst>
            <pc:docMk/>
            <pc:sldMk cId="3645216163" sldId="2145707260"/>
            <ac:spMk id="128" creationId="{57ADAC3D-2A74-42FA-2F09-9FD3595B6D0D}"/>
          </ac:spMkLst>
        </pc:spChg>
        <pc:spChg chg="add mod">
          <ac:chgData name="Christo Butcher" userId="7434bfb5-877d-4d34-bd6f-7e9a11a1b6d3" providerId="ADAL" clId="{59393992-B1C3-4795-8E4C-9DC28620CDC6}" dt="2024-11-05T13:34:12.756" v="2975" actId="571"/>
          <ac:spMkLst>
            <pc:docMk/>
            <pc:sldMk cId="3645216163" sldId="2145707260"/>
            <ac:spMk id="129" creationId="{B112E679-9167-901B-9CDA-51BEDA5C25FA}"/>
          </ac:spMkLst>
        </pc:spChg>
        <pc:spChg chg="add mod">
          <ac:chgData name="Christo Butcher" userId="7434bfb5-877d-4d34-bd6f-7e9a11a1b6d3" providerId="ADAL" clId="{59393992-B1C3-4795-8E4C-9DC28620CDC6}" dt="2024-11-05T13:34:12.756" v="2975" actId="571"/>
          <ac:spMkLst>
            <pc:docMk/>
            <pc:sldMk cId="3645216163" sldId="2145707260"/>
            <ac:spMk id="138" creationId="{D0211518-18F2-5F70-815C-EEFEDEAABDF9}"/>
          </ac:spMkLst>
        </pc:spChg>
        <pc:spChg chg="add mod">
          <ac:chgData name="Christo Butcher" userId="7434bfb5-877d-4d34-bd6f-7e9a11a1b6d3" providerId="ADAL" clId="{59393992-B1C3-4795-8E4C-9DC28620CDC6}" dt="2024-11-05T13:34:12.756" v="2975" actId="571"/>
          <ac:spMkLst>
            <pc:docMk/>
            <pc:sldMk cId="3645216163" sldId="2145707260"/>
            <ac:spMk id="139" creationId="{8A1E1CC2-A28B-FCE0-84F2-3C8D157CDD23}"/>
          </ac:spMkLst>
        </pc:spChg>
        <pc:spChg chg="add mod">
          <ac:chgData name="Christo Butcher" userId="7434bfb5-877d-4d34-bd6f-7e9a11a1b6d3" providerId="ADAL" clId="{59393992-B1C3-4795-8E4C-9DC28620CDC6}" dt="2024-11-05T13:34:12.756" v="2975" actId="571"/>
          <ac:spMkLst>
            <pc:docMk/>
            <pc:sldMk cId="3645216163" sldId="2145707260"/>
            <ac:spMk id="140" creationId="{5F074878-074F-701F-E6ED-C4B4D56180A5}"/>
          </ac:spMkLst>
        </pc:spChg>
        <pc:spChg chg="add mod">
          <ac:chgData name="Christo Butcher" userId="7434bfb5-877d-4d34-bd6f-7e9a11a1b6d3" providerId="ADAL" clId="{59393992-B1C3-4795-8E4C-9DC28620CDC6}" dt="2024-11-05T13:34:12.756" v="2975" actId="571"/>
          <ac:spMkLst>
            <pc:docMk/>
            <pc:sldMk cId="3645216163" sldId="2145707260"/>
            <ac:spMk id="141" creationId="{3AFA4407-CDD1-44F4-C781-8C8799EFEA16}"/>
          </ac:spMkLst>
        </pc:spChg>
        <pc:spChg chg="add mod">
          <ac:chgData name="Christo Butcher" userId="7434bfb5-877d-4d34-bd6f-7e9a11a1b6d3" providerId="ADAL" clId="{59393992-B1C3-4795-8E4C-9DC28620CDC6}" dt="2024-11-05T13:34:12.756" v="2975" actId="571"/>
          <ac:spMkLst>
            <pc:docMk/>
            <pc:sldMk cId="3645216163" sldId="2145707260"/>
            <ac:spMk id="142" creationId="{842A86D7-EC23-9BE8-FFDE-C6F8E00DD2EF}"/>
          </ac:spMkLst>
        </pc:spChg>
        <pc:spChg chg="add mod">
          <ac:chgData name="Christo Butcher" userId="7434bfb5-877d-4d34-bd6f-7e9a11a1b6d3" providerId="ADAL" clId="{59393992-B1C3-4795-8E4C-9DC28620CDC6}" dt="2024-11-05T13:34:12.756" v="2975" actId="571"/>
          <ac:spMkLst>
            <pc:docMk/>
            <pc:sldMk cId="3645216163" sldId="2145707260"/>
            <ac:spMk id="143" creationId="{35681CA1-6481-DDE1-96C6-2DE0511BAAC2}"/>
          </ac:spMkLst>
        </pc:spChg>
        <pc:spChg chg="add mod">
          <ac:chgData name="Christo Butcher" userId="7434bfb5-877d-4d34-bd6f-7e9a11a1b6d3" providerId="ADAL" clId="{59393992-B1C3-4795-8E4C-9DC28620CDC6}" dt="2024-11-05T13:34:12.756" v="2975" actId="571"/>
          <ac:spMkLst>
            <pc:docMk/>
            <pc:sldMk cId="3645216163" sldId="2145707260"/>
            <ac:spMk id="144" creationId="{582C9DF7-D654-EDFF-3329-1A67966EFCF2}"/>
          </ac:spMkLst>
        </pc:spChg>
        <pc:spChg chg="add mod">
          <ac:chgData name="Christo Butcher" userId="7434bfb5-877d-4d34-bd6f-7e9a11a1b6d3" providerId="ADAL" clId="{59393992-B1C3-4795-8E4C-9DC28620CDC6}" dt="2024-11-05T13:34:12.756" v="2975" actId="571"/>
          <ac:spMkLst>
            <pc:docMk/>
            <pc:sldMk cId="3645216163" sldId="2145707260"/>
            <ac:spMk id="145" creationId="{46FCAA82-31BA-197B-3170-C795E798C99C}"/>
          </ac:spMkLst>
        </pc:spChg>
        <pc:spChg chg="add mod">
          <ac:chgData name="Christo Butcher" userId="7434bfb5-877d-4d34-bd6f-7e9a11a1b6d3" providerId="ADAL" clId="{59393992-B1C3-4795-8E4C-9DC28620CDC6}" dt="2024-11-05T13:34:12.756" v="2975" actId="571"/>
          <ac:spMkLst>
            <pc:docMk/>
            <pc:sldMk cId="3645216163" sldId="2145707260"/>
            <ac:spMk id="146" creationId="{016051EA-3A20-C7CC-F817-A39EB333EECC}"/>
          </ac:spMkLst>
        </pc:spChg>
        <pc:spChg chg="add mod">
          <ac:chgData name="Christo Butcher" userId="7434bfb5-877d-4d34-bd6f-7e9a11a1b6d3" providerId="ADAL" clId="{59393992-B1C3-4795-8E4C-9DC28620CDC6}" dt="2024-11-05T13:34:12.756" v="2975" actId="571"/>
          <ac:spMkLst>
            <pc:docMk/>
            <pc:sldMk cId="3645216163" sldId="2145707260"/>
            <ac:spMk id="147" creationId="{C7A3AFED-1F47-7C49-6E88-CEA2BCEB8028}"/>
          </ac:spMkLst>
        </pc:spChg>
        <pc:spChg chg="add mod">
          <ac:chgData name="Christo Butcher" userId="7434bfb5-877d-4d34-bd6f-7e9a11a1b6d3" providerId="ADAL" clId="{59393992-B1C3-4795-8E4C-9DC28620CDC6}" dt="2024-11-05T13:34:12.756" v="2975" actId="571"/>
          <ac:spMkLst>
            <pc:docMk/>
            <pc:sldMk cId="3645216163" sldId="2145707260"/>
            <ac:spMk id="148" creationId="{08B4446F-1A6F-5A16-DFA2-DA62A3D3E74B}"/>
          </ac:spMkLst>
        </pc:spChg>
        <pc:spChg chg="add mod">
          <ac:chgData name="Christo Butcher" userId="7434bfb5-877d-4d34-bd6f-7e9a11a1b6d3" providerId="ADAL" clId="{59393992-B1C3-4795-8E4C-9DC28620CDC6}" dt="2024-11-05T13:34:12.756" v="2975" actId="571"/>
          <ac:spMkLst>
            <pc:docMk/>
            <pc:sldMk cId="3645216163" sldId="2145707260"/>
            <ac:spMk id="149" creationId="{2587968D-F786-6218-1CBA-82F1B73A7902}"/>
          </ac:spMkLst>
        </pc:spChg>
        <pc:spChg chg="add mod">
          <ac:chgData name="Christo Butcher" userId="7434bfb5-877d-4d34-bd6f-7e9a11a1b6d3" providerId="ADAL" clId="{59393992-B1C3-4795-8E4C-9DC28620CDC6}" dt="2024-11-05T13:35:12.935" v="2979" actId="571"/>
          <ac:spMkLst>
            <pc:docMk/>
            <pc:sldMk cId="3645216163" sldId="2145707260"/>
            <ac:spMk id="150" creationId="{1B147943-A046-73A4-6C07-71C8FAFF72C3}"/>
          </ac:spMkLst>
        </pc:spChg>
        <pc:spChg chg="add mod">
          <ac:chgData name="Christo Butcher" userId="7434bfb5-877d-4d34-bd6f-7e9a11a1b6d3" providerId="ADAL" clId="{59393992-B1C3-4795-8E4C-9DC28620CDC6}" dt="2024-11-05T13:35:12.935" v="2979" actId="571"/>
          <ac:spMkLst>
            <pc:docMk/>
            <pc:sldMk cId="3645216163" sldId="2145707260"/>
            <ac:spMk id="151" creationId="{052AB2DC-5689-9A8D-1F30-DD506784FC5A}"/>
          </ac:spMkLst>
        </pc:spChg>
        <pc:spChg chg="add mod">
          <ac:chgData name="Christo Butcher" userId="7434bfb5-877d-4d34-bd6f-7e9a11a1b6d3" providerId="ADAL" clId="{59393992-B1C3-4795-8E4C-9DC28620CDC6}" dt="2024-11-05T13:35:12.935" v="2979" actId="571"/>
          <ac:spMkLst>
            <pc:docMk/>
            <pc:sldMk cId="3645216163" sldId="2145707260"/>
            <ac:spMk id="152" creationId="{614C2CE1-61D8-04E0-C28E-BD9E7D639131}"/>
          </ac:spMkLst>
        </pc:spChg>
        <pc:spChg chg="add mod">
          <ac:chgData name="Christo Butcher" userId="7434bfb5-877d-4d34-bd6f-7e9a11a1b6d3" providerId="ADAL" clId="{59393992-B1C3-4795-8E4C-9DC28620CDC6}" dt="2024-11-05T13:35:12.935" v="2979" actId="571"/>
          <ac:spMkLst>
            <pc:docMk/>
            <pc:sldMk cId="3645216163" sldId="2145707260"/>
            <ac:spMk id="153" creationId="{1700B246-7344-507E-688A-A3A2FD2B77D2}"/>
          </ac:spMkLst>
        </pc:spChg>
        <pc:spChg chg="add mod">
          <ac:chgData name="Christo Butcher" userId="7434bfb5-877d-4d34-bd6f-7e9a11a1b6d3" providerId="ADAL" clId="{59393992-B1C3-4795-8E4C-9DC28620CDC6}" dt="2024-11-05T13:35:12.935" v="2979" actId="571"/>
          <ac:spMkLst>
            <pc:docMk/>
            <pc:sldMk cId="3645216163" sldId="2145707260"/>
            <ac:spMk id="154" creationId="{8275FB17-0E73-D860-979A-ED2A0745FB66}"/>
          </ac:spMkLst>
        </pc:spChg>
        <pc:spChg chg="add mod">
          <ac:chgData name="Christo Butcher" userId="7434bfb5-877d-4d34-bd6f-7e9a11a1b6d3" providerId="ADAL" clId="{59393992-B1C3-4795-8E4C-9DC28620CDC6}" dt="2024-11-05T13:35:12.935" v="2979" actId="571"/>
          <ac:spMkLst>
            <pc:docMk/>
            <pc:sldMk cId="3645216163" sldId="2145707260"/>
            <ac:spMk id="155" creationId="{6026342D-5105-6CD4-FFDA-98BDF742A9C1}"/>
          </ac:spMkLst>
        </pc:spChg>
        <pc:spChg chg="add mod">
          <ac:chgData name="Christo Butcher" userId="7434bfb5-877d-4d34-bd6f-7e9a11a1b6d3" providerId="ADAL" clId="{59393992-B1C3-4795-8E4C-9DC28620CDC6}" dt="2024-11-05T13:35:12.935" v="2979" actId="571"/>
          <ac:spMkLst>
            <pc:docMk/>
            <pc:sldMk cId="3645216163" sldId="2145707260"/>
            <ac:spMk id="156" creationId="{F48A87AB-C0F2-0BF3-CCF2-633AA017CB34}"/>
          </ac:spMkLst>
        </pc:spChg>
        <pc:spChg chg="add mod">
          <ac:chgData name="Christo Butcher" userId="7434bfb5-877d-4d34-bd6f-7e9a11a1b6d3" providerId="ADAL" clId="{59393992-B1C3-4795-8E4C-9DC28620CDC6}" dt="2024-11-05T13:35:12.935" v="2979" actId="571"/>
          <ac:spMkLst>
            <pc:docMk/>
            <pc:sldMk cId="3645216163" sldId="2145707260"/>
            <ac:spMk id="165" creationId="{B4883181-0346-29B5-F55F-A7B8F4001D86}"/>
          </ac:spMkLst>
        </pc:spChg>
        <pc:spChg chg="add mod">
          <ac:chgData name="Christo Butcher" userId="7434bfb5-877d-4d34-bd6f-7e9a11a1b6d3" providerId="ADAL" clId="{59393992-B1C3-4795-8E4C-9DC28620CDC6}" dt="2024-11-05T13:35:12.935" v="2979" actId="571"/>
          <ac:spMkLst>
            <pc:docMk/>
            <pc:sldMk cId="3645216163" sldId="2145707260"/>
            <ac:spMk id="166" creationId="{C6BA3859-0858-345A-88C7-B4AA4F655BD2}"/>
          </ac:spMkLst>
        </pc:spChg>
        <pc:spChg chg="add mod">
          <ac:chgData name="Christo Butcher" userId="7434bfb5-877d-4d34-bd6f-7e9a11a1b6d3" providerId="ADAL" clId="{59393992-B1C3-4795-8E4C-9DC28620CDC6}" dt="2024-11-05T13:35:12.935" v="2979" actId="571"/>
          <ac:spMkLst>
            <pc:docMk/>
            <pc:sldMk cId="3645216163" sldId="2145707260"/>
            <ac:spMk id="167" creationId="{486728EE-EF54-78C1-9131-07AD3C327D13}"/>
          </ac:spMkLst>
        </pc:spChg>
        <pc:spChg chg="add mod">
          <ac:chgData name="Christo Butcher" userId="7434bfb5-877d-4d34-bd6f-7e9a11a1b6d3" providerId="ADAL" clId="{59393992-B1C3-4795-8E4C-9DC28620CDC6}" dt="2024-11-05T13:35:12.935" v="2979" actId="571"/>
          <ac:spMkLst>
            <pc:docMk/>
            <pc:sldMk cId="3645216163" sldId="2145707260"/>
            <ac:spMk id="168" creationId="{08136871-2136-DBC2-6FEE-B6A267E3C833}"/>
          </ac:spMkLst>
        </pc:spChg>
        <pc:spChg chg="add mod">
          <ac:chgData name="Christo Butcher" userId="7434bfb5-877d-4d34-bd6f-7e9a11a1b6d3" providerId="ADAL" clId="{59393992-B1C3-4795-8E4C-9DC28620CDC6}" dt="2024-11-05T13:35:12.935" v="2979" actId="571"/>
          <ac:spMkLst>
            <pc:docMk/>
            <pc:sldMk cId="3645216163" sldId="2145707260"/>
            <ac:spMk id="169" creationId="{201CF4BC-2A5D-2590-6B3F-68F09B21BFB9}"/>
          </ac:spMkLst>
        </pc:spChg>
        <pc:spChg chg="add mod">
          <ac:chgData name="Christo Butcher" userId="7434bfb5-877d-4d34-bd6f-7e9a11a1b6d3" providerId="ADAL" clId="{59393992-B1C3-4795-8E4C-9DC28620CDC6}" dt="2024-11-05T13:35:12.935" v="2979" actId="571"/>
          <ac:spMkLst>
            <pc:docMk/>
            <pc:sldMk cId="3645216163" sldId="2145707260"/>
            <ac:spMk id="170" creationId="{95396347-DB9D-9DF9-2E73-C259B9FC3001}"/>
          </ac:spMkLst>
        </pc:spChg>
        <pc:spChg chg="add mod">
          <ac:chgData name="Christo Butcher" userId="7434bfb5-877d-4d34-bd6f-7e9a11a1b6d3" providerId="ADAL" clId="{59393992-B1C3-4795-8E4C-9DC28620CDC6}" dt="2024-11-05T13:35:12.935" v="2979" actId="571"/>
          <ac:spMkLst>
            <pc:docMk/>
            <pc:sldMk cId="3645216163" sldId="2145707260"/>
            <ac:spMk id="171" creationId="{7E14DE3B-FBC5-A137-E065-13A8E8C25165}"/>
          </ac:spMkLst>
        </pc:spChg>
        <pc:spChg chg="add mod">
          <ac:chgData name="Christo Butcher" userId="7434bfb5-877d-4d34-bd6f-7e9a11a1b6d3" providerId="ADAL" clId="{59393992-B1C3-4795-8E4C-9DC28620CDC6}" dt="2024-11-05T13:35:12.935" v="2979" actId="571"/>
          <ac:spMkLst>
            <pc:docMk/>
            <pc:sldMk cId="3645216163" sldId="2145707260"/>
            <ac:spMk id="172" creationId="{E190EBD8-9E94-CA9E-F174-CD2C1BAB05BC}"/>
          </ac:spMkLst>
        </pc:spChg>
        <pc:spChg chg="add mod">
          <ac:chgData name="Christo Butcher" userId="7434bfb5-877d-4d34-bd6f-7e9a11a1b6d3" providerId="ADAL" clId="{59393992-B1C3-4795-8E4C-9DC28620CDC6}" dt="2024-11-05T13:35:12.935" v="2979" actId="571"/>
          <ac:spMkLst>
            <pc:docMk/>
            <pc:sldMk cId="3645216163" sldId="2145707260"/>
            <ac:spMk id="173" creationId="{27109302-E562-A41F-77CA-19FE95A9F0C2}"/>
          </ac:spMkLst>
        </pc:spChg>
        <pc:spChg chg="add mod">
          <ac:chgData name="Christo Butcher" userId="7434bfb5-877d-4d34-bd6f-7e9a11a1b6d3" providerId="ADAL" clId="{59393992-B1C3-4795-8E4C-9DC28620CDC6}" dt="2024-11-05T13:35:12.935" v="2979" actId="571"/>
          <ac:spMkLst>
            <pc:docMk/>
            <pc:sldMk cId="3645216163" sldId="2145707260"/>
            <ac:spMk id="174" creationId="{E0A6A49B-BDCA-C64A-BD1D-03370D92F7F7}"/>
          </ac:spMkLst>
        </pc:spChg>
        <pc:spChg chg="add mod">
          <ac:chgData name="Christo Butcher" userId="7434bfb5-877d-4d34-bd6f-7e9a11a1b6d3" providerId="ADAL" clId="{59393992-B1C3-4795-8E4C-9DC28620CDC6}" dt="2024-11-05T13:35:26.020" v="2983" actId="571"/>
          <ac:spMkLst>
            <pc:docMk/>
            <pc:sldMk cId="3645216163" sldId="2145707260"/>
            <ac:spMk id="175" creationId="{13957606-93DB-C31F-B582-174BBB35C7DD}"/>
          </ac:spMkLst>
        </pc:spChg>
        <pc:spChg chg="add mod ord">
          <ac:chgData name="Christo Butcher" userId="7434bfb5-877d-4d34-bd6f-7e9a11a1b6d3" providerId="ADAL" clId="{59393992-B1C3-4795-8E4C-9DC28620CDC6}" dt="2024-11-05T13:56:26.761" v="3248" actId="166"/>
          <ac:spMkLst>
            <pc:docMk/>
            <pc:sldMk cId="3645216163" sldId="2145707260"/>
            <ac:spMk id="214" creationId="{3CB0CAD7-DE4C-FEB9-138C-C4563D38C35C}"/>
          </ac:spMkLst>
        </pc:spChg>
        <pc:spChg chg="add mod ord">
          <ac:chgData name="Christo Butcher" userId="7434bfb5-877d-4d34-bd6f-7e9a11a1b6d3" providerId="ADAL" clId="{59393992-B1C3-4795-8E4C-9DC28620CDC6}" dt="2024-11-05T13:56:26.761" v="3248" actId="166"/>
          <ac:spMkLst>
            <pc:docMk/>
            <pc:sldMk cId="3645216163" sldId="2145707260"/>
            <ac:spMk id="215" creationId="{093C4ED3-00B6-9D27-F9D8-469F0518F2CB}"/>
          </ac:spMkLst>
        </pc:spChg>
        <pc:spChg chg="add mod ord">
          <ac:chgData name="Christo Butcher" userId="7434bfb5-877d-4d34-bd6f-7e9a11a1b6d3" providerId="ADAL" clId="{59393992-B1C3-4795-8E4C-9DC28620CDC6}" dt="2024-11-05T13:56:26.761" v="3248" actId="166"/>
          <ac:spMkLst>
            <pc:docMk/>
            <pc:sldMk cId="3645216163" sldId="2145707260"/>
            <ac:spMk id="216" creationId="{0843925E-E349-4310-14A6-3559722C89AE}"/>
          </ac:spMkLst>
        </pc:spChg>
        <pc:spChg chg="add mod ord">
          <ac:chgData name="Christo Butcher" userId="7434bfb5-877d-4d34-bd6f-7e9a11a1b6d3" providerId="ADAL" clId="{59393992-B1C3-4795-8E4C-9DC28620CDC6}" dt="2024-11-05T13:56:26.761" v="3248" actId="166"/>
          <ac:spMkLst>
            <pc:docMk/>
            <pc:sldMk cId="3645216163" sldId="2145707260"/>
            <ac:spMk id="217" creationId="{D3DBCE27-1C96-3A93-0F4F-DE66870B89F9}"/>
          </ac:spMkLst>
        </pc:spChg>
        <pc:spChg chg="add mod ord">
          <ac:chgData name="Christo Butcher" userId="7434bfb5-877d-4d34-bd6f-7e9a11a1b6d3" providerId="ADAL" clId="{59393992-B1C3-4795-8E4C-9DC28620CDC6}" dt="2024-11-05T13:56:26.761" v="3248" actId="166"/>
          <ac:spMkLst>
            <pc:docMk/>
            <pc:sldMk cId="3645216163" sldId="2145707260"/>
            <ac:spMk id="218" creationId="{1D26DD41-EC0B-2403-765F-BDD9E4FA8B7F}"/>
          </ac:spMkLst>
        </pc:spChg>
        <pc:spChg chg="add mod ord">
          <ac:chgData name="Christo Butcher" userId="7434bfb5-877d-4d34-bd6f-7e9a11a1b6d3" providerId="ADAL" clId="{59393992-B1C3-4795-8E4C-9DC28620CDC6}" dt="2024-11-05T13:56:26.761" v="3248" actId="166"/>
          <ac:spMkLst>
            <pc:docMk/>
            <pc:sldMk cId="3645216163" sldId="2145707260"/>
            <ac:spMk id="219" creationId="{E2F1E983-476B-CB2C-165F-FC3C0095DA65}"/>
          </ac:spMkLst>
        </pc:spChg>
        <pc:spChg chg="add mod ord">
          <ac:chgData name="Christo Butcher" userId="7434bfb5-877d-4d34-bd6f-7e9a11a1b6d3" providerId="ADAL" clId="{59393992-B1C3-4795-8E4C-9DC28620CDC6}" dt="2024-11-05T13:56:26.761" v="3248" actId="166"/>
          <ac:spMkLst>
            <pc:docMk/>
            <pc:sldMk cId="3645216163" sldId="2145707260"/>
            <ac:spMk id="220" creationId="{42EBBAC2-0498-6DA5-3DAD-74FCF3CB9D83}"/>
          </ac:spMkLst>
        </pc:spChg>
        <pc:spChg chg="add mod ord">
          <ac:chgData name="Christo Butcher" userId="7434bfb5-877d-4d34-bd6f-7e9a11a1b6d3" providerId="ADAL" clId="{59393992-B1C3-4795-8E4C-9DC28620CDC6}" dt="2024-11-05T13:56:26.761" v="3248" actId="166"/>
          <ac:spMkLst>
            <pc:docMk/>
            <pc:sldMk cId="3645216163" sldId="2145707260"/>
            <ac:spMk id="222" creationId="{9EA1C850-8873-4299-A535-79CB364D9AC3}"/>
          </ac:spMkLst>
        </pc:spChg>
        <pc:spChg chg="add mod ord">
          <ac:chgData name="Christo Butcher" userId="7434bfb5-877d-4d34-bd6f-7e9a11a1b6d3" providerId="ADAL" clId="{59393992-B1C3-4795-8E4C-9DC28620CDC6}" dt="2024-11-05T13:56:26.761" v="3248" actId="166"/>
          <ac:spMkLst>
            <pc:docMk/>
            <pc:sldMk cId="3645216163" sldId="2145707260"/>
            <ac:spMk id="223" creationId="{11D03BF0-7B58-984E-DF25-55020C10259F}"/>
          </ac:spMkLst>
        </pc:spChg>
        <pc:spChg chg="add mod ord">
          <ac:chgData name="Christo Butcher" userId="7434bfb5-877d-4d34-bd6f-7e9a11a1b6d3" providerId="ADAL" clId="{59393992-B1C3-4795-8E4C-9DC28620CDC6}" dt="2024-11-05T13:56:26.761" v="3248" actId="166"/>
          <ac:spMkLst>
            <pc:docMk/>
            <pc:sldMk cId="3645216163" sldId="2145707260"/>
            <ac:spMk id="224" creationId="{F83ED848-D7E3-321C-8E96-1395671EF1A9}"/>
          </ac:spMkLst>
        </pc:spChg>
        <pc:spChg chg="add mod ord">
          <ac:chgData name="Christo Butcher" userId="7434bfb5-877d-4d34-bd6f-7e9a11a1b6d3" providerId="ADAL" clId="{59393992-B1C3-4795-8E4C-9DC28620CDC6}" dt="2024-11-05T13:56:26.761" v="3248" actId="166"/>
          <ac:spMkLst>
            <pc:docMk/>
            <pc:sldMk cId="3645216163" sldId="2145707260"/>
            <ac:spMk id="225" creationId="{2E13A205-992A-FCE2-D801-8D94C73FEC07}"/>
          </ac:spMkLst>
        </pc:spChg>
        <pc:spChg chg="add mod ord">
          <ac:chgData name="Christo Butcher" userId="7434bfb5-877d-4d34-bd6f-7e9a11a1b6d3" providerId="ADAL" clId="{59393992-B1C3-4795-8E4C-9DC28620CDC6}" dt="2024-11-05T13:56:26.761" v="3248" actId="166"/>
          <ac:spMkLst>
            <pc:docMk/>
            <pc:sldMk cId="3645216163" sldId="2145707260"/>
            <ac:spMk id="226" creationId="{6E1A0495-C070-960B-84A8-8CB9825C54F8}"/>
          </ac:spMkLst>
        </pc:spChg>
        <pc:spChg chg="add mod ord">
          <ac:chgData name="Christo Butcher" userId="7434bfb5-877d-4d34-bd6f-7e9a11a1b6d3" providerId="ADAL" clId="{59393992-B1C3-4795-8E4C-9DC28620CDC6}" dt="2024-11-05T13:56:26.761" v="3248" actId="166"/>
          <ac:spMkLst>
            <pc:docMk/>
            <pc:sldMk cId="3645216163" sldId="2145707260"/>
            <ac:spMk id="227" creationId="{F1146C25-A92A-F0C0-E507-FB54FD77FD7A}"/>
          </ac:spMkLst>
        </pc:spChg>
        <pc:spChg chg="add del mod">
          <ac:chgData name="Christo Butcher" userId="7434bfb5-877d-4d34-bd6f-7e9a11a1b6d3" providerId="ADAL" clId="{59393992-B1C3-4795-8E4C-9DC28620CDC6}" dt="2024-11-05T13:43:31.598" v="3133" actId="478"/>
          <ac:spMkLst>
            <pc:docMk/>
            <pc:sldMk cId="3645216163" sldId="2145707260"/>
            <ac:spMk id="228" creationId="{CA6D6EDF-B467-B319-93A6-E9C051392F75}"/>
          </ac:spMkLst>
        </pc:spChg>
        <pc:spChg chg="add mod">
          <ac:chgData name="Christo Butcher" userId="7434bfb5-877d-4d34-bd6f-7e9a11a1b6d3" providerId="ADAL" clId="{59393992-B1C3-4795-8E4C-9DC28620CDC6}" dt="2024-11-05T13:44:47.661" v="3141" actId="164"/>
          <ac:spMkLst>
            <pc:docMk/>
            <pc:sldMk cId="3645216163" sldId="2145707260"/>
            <ac:spMk id="230" creationId="{BA4876E2-CBC3-5ADB-2A8C-8650DEA73872}"/>
          </ac:spMkLst>
        </pc:spChg>
        <pc:spChg chg="add mod">
          <ac:chgData name="Christo Butcher" userId="7434bfb5-877d-4d34-bd6f-7e9a11a1b6d3" providerId="ADAL" clId="{59393992-B1C3-4795-8E4C-9DC28620CDC6}" dt="2024-11-05T13:44:47.661" v="3141" actId="164"/>
          <ac:spMkLst>
            <pc:docMk/>
            <pc:sldMk cId="3645216163" sldId="2145707260"/>
            <ac:spMk id="231" creationId="{52B23DBB-2E74-26D0-8CF1-D0CFB1F140BF}"/>
          </ac:spMkLst>
        </pc:spChg>
        <pc:spChg chg="add mod">
          <ac:chgData name="Christo Butcher" userId="7434bfb5-877d-4d34-bd6f-7e9a11a1b6d3" providerId="ADAL" clId="{59393992-B1C3-4795-8E4C-9DC28620CDC6}" dt="2024-11-05T13:44:47.661" v="3141" actId="164"/>
          <ac:spMkLst>
            <pc:docMk/>
            <pc:sldMk cId="3645216163" sldId="2145707260"/>
            <ac:spMk id="232" creationId="{6116D22A-612E-9B25-19A5-DFBD67920506}"/>
          </ac:spMkLst>
        </pc:spChg>
        <pc:spChg chg="add mod">
          <ac:chgData name="Christo Butcher" userId="7434bfb5-877d-4d34-bd6f-7e9a11a1b6d3" providerId="ADAL" clId="{59393992-B1C3-4795-8E4C-9DC28620CDC6}" dt="2024-11-05T13:44:47.661" v="3141" actId="164"/>
          <ac:spMkLst>
            <pc:docMk/>
            <pc:sldMk cId="3645216163" sldId="2145707260"/>
            <ac:spMk id="233" creationId="{71ABCA4B-4CC8-5A61-06EE-AC43F802C2BF}"/>
          </ac:spMkLst>
        </pc:spChg>
        <pc:spChg chg="add mod">
          <ac:chgData name="Christo Butcher" userId="7434bfb5-877d-4d34-bd6f-7e9a11a1b6d3" providerId="ADAL" clId="{59393992-B1C3-4795-8E4C-9DC28620CDC6}" dt="2024-11-05T13:44:47.661" v="3141" actId="164"/>
          <ac:spMkLst>
            <pc:docMk/>
            <pc:sldMk cId="3645216163" sldId="2145707260"/>
            <ac:spMk id="234" creationId="{457CCE51-D739-499D-1D6C-7D930A972E1D}"/>
          </ac:spMkLst>
        </pc:spChg>
        <pc:spChg chg="add mod">
          <ac:chgData name="Christo Butcher" userId="7434bfb5-877d-4d34-bd6f-7e9a11a1b6d3" providerId="ADAL" clId="{59393992-B1C3-4795-8E4C-9DC28620CDC6}" dt="2024-11-05T13:44:47.661" v="3141" actId="164"/>
          <ac:spMkLst>
            <pc:docMk/>
            <pc:sldMk cId="3645216163" sldId="2145707260"/>
            <ac:spMk id="235" creationId="{9B244546-50AE-3B31-037E-A0F986386B6F}"/>
          </ac:spMkLst>
        </pc:spChg>
        <pc:spChg chg="add mod">
          <ac:chgData name="Christo Butcher" userId="7434bfb5-877d-4d34-bd6f-7e9a11a1b6d3" providerId="ADAL" clId="{59393992-B1C3-4795-8E4C-9DC28620CDC6}" dt="2024-11-05T13:44:47.661" v="3141" actId="164"/>
          <ac:spMkLst>
            <pc:docMk/>
            <pc:sldMk cId="3645216163" sldId="2145707260"/>
            <ac:spMk id="236" creationId="{E76EC7AA-72D1-8AEE-909E-08F496B47BDF}"/>
          </ac:spMkLst>
        </pc:spChg>
        <pc:spChg chg="add mod">
          <ac:chgData name="Christo Butcher" userId="7434bfb5-877d-4d34-bd6f-7e9a11a1b6d3" providerId="ADAL" clId="{59393992-B1C3-4795-8E4C-9DC28620CDC6}" dt="2024-11-05T13:44:47.661" v="3141" actId="164"/>
          <ac:spMkLst>
            <pc:docMk/>
            <pc:sldMk cId="3645216163" sldId="2145707260"/>
            <ac:spMk id="245" creationId="{A382625F-695C-B7D6-918C-6505A698FB13}"/>
          </ac:spMkLst>
        </pc:spChg>
        <pc:spChg chg="add mod">
          <ac:chgData name="Christo Butcher" userId="7434bfb5-877d-4d34-bd6f-7e9a11a1b6d3" providerId="ADAL" clId="{59393992-B1C3-4795-8E4C-9DC28620CDC6}" dt="2024-11-05T13:44:47.661" v="3141" actId="164"/>
          <ac:spMkLst>
            <pc:docMk/>
            <pc:sldMk cId="3645216163" sldId="2145707260"/>
            <ac:spMk id="246" creationId="{9F007672-F29C-64CA-8CD9-FA06224F3464}"/>
          </ac:spMkLst>
        </pc:spChg>
        <pc:spChg chg="add mod">
          <ac:chgData name="Christo Butcher" userId="7434bfb5-877d-4d34-bd6f-7e9a11a1b6d3" providerId="ADAL" clId="{59393992-B1C3-4795-8E4C-9DC28620CDC6}" dt="2024-11-05T13:44:47.661" v="3141" actId="164"/>
          <ac:spMkLst>
            <pc:docMk/>
            <pc:sldMk cId="3645216163" sldId="2145707260"/>
            <ac:spMk id="247" creationId="{FA6CF7A7-84EF-F0B2-11BB-DD6416BA63F0}"/>
          </ac:spMkLst>
        </pc:spChg>
        <pc:spChg chg="add mod">
          <ac:chgData name="Christo Butcher" userId="7434bfb5-877d-4d34-bd6f-7e9a11a1b6d3" providerId="ADAL" clId="{59393992-B1C3-4795-8E4C-9DC28620CDC6}" dt="2024-11-05T13:44:47.661" v="3141" actId="164"/>
          <ac:spMkLst>
            <pc:docMk/>
            <pc:sldMk cId="3645216163" sldId="2145707260"/>
            <ac:spMk id="248" creationId="{686BF864-7560-8D7C-7882-B0183F6131EA}"/>
          </ac:spMkLst>
        </pc:spChg>
        <pc:spChg chg="add mod">
          <ac:chgData name="Christo Butcher" userId="7434bfb5-877d-4d34-bd6f-7e9a11a1b6d3" providerId="ADAL" clId="{59393992-B1C3-4795-8E4C-9DC28620CDC6}" dt="2024-11-05T13:44:47.661" v="3141" actId="164"/>
          <ac:spMkLst>
            <pc:docMk/>
            <pc:sldMk cId="3645216163" sldId="2145707260"/>
            <ac:spMk id="249" creationId="{BAAF6165-2ABA-82A6-12C3-7124CC57D246}"/>
          </ac:spMkLst>
        </pc:spChg>
        <pc:spChg chg="add mod">
          <ac:chgData name="Christo Butcher" userId="7434bfb5-877d-4d34-bd6f-7e9a11a1b6d3" providerId="ADAL" clId="{59393992-B1C3-4795-8E4C-9DC28620CDC6}" dt="2024-11-05T13:44:47.661" v="3141" actId="164"/>
          <ac:spMkLst>
            <pc:docMk/>
            <pc:sldMk cId="3645216163" sldId="2145707260"/>
            <ac:spMk id="250" creationId="{0B444740-0D85-1C70-3522-8EA3B23AB29C}"/>
          </ac:spMkLst>
        </pc:spChg>
        <pc:spChg chg="add mod">
          <ac:chgData name="Christo Butcher" userId="7434bfb5-877d-4d34-bd6f-7e9a11a1b6d3" providerId="ADAL" clId="{59393992-B1C3-4795-8E4C-9DC28620CDC6}" dt="2024-11-05T13:44:47.661" v="3141" actId="164"/>
          <ac:spMkLst>
            <pc:docMk/>
            <pc:sldMk cId="3645216163" sldId="2145707260"/>
            <ac:spMk id="251" creationId="{21C2CBAC-B02E-1FAE-75D9-F6D300834EB0}"/>
          </ac:spMkLst>
        </pc:spChg>
        <pc:spChg chg="add mod">
          <ac:chgData name="Christo Butcher" userId="7434bfb5-877d-4d34-bd6f-7e9a11a1b6d3" providerId="ADAL" clId="{59393992-B1C3-4795-8E4C-9DC28620CDC6}" dt="2024-11-05T13:44:47.661" v="3141" actId="164"/>
          <ac:spMkLst>
            <pc:docMk/>
            <pc:sldMk cId="3645216163" sldId="2145707260"/>
            <ac:spMk id="252" creationId="{AB06C6C1-6BB3-0DFB-DBA2-2A431377996A}"/>
          </ac:spMkLst>
        </pc:spChg>
        <pc:spChg chg="add mod">
          <ac:chgData name="Christo Butcher" userId="7434bfb5-877d-4d34-bd6f-7e9a11a1b6d3" providerId="ADAL" clId="{59393992-B1C3-4795-8E4C-9DC28620CDC6}" dt="2024-11-05T13:44:47.661" v="3141" actId="164"/>
          <ac:spMkLst>
            <pc:docMk/>
            <pc:sldMk cId="3645216163" sldId="2145707260"/>
            <ac:spMk id="253" creationId="{634E20E3-5C11-DC31-9029-E8B78BE9CFD9}"/>
          </ac:spMkLst>
        </pc:spChg>
        <pc:spChg chg="add mod">
          <ac:chgData name="Christo Butcher" userId="7434bfb5-877d-4d34-bd6f-7e9a11a1b6d3" providerId="ADAL" clId="{59393992-B1C3-4795-8E4C-9DC28620CDC6}" dt="2024-11-05T13:44:47.661" v="3141" actId="164"/>
          <ac:spMkLst>
            <pc:docMk/>
            <pc:sldMk cId="3645216163" sldId="2145707260"/>
            <ac:spMk id="254" creationId="{3DC5E3B5-4589-148B-143C-EA19EECF72EC}"/>
          </ac:spMkLst>
        </pc:spChg>
        <pc:spChg chg="add mod ord">
          <ac:chgData name="Christo Butcher" userId="7434bfb5-877d-4d34-bd6f-7e9a11a1b6d3" providerId="ADAL" clId="{59393992-B1C3-4795-8E4C-9DC28620CDC6}" dt="2024-11-05T13:58:08.592" v="3261" actId="692"/>
          <ac:spMkLst>
            <pc:docMk/>
            <pc:sldMk cId="3645216163" sldId="2145707260"/>
            <ac:spMk id="257" creationId="{D3C0369B-0147-A923-BAD5-EA324C0785D0}"/>
          </ac:spMkLst>
        </pc:spChg>
        <pc:spChg chg="add mod ord">
          <ac:chgData name="Christo Butcher" userId="7434bfb5-877d-4d34-bd6f-7e9a11a1b6d3" providerId="ADAL" clId="{59393992-B1C3-4795-8E4C-9DC28620CDC6}" dt="2024-11-05T13:58:08.592" v="3261" actId="692"/>
          <ac:spMkLst>
            <pc:docMk/>
            <pc:sldMk cId="3645216163" sldId="2145707260"/>
            <ac:spMk id="258" creationId="{A5D45857-CD1C-CA83-14D0-2B85873D18C3}"/>
          </ac:spMkLst>
        </pc:spChg>
        <pc:spChg chg="add mod ord">
          <ac:chgData name="Christo Butcher" userId="7434bfb5-877d-4d34-bd6f-7e9a11a1b6d3" providerId="ADAL" clId="{59393992-B1C3-4795-8E4C-9DC28620CDC6}" dt="2024-11-05T13:58:08.592" v="3261" actId="692"/>
          <ac:spMkLst>
            <pc:docMk/>
            <pc:sldMk cId="3645216163" sldId="2145707260"/>
            <ac:spMk id="259" creationId="{CCD78F8B-1D7F-CDB5-BE50-3E3D3D88C7D0}"/>
          </ac:spMkLst>
        </pc:spChg>
        <pc:spChg chg="add mod ord">
          <ac:chgData name="Christo Butcher" userId="7434bfb5-877d-4d34-bd6f-7e9a11a1b6d3" providerId="ADAL" clId="{59393992-B1C3-4795-8E4C-9DC28620CDC6}" dt="2024-11-05T13:58:08.592" v="3261" actId="692"/>
          <ac:spMkLst>
            <pc:docMk/>
            <pc:sldMk cId="3645216163" sldId="2145707260"/>
            <ac:spMk id="260" creationId="{DF61FD84-897D-7164-51B3-BD515E71F213}"/>
          </ac:spMkLst>
        </pc:spChg>
        <pc:spChg chg="add mod ord">
          <ac:chgData name="Christo Butcher" userId="7434bfb5-877d-4d34-bd6f-7e9a11a1b6d3" providerId="ADAL" clId="{59393992-B1C3-4795-8E4C-9DC28620CDC6}" dt="2024-11-05T13:58:08.592" v="3261" actId="692"/>
          <ac:spMkLst>
            <pc:docMk/>
            <pc:sldMk cId="3645216163" sldId="2145707260"/>
            <ac:spMk id="261" creationId="{413C1966-0B25-E6C9-D85D-5397A7CD6C26}"/>
          </ac:spMkLst>
        </pc:spChg>
        <pc:spChg chg="add mod ord">
          <ac:chgData name="Christo Butcher" userId="7434bfb5-877d-4d34-bd6f-7e9a11a1b6d3" providerId="ADAL" clId="{59393992-B1C3-4795-8E4C-9DC28620CDC6}" dt="2024-11-05T13:58:08.592" v="3261" actId="692"/>
          <ac:spMkLst>
            <pc:docMk/>
            <pc:sldMk cId="3645216163" sldId="2145707260"/>
            <ac:spMk id="262" creationId="{5370F48B-C88B-9F85-AAFD-B66728F07DCA}"/>
          </ac:spMkLst>
        </pc:spChg>
        <pc:spChg chg="add mod ord">
          <ac:chgData name="Christo Butcher" userId="7434bfb5-877d-4d34-bd6f-7e9a11a1b6d3" providerId="ADAL" clId="{59393992-B1C3-4795-8E4C-9DC28620CDC6}" dt="2024-11-05T13:58:08.592" v="3261" actId="692"/>
          <ac:spMkLst>
            <pc:docMk/>
            <pc:sldMk cId="3645216163" sldId="2145707260"/>
            <ac:spMk id="263" creationId="{DD6FB5CF-9966-499C-1FE6-5626008DEC2C}"/>
          </ac:spMkLst>
        </pc:spChg>
        <pc:spChg chg="add mod ord">
          <ac:chgData name="Christo Butcher" userId="7434bfb5-877d-4d34-bd6f-7e9a11a1b6d3" providerId="ADAL" clId="{59393992-B1C3-4795-8E4C-9DC28620CDC6}" dt="2024-11-05T13:58:08.592" v="3261" actId="692"/>
          <ac:spMkLst>
            <pc:docMk/>
            <pc:sldMk cId="3645216163" sldId="2145707260"/>
            <ac:spMk id="264" creationId="{AE33F890-A790-A088-B941-A4A1D0A5EE05}"/>
          </ac:spMkLst>
        </pc:spChg>
        <pc:spChg chg="add mod ord">
          <ac:chgData name="Christo Butcher" userId="7434bfb5-877d-4d34-bd6f-7e9a11a1b6d3" providerId="ADAL" clId="{59393992-B1C3-4795-8E4C-9DC28620CDC6}" dt="2024-11-05T13:58:08.592" v="3261" actId="692"/>
          <ac:spMkLst>
            <pc:docMk/>
            <pc:sldMk cId="3645216163" sldId="2145707260"/>
            <ac:spMk id="265" creationId="{4E765CD3-A37E-62A9-0F8D-FD5BC431C0A8}"/>
          </ac:spMkLst>
        </pc:spChg>
        <pc:spChg chg="add mod ord">
          <ac:chgData name="Christo Butcher" userId="7434bfb5-877d-4d34-bd6f-7e9a11a1b6d3" providerId="ADAL" clId="{59393992-B1C3-4795-8E4C-9DC28620CDC6}" dt="2024-11-05T13:58:08.592" v="3261" actId="692"/>
          <ac:spMkLst>
            <pc:docMk/>
            <pc:sldMk cId="3645216163" sldId="2145707260"/>
            <ac:spMk id="266" creationId="{31CA4322-EADB-7DA5-F002-355459CA266A}"/>
          </ac:spMkLst>
        </pc:spChg>
        <pc:spChg chg="add mod ord">
          <ac:chgData name="Christo Butcher" userId="7434bfb5-877d-4d34-bd6f-7e9a11a1b6d3" providerId="ADAL" clId="{59393992-B1C3-4795-8E4C-9DC28620CDC6}" dt="2024-11-05T13:56:26.761" v="3248" actId="166"/>
          <ac:spMkLst>
            <pc:docMk/>
            <pc:sldMk cId="3645216163" sldId="2145707260"/>
            <ac:spMk id="267" creationId="{398199F4-8ECA-2482-1E26-5B3F490C601F}"/>
          </ac:spMkLst>
        </pc:spChg>
        <pc:spChg chg="add mod ord">
          <ac:chgData name="Christo Butcher" userId="7434bfb5-877d-4d34-bd6f-7e9a11a1b6d3" providerId="ADAL" clId="{59393992-B1C3-4795-8E4C-9DC28620CDC6}" dt="2024-11-05T13:56:26.761" v="3248" actId="166"/>
          <ac:spMkLst>
            <pc:docMk/>
            <pc:sldMk cId="3645216163" sldId="2145707260"/>
            <ac:spMk id="268" creationId="{0D34B8B4-00FC-8DD4-7B1C-B35DC3F36D12}"/>
          </ac:spMkLst>
        </pc:spChg>
        <pc:spChg chg="add mod">
          <ac:chgData name="Christo Butcher" userId="7434bfb5-877d-4d34-bd6f-7e9a11a1b6d3" providerId="ADAL" clId="{59393992-B1C3-4795-8E4C-9DC28620CDC6}" dt="2024-11-05T13:56:11.606" v="3247" actId="206"/>
          <ac:spMkLst>
            <pc:docMk/>
            <pc:sldMk cId="3645216163" sldId="2145707260"/>
            <ac:spMk id="270" creationId="{41C03BB6-2EF3-E83F-A40C-F8B5AD222C9D}"/>
          </ac:spMkLst>
        </pc:spChg>
        <pc:spChg chg="add mod ord">
          <ac:chgData name="Christo Butcher" userId="7434bfb5-877d-4d34-bd6f-7e9a11a1b6d3" providerId="ADAL" clId="{59393992-B1C3-4795-8E4C-9DC28620CDC6}" dt="2024-11-05T13:58:08.592" v="3261" actId="692"/>
          <ac:spMkLst>
            <pc:docMk/>
            <pc:sldMk cId="3645216163" sldId="2145707260"/>
            <ac:spMk id="271" creationId="{CAAD8275-DE78-D99A-85CA-1875DBE638CB}"/>
          </ac:spMkLst>
        </pc:spChg>
        <pc:spChg chg="add mod">
          <ac:chgData name="Christo Butcher" userId="7434bfb5-877d-4d34-bd6f-7e9a11a1b6d3" providerId="ADAL" clId="{59393992-B1C3-4795-8E4C-9DC28620CDC6}" dt="2024-11-05T13:56:04.952" v="3246" actId="206"/>
          <ac:spMkLst>
            <pc:docMk/>
            <pc:sldMk cId="3645216163" sldId="2145707260"/>
            <ac:spMk id="272" creationId="{1408F207-8352-868F-106F-B41877CDA589}"/>
          </ac:spMkLst>
        </pc:spChg>
        <pc:spChg chg="add mod ord">
          <ac:chgData name="Christo Butcher" userId="7434bfb5-877d-4d34-bd6f-7e9a11a1b6d3" providerId="ADAL" clId="{59393992-B1C3-4795-8E4C-9DC28620CDC6}" dt="2024-11-05T13:58:08.592" v="3261" actId="692"/>
          <ac:spMkLst>
            <pc:docMk/>
            <pc:sldMk cId="3645216163" sldId="2145707260"/>
            <ac:spMk id="273" creationId="{953488F8-6150-BF80-FA3F-A0E339C7455A}"/>
          </ac:spMkLst>
        </pc:spChg>
        <pc:spChg chg="add mod">
          <ac:chgData name="Christo Butcher" userId="7434bfb5-877d-4d34-bd6f-7e9a11a1b6d3" providerId="ADAL" clId="{59393992-B1C3-4795-8E4C-9DC28620CDC6}" dt="2024-11-05T13:55:56.534" v="3245" actId="206"/>
          <ac:spMkLst>
            <pc:docMk/>
            <pc:sldMk cId="3645216163" sldId="2145707260"/>
            <ac:spMk id="274" creationId="{898972AB-066E-5D1C-4A1B-FA306A0C039C}"/>
          </ac:spMkLst>
        </pc:spChg>
        <pc:spChg chg="add mod ord">
          <ac:chgData name="Christo Butcher" userId="7434bfb5-877d-4d34-bd6f-7e9a11a1b6d3" providerId="ADAL" clId="{59393992-B1C3-4795-8E4C-9DC28620CDC6}" dt="2024-11-05T13:58:08.592" v="3261" actId="692"/>
          <ac:spMkLst>
            <pc:docMk/>
            <pc:sldMk cId="3645216163" sldId="2145707260"/>
            <ac:spMk id="275" creationId="{CCEA52BC-D2C8-A2D1-488A-25BDF5A09F13}"/>
          </ac:spMkLst>
        </pc:spChg>
        <pc:spChg chg="add mod">
          <ac:chgData name="Christo Butcher" userId="7434bfb5-877d-4d34-bd6f-7e9a11a1b6d3" providerId="ADAL" clId="{59393992-B1C3-4795-8E4C-9DC28620CDC6}" dt="2024-11-05T13:55:40.527" v="3244" actId="206"/>
          <ac:spMkLst>
            <pc:docMk/>
            <pc:sldMk cId="3645216163" sldId="2145707260"/>
            <ac:spMk id="276" creationId="{EF8E59DB-B1A7-7033-8419-23905D466430}"/>
          </ac:spMkLst>
        </pc:spChg>
        <pc:spChg chg="add mod ord">
          <ac:chgData name="Christo Butcher" userId="7434bfb5-877d-4d34-bd6f-7e9a11a1b6d3" providerId="ADAL" clId="{59393992-B1C3-4795-8E4C-9DC28620CDC6}" dt="2024-11-05T13:58:08.592" v="3261" actId="692"/>
          <ac:spMkLst>
            <pc:docMk/>
            <pc:sldMk cId="3645216163" sldId="2145707260"/>
            <ac:spMk id="277" creationId="{6E32D7E3-4AC0-D562-5592-D31CDC568167}"/>
          </ac:spMkLst>
        </pc:spChg>
        <pc:spChg chg="add mod">
          <ac:chgData name="Christo Butcher" userId="7434bfb5-877d-4d34-bd6f-7e9a11a1b6d3" providerId="ADAL" clId="{59393992-B1C3-4795-8E4C-9DC28620CDC6}" dt="2024-11-05T13:55:26.991" v="3243" actId="206"/>
          <ac:spMkLst>
            <pc:docMk/>
            <pc:sldMk cId="3645216163" sldId="2145707260"/>
            <ac:spMk id="278" creationId="{5BB352D7-5496-1F58-BD1A-60BE10F1F9D1}"/>
          </ac:spMkLst>
        </pc:spChg>
        <pc:spChg chg="add mod ord">
          <ac:chgData name="Christo Butcher" userId="7434bfb5-877d-4d34-bd6f-7e9a11a1b6d3" providerId="ADAL" clId="{59393992-B1C3-4795-8E4C-9DC28620CDC6}" dt="2024-11-05T13:58:08.592" v="3261" actId="692"/>
          <ac:spMkLst>
            <pc:docMk/>
            <pc:sldMk cId="3645216163" sldId="2145707260"/>
            <ac:spMk id="279" creationId="{0B5FE49B-95F7-6B83-C3EB-E76B59B3769F}"/>
          </ac:spMkLst>
        </pc:spChg>
        <pc:spChg chg="add mod">
          <ac:chgData name="Christo Butcher" userId="7434bfb5-877d-4d34-bd6f-7e9a11a1b6d3" providerId="ADAL" clId="{59393992-B1C3-4795-8E4C-9DC28620CDC6}" dt="2024-11-05T13:54:20.519" v="3234" actId="206"/>
          <ac:spMkLst>
            <pc:docMk/>
            <pc:sldMk cId="3645216163" sldId="2145707260"/>
            <ac:spMk id="280" creationId="{3375539B-3BD7-28F7-8267-7546376BD751}"/>
          </ac:spMkLst>
        </pc:spChg>
        <pc:spChg chg="add mod ord">
          <ac:chgData name="Christo Butcher" userId="7434bfb5-877d-4d34-bd6f-7e9a11a1b6d3" providerId="ADAL" clId="{59393992-B1C3-4795-8E4C-9DC28620CDC6}" dt="2024-11-05T13:58:08.592" v="3261" actId="692"/>
          <ac:spMkLst>
            <pc:docMk/>
            <pc:sldMk cId="3645216163" sldId="2145707260"/>
            <ac:spMk id="281" creationId="{E8ED790B-6A38-E15A-B6BE-7AC3C14D9B44}"/>
          </ac:spMkLst>
        </pc:spChg>
        <pc:spChg chg="add mod">
          <ac:chgData name="Christo Butcher" userId="7434bfb5-877d-4d34-bd6f-7e9a11a1b6d3" providerId="ADAL" clId="{59393992-B1C3-4795-8E4C-9DC28620CDC6}" dt="2024-11-05T13:53:55.879" v="3231" actId="571"/>
          <ac:spMkLst>
            <pc:docMk/>
            <pc:sldMk cId="3645216163" sldId="2145707260"/>
            <ac:spMk id="282" creationId="{CC3FCD6D-F75C-0CE7-6CC3-7E67B17D5C3F}"/>
          </ac:spMkLst>
        </pc:spChg>
        <pc:spChg chg="add mod">
          <ac:chgData name="Christo Butcher" userId="7434bfb5-877d-4d34-bd6f-7e9a11a1b6d3" providerId="ADAL" clId="{59393992-B1C3-4795-8E4C-9DC28620CDC6}" dt="2024-11-05T13:53:55.879" v="3231" actId="571"/>
          <ac:spMkLst>
            <pc:docMk/>
            <pc:sldMk cId="3645216163" sldId="2145707260"/>
            <ac:spMk id="283" creationId="{6A6968C4-5615-94D6-9B0A-A5870C1961CE}"/>
          </ac:spMkLst>
        </pc:spChg>
        <pc:spChg chg="add mod">
          <ac:chgData name="Christo Butcher" userId="7434bfb5-877d-4d34-bd6f-7e9a11a1b6d3" providerId="ADAL" clId="{59393992-B1C3-4795-8E4C-9DC28620CDC6}" dt="2024-11-05T13:54:49.319" v="3238" actId="206"/>
          <ac:spMkLst>
            <pc:docMk/>
            <pc:sldMk cId="3645216163" sldId="2145707260"/>
            <ac:spMk id="284" creationId="{A1C69D13-2F82-8D95-A585-C811DFC60C9C}"/>
          </ac:spMkLst>
        </pc:spChg>
        <pc:spChg chg="add mod ord">
          <ac:chgData name="Christo Butcher" userId="7434bfb5-877d-4d34-bd6f-7e9a11a1b6d3" providerId="ADAL" clId="{59393992-B1C3-4795-8E4C-9DC28620CDC6}" dt="2024-11-05T13:58:08.592" v="3261" actId="692"/>
          <ac:spMkLst>
            <pc:docMk/>
            <pc:sldMk cId="3645216163" sldId="2145707260"/>
            <ac:spMk id="285" creationId="{1E7A1A1A-C760-C533-F78D-88C52F55A503}"/>
          </ac:spMkLst>
        </pc:spChg>
        <pc:spChg chg="add mod">
          <ac:chgData name="Christo Butcher" userId="7434bfb5-877d-4d34-bd6f-7e9a11a1b6d3" providerId="ADAL" clId="{59393992-B1C3-4795-8E4C-9DC28620CDC6}" dt="2024-11-05T13:54:34.446" v="3237" actId="206"/>
          <ac:spMkLst>
            <pc:docMk/>
            <pc:sldMk cId="3645216163" sldId="2145707260"/>
            <ac:spMk id="286" creationId="{CEACFBBA-A9C8-15ED-2CA4-99E2D4C6A8B6}"/>
          </ac:spMkLst>
        </pc:spChg>
        <pc:spChg chg="add mod">
          <ac:chgData name="Christo Butcher" userId="7434bfb5-877d-4d34-bd6f-7e9a11a1b6d3" providerId="ADAL" clId="{59393992-B1C3-4795-8E4C-9DC28620CDC6}" dt="2024-11-05T13:55:10.797" v="3242" actId="206"/>
          <ac:spMkLst>
            <pc:docMk/>
            <pc:sldMk cId="3645216163" sldId="2145707260"/>
            <ac:spMk id="287" creationId="{12322CF9-45B1-79DE-3121-893C85DC528F}"/>
          </ac:spMkLst>
        </pc:spChg>
        <pc:grpChg chg="del">
          <ac:chgData name="Christo Butcher" userId="7434bfb5-877d-4d34-bd6f-7e9a11a1b6d3" providerId="ADAL" clId="{59393992-B1C3-4795-8E4C-9DC28620CDC6}" dt="2024-11-05T13:31:59.891" v="2955" actId="165"/>
          <ac:grpSpMkLst>
            <pc:docMk/>
            <pc:sldMk cId="3645216163" sldId="2145707260"/>
            <ac:grpSpMk id="33" creationId="{A8EB9280-F4A9-48BE-347C-A9DE16D607E8}"/>
          </ac:grpSpMkLst>
        </pc:grpChg>
        <pc:grpChg chg="del mod">
          <ac:chgData name="Christo Butcher" userId="7434bfb5-877d-4d34-bd6f-7e9a11a1b6d3" providerId="ADAL" clId="{59393992-B1C3-4795-8E4C-9DC28620CDC6}" dt="2024-11-05T13:47:44.861" v="3178" actId="478"/>
          <ac:grpSpMkLst>
            <pc:docMk/>
            <pc:sldMk cId="3645216163" sldId="2145707260"/>
            <ac:grpSpMk id="47" creationId="{25DDC505-DEB4-103C-A66C-5EEA65264A21}"/>
          </ac:grpSpMkLst>
        </pc:grpChg>
        <pc:grpChg chg="add del mod">
          <ac:chgData name="Christo Butcher" userId="7434bfb5-877d-4d34-bd6f-7e9a11a1b6d3" providerId="ADAL" clId="{59393992-B1C3-4795-8E4C-9DC28620CDC6}" dt="2024-11-05T13:33:47.451" v="2971" actId="478"/>
          <ac:grpSpMkLst>
            <pc:docMk/>
            <pc:sldMk cId="3645216163" sldId="2145707260"/>
            <ac:grpSpMk id="75" creationId="{24018B6B-4762-8EFE-518D-175E2A466052}"/>
          </ac:grpSpMkLst>
        </pc:grpChg>
        <pc:grpChg chg="add del mod topLvl">
          <ac:chgData name="Christo Butcher" userId="7434bfb5-877d-4d34-bd6f-7e9a11a1b6d3" providerId="ADAL" clId="{59393992-B1C3-4795-8E4C-9DC28620CDC6}" dt="2024-11-05T13:46:44.784" v="3176" actId="478"/>
          <ac:grpSpMkLst>
            <pc:docMk/>
            <pc:sldMk cId="3645216163" sldId="2145707260"/>
            <ac:grpSpMk id="103" creationId="{C534D410-7F75-8F17-ED2A-CC9E2D2205A1}"/>
          </ac:grpSpMkLst>
        </pc:grpChg>
        <pc:grpChg chg="add mod">
          <ac:chgData name="Christo Butcher" userId="7434bfb5-877d-4d34-bd6f-7e9a11a1b6d3" providerId="ADAL" clId="{59393992-B1C3-4795-8E4C-9DC28620CDC6}" dt="2024-11-05T13:34:12.756" v="2975" actId="571"/>
          <ac:grpSpMkLst>
            <pc:docMk/>
            <pc:sldMk cId="3645216163" sldId="2145707260"/>
            <ac:grpSpMk id="130" creationId="{B1BDE7E3-37FB-A376-025A-4CB8483E9BBD}"/>
          </ac:grpSpMkLst>
        </pc:grpChg>
        <pc:grpChg chg="add mod">
          <ac:chgData name="Christo Butcher" userId="7434bfb5-877d-4d34-bd6f-7e9a11a1b6d3" providerId="ADAL" clId="{59393992-B1C3-4795-8E4C-9DC28620CDC6}" dt="2024-11-05T13:35:12.935" v="2979" actId="571"/>
          <ac:grpSpMkLst>
            <pc:docMk/>
            <pc:sldMk cId="3645216163" sldId="2145707260"/>
            <ac:grpSpMk id="157" creationId="{59F8B1D5-D35C-185A-6B54-81D2667A2370}"/>
          </ac:grpSpMkLst>
        </pc:grpChg>
        <pc:grpChg chg="add mod">
          <ac:chgData name="Christo Butcher" userId="7434bfb5-877d-4d34-bd6f-7e9a11a1b6d3" providerId="ADAL" clId="{59393992-B1C3-4795-8E4C-9DC28620CDC6}" dt="2024-11-05T13:35:30.096" v="2985" actId="571"/>
          <ac:grpSpMkLst>
            <pc:docMk/>
            <pc:sldMk cId="3645216163" sldId="2145707260"/>
            <ac:grpSpMk id="176" creationId="{99AB7390-5775-5192-4F4B-F0A159924470}"/>
          </ac:grpSpMkLst>
        </pc:grpChg>
        <pc:grpChg chg="add del mod">
          <ac:chgData name="Christo Butcher" userId="7434bfb5-877d-4d34-bd6f-7e9a11a1b6d3" providerId="ADAL" clId="{59393992-B1C3-4795-8E4C-9DC28620CDC6}" dt="2024-11-05T13:35:42.093" v="2987" actId="165"/>
          <ac:grpSpMkLst>
            <pc:docMk/>
            <pc:sldMk cId="3645216163" sldId="2145707260"/>
            <ac:grpSpMk id="184" creationId="{F4C45836-B789-8C5F-6ED4-ACDFADC077DE}"/>
          </ac:grpSpMkLst>
        </pc:grpChg>
        <pc:grpChg chg="add del mod">
          <ac:chgData name="Christo Butcher" userId="7434bfb5-877d-4d34-bd6f-7e9a11a1b6d3" providerId="ADAL" clId="{59393992-B1C3-4795-8E4C-9DC28620CDC6}" dt="2024-11-05T13:44:31.422" v="3138" actId="165"/>
          <ac:grpSpMkLst>
            <pc:docMk/>
            <pc:sldMk cId="3645216163" sldId="2145707260"/>
            <ac:grpSpMk id="198" creationId="{74ED9823-4E3B-7550-C288-0AD8C1D7104F}"/>
          </ac:grpSpMkLst>
        </pc:grpChg>
        <pc:grpChg chg="add del mod">
          <ac:chgData name="Christo Butcher" userId="7434bfb5-877d-4d34-bd6f-7e9a11a1b6d3" providerId="ADAL" clId="{59393992-B1C3-4795-8E4C-9DC28620CDC6}" dt="2024-11-05T13:36:59.080" v="2996" actId="165"/>
          <ac:grpSpMkLst>
            <pc:docMk/>
            <pc:sldMk cId="3645216163" sldId="2145707260"/>
            <ac:grpSpMk id="199" creationId="{5798F62F-32FC-92CF-7C66-96D2145E67A8}"/>
          </ac:grpSpMkLst>
        </pc:grpChg>
        <pc:grpChg chg="add mod">
          <ac:chgData name="Christo Butcher" userId="7434bfb5-877d-4d34-bd6f-7e9a11a1b6d3" providerId="ADAL" clId="{59393992-B1C3-4795-8E4C-9DC28620CDC6}" dt="2024-11-05T13:44:47.661" v="3141" actId="164"/>
          <ac:grpSpMkLst>
            <pc:docMk/>
            <pc:sldMk cId="3645216163" sldId="2145707260"/>
            <ac:grpSpMk id="237" creationId="{90BF3485-69AB-B0F1-6419-F364CB2075AB}"/>
          </ac:grpSpMkLst>
        </pc:grpChg>
        <pc:grpChg chg="add del mod">
          <ac:chgData name="Christo Butcher" userId="7434bfb5-877d-4d34-bd6f-7e9a11a1b6d3" providerId="ADAL" clId="{59393992-B1C3-4795-8E4C-9DC28620CDC6}" dt="2024-11-05T13:45:38.274" v="3155" actId="478"/>
          <ac:grpSpMkLst>
            <pc:docMk/>
            <pc:sldMk cId="3645216163" sldId="2145707260"/>
            <ac:grpSpMk id="256" creationId="{8A160A04-1FA0-3E30-CA93-6D254DC60A11}"/>
          </ac:grpSpMkLst>
        </pc:grpChg>
        <pc:grpChg chg="add del mod">
          <ac:chgData name="Christo Butcher" userId="7434bfb5-877d-4d34-bd6f-7e9a11a1b6d3" providerId="ADAL" clId="{59393992-B1C3-4795-8E4C-9DC28620CDC6}" dt="2024-11-05T13:49:46.266" v="3194" actId="165"/>
          <ac:grpSpMkLst>
            <pc:docMk/>
            <pc:sldMk cId="3645216163" sldId="2145707260"/>
            <ac:grpSpMk id="269" creationId="{16E1AD4D-18B2-D99A-396C-F07042A90FC1}"/>
          </ac:grpSpMkLst>
        </pc:grpChg>
        <pc:cxnChg chg="del mod">
          <ac:chgData name="Christo Butcher" userId="7434bfb5-877d-4d34-bd6f-7e9a11a1b6d3" providerId="ADAL" clId="{59393992-B1C3-4795-8E4C-9DC28620CDC6}" dt="2024-11-05T13:47:44.861" v="3178" actId="478"/>
          <ac:cxnSpMkLst>
            <pc:docMk/>
            <pc:sldMk cId="3645216163" sldId="2145707260"/>
            <ac:cxnSpMk id="29" creationId="{0E2B51E2-7CDA-3EE8-56D6-1A958458A19A}"/>
          </ac:cxnSpMkLst>
        </pc:cxnChg>
        <pc:cxnChg chg="add del mod">
          <ac:chgData name="Christo Butcher" userId="7434bfb5-877d-4d34-bd6f-7e9a11a1b6d3" providerId="ADAL" clId="{59393992-B1C3-4795-8E4C-9DC28620CDC6}" dt="2024-11-05T13:33:47.451" v="2971" actId="478"/>
          <ac:cxnSpMkLst>
            <pc:docMk/>
            <pc:sldMk cId="3645216163" sldId="2145707260"/>
            <ac:cxnSpMk id="73" creationId="{803E2DC7-C40D-2600-3612-5FFE8D2EAE2D}"/>
          </ac:cxnSpMkLst>
        </pc:cxnChg>
        <pc:cxnChg chg="mod">
          <ac:chgData name="Christo Butcher" userId="7434bfb5-877d-4d34-bd6f-7e9a11a1b6d3" providerId="ADAL" clId="{59393992-B1C3-4795-8E4C-9DC28620CDC6}" dt="2024-11-05T13:33:30.527" v="2967" actId="571"/>
          <ac:cxnSpMkLst>
            <pc:docMk/>
            <pc:sldMk cId="3645216163" sldId="2145707260"/>
            <ac:cxnSpMk id="76" creationId="{9745A55E-BC18-7CD9-19D3-3AF43400A32A}"/>
          </ac:cxnSpMkLst>
        </pc:cxnChg>
        <pc:cxnChg chg="mod">
          <ac:chgData name="Christo Butcher" userId="7434bfb5-877d-4d34-bd6f-7e9a11a1b6d3" providerId="ADAL" clId="{59393992-B1C3-4795-8E4C-9DC28620CDC6}" dt="2024-11-05T13:33:30.527" v="2967" actId="571"/>
          <ac:cxnSpMkLst>
            <pc:docMk/>
            <pc:sldMk cId="3645216163" sldId="2145707260"/>
            <ac:cxnSpMk id="77" creationId="{13E6BC8F-6406-9457-CD46-D9448A5E80BC}"/>
          </ac:cxnSpMkLst>
        </pc:cxnChg>
        <pc:cxnChg chg="mod">
          <ac:chgData name="Christo Butcher" userId="7434bfb5-877d-4d34-bd6f-7e9a11a1b6d3" providerId="ADAL" clId="{59393992-B1C3-4795-8E4C-9DC28620CDC6}" dt="2024-11-05T13:33:30.527" v="2967" actId="571"/>
          <ac:cxnSpMkLst>
            <pc:docMk/>
            <pc:sldMk cId="3645216163" sldId="2145707260"/>
            <ac:cxnSpMk id="78" creationId="{BBB99DD6-0D04-D46B-085E-ACDFBB67BBCC}"/>
          </ac:cxnSpMkLst>
        </pc:cxnChg>
        <pc:cxnChg chg="mod">
          <ac:chgData name="Christo Butcher" userId="7434bfb5-877d-4d34-bd6f-7e9a11a1b6d3" providerId="ADAL" clId="{59393992-B1C3-4795-8E4C-9DC28620CDC6}" dt="2024-11-05T13:33:30.527" v="2967" actId="571"/>
          <ac:cxnSpMkLst>
            <pc:docMk/>
            <pc:sldMk cId="3645216163" sldId="2145707260"/>
            <ac:cxnSpMk id="79" creationId="{C954774D-7D99-F375-C6EC-70FC3024F4FB}"/>
          </ac:cxnSpMkLst>
        </pc:cxnChg>
        <pc:cxnChg chg="mod">
          <ac:chgData name="Christo Butcher" userId="7434bfb5-877d-4d34-bd6f-7e9a11a1b6d3" providerId="ADAL" clId="{59393992-B1C3-4795-8E4C-9DC28620CDC6}" dt="2024-11-05T13:33:30.527" v="2967" actId="571"/>
          <ac:cxnSpMkLst>
            <pc:docMk/>
            <pc:sldMk cId="3645216163" sldId="2145707260"/>
            <ac:cxnSpMk id="80" creationId="{A02569CA-B252-B418-0BAD-1B623F50E1EA}"/>
          </ac:cxnSpMkLst>
        </pc:cxnChg>
        <pc:cxnChg chg="mod">
          <ac:chgData name="Christo Butcher" userId="7434bfb5-877d-4d34-bd6f-7e9a11a1b6d3" providerId="ADAL" clId="{59393992-B1C3-4795-8E4C-9DC28620CDC6}" dt="2024-11-05T13:33:30.527" v="2967" actId="571"/>
          <ac:cxnSpMkLst>
            <pc:docMk/>
            <pc:sldMk cId="3645216163" sldId="2145707260"/>
            <ac:cxnSpMk id="81" creationId="{992876A9-DFB5-26E9-C592-445BFBE91945}"/>
          </ac:cxnSpMkLst>
        </pc:cxnChg>
        <pc:cxnChg chg="mod">
          <ac:chgData name="Christo Butcher" userId="7434bfb5-877d-4d34-bd6f-7e9a11a1b6d3" providerId="ADAL" clId="{59393992-B1C3-4795-8E4C-9DC28620CDC6}" dt="2024-11-05T13:33:30.527" v="2967" actId="571"/>
          <ac:cxnSpMkLst>
            <pc:docMk/>
            <pc:sldMk cId="3645216163" sldId="2145707260"/>
            <ac:cxnSpMk id="82" creationId="{9B3163BE-9625-6183-1702-8294EB58E241}"/>
          </ac:cxnSpMkLst>
        </pc:cxnChg>
        <pc:cxnChg chg="add del mod">
          <ac:chgData name="Christo Butcher" userId="7434bfb5-877d-4d34-bd6f-7e9a11a1b6d3" providerId="ADAL" clId="{59393992-B1C3-4795-8E4C-9DC28620CDC6}" dt="2024-11-05T13:33:59.187" v="2973" actId="478"/>
          <ac:cxnSpMkLst>
            <pc:docMk/>
            <pc:sldMk cId="3645216163" sldId="2145707260"/>
            <ac:cxnSpMk id="101" creationId="{ABA4C3F5-3869-926E-A214-275442F11574}"/>
          </ac:cxnSpMkLst>
        </pc:cxnChg>
        <pc:cxnChg chg="mod topLvl">
          <ac:chgData name="Christo Butcher" userId="7434bfb5-877d-4d34-bd6f-7e9a11a1b6d3" providerId="ADAL" clId="{59393992-B1C3-4795-8E4C-9DC28620CDC6}" dt="2024-11-05T13:44:31.422" v="3138" actId="165"/>
          <ac:cxnSpMkLst>
            <pc:docMk/>
            <pc:sldMk cId="3645216163" sldId="2145707260"/>
            <ac:cxnSpMk id="104" creationId="{6C32DAE9-023C-321C-39D1-ADBF0C8556B2}"/>
          </ac:cxnSpMkLst>
        </pc:cxnChg>
        <pc:cxnChg chg="mod topLvl">
          <ac:chgData name="Christo Butcher" userId="7434bfb5-877d-4d34-bd6f-7e9a11a1b6d3" providerId="ADAL" clId="{59393992-B1C3-4795-8E4C-9DC28620CDC6}" dt="2024-11-05T13:44:31.422" v="3138" actId="165"/>
          <ac:cxnSpMkLst>
            <pc:docMk/>
            <pc:sldMk cId="3645216163" sldId="2145707260"/>
            <ac:cxnSpMk id="105" creationId="{20BD469A-A785-7C1D-10E9-50C23455BFDA}"/>
          </ac:cxnSpMkLst>
        </pc:cxnChg>
        <pc:cxnChg chg="mod topLvl">
          <ac:chgData name="Christo Butcher" userId="7434bfb5-877d-4d34-bd6f-7e9a11a1b6d3" providerId="ADAL" clId="{59393992-B1C3-4795-8E4C-9DC28620CDC6}" dt="2024-11-05T13:44:31.422" v="3138" actId="165"/>
          <ac:cxnSpMkLst>
            <pc:docMk/>
            <pc:sldMk cId="3645216163" sldId="2145707260"/>
            <ac:cxnSpMk id="106" creationId="{9EC649AA-B3DA-F55F-D28E-9387CF3A6F99}"/>
          </ac:cxnSpMkLst>
        </pc:cxnChg>
        <pc:cxnChg chg="mod topLvl">
          <ac:chgData name="Christo Butcher" userId="7434bfb5-877d-4d34-bd6f-7e9a11a1b6d3" providerId="ADAL" clId="{59393992-B1C3-4795-8E4C-9DC28620CDC6}" dt="2024-11-05T13:44:31.422" v="3138" actId="165"/>
          <ac:cxnSpMkLst>
            <pc:docMk/>
            <pc:sldMk cId="3645216163" sldId="2145707260"/>
            <ac:cxnSpMk id="107" creationId="{A5475390-8E70-626E-E643-C2892581C346}"/>
          </ac:cxnSpMkLst>
        </pc:cxnChg>
        <pc:cxnChg chg="mod topLvl">
          <ac:chgData name="Christo Butcher" userId="7434bfb5-877d-4d34-bd6f-7e9a11a1b6d3" providerId="ADAL" clId="{59393992-B1C3-4795-8E4C-9DC28620CDC6}" dt="2024-11-05T13:44:31.422" v="3138" actId="165"/>
          <ac:cxnSpMkLst>
            <pc:docMk/>
            <pc:sldMk cId="3645216163" sldId="2145707260"/>
            <ac:cxnSpMk id="108" creationId="{CED1937D-1ECD-F1F4-8197-9CC811E6655B}"/>
          </ac:cxnSpMkLst>
        </pc:cxnChg>
        <pc:cxnChg chg="mod topLvl">
          <ac:chgData name="Christo Butcher" userId="7434bfb5-877d-4d34-bd6f-7e9a11a1b6d3" providerId="ADAL" clId="{59393992-B1C3-4795-8E4C-9DC28620CDC6}" dt="2024-11-05T13:44:31.422" v="3138" actId="165"/>
          <ac:cxnSpMkLst>
            <pc:docMk/>
            <pc:sldMk cId="3645216163" sldId="2145707260"/>
            <ac:cxnSpMk id="109" creationId="{531691A1-BAA8-410C-A456-FA2C2D7992DD}"/>
          </ac:cxnSpMkLst>
        </pc:cxnChg>
        <pc:cxnChg chg="mod topLvl">
          <ac:chgData name="Christo Butcher" userId="7434bfb5-877d-4d34-bd6f-7e9a11a1b6d3" providerId="ADAL" clId="{59393992-B1C3-4795-8E4C-9DC28620CDC6}" dt="2024-11-05T13:44:31.422" v="3138" actId="165"/>
          <ac:cxnSpMkLst>
            <pc:docMk/>
            <pc:sldMk cId="3645216163" sldId="2145707260"/>
            <ac:cxnSpMk id="110" creationId="{EA0140F5-0B45-67DD-AB74-D84DD9DE018D}"/>
          </ac:cxnSpMkLst>
        </pc:cxnChg>
        <pc:cxnChg chg="mod">
          <ac:chgData name="Christo Butcher" userId="7434bfb5-877d-4d34-bd6f-7e9a11a1b6d3" providerId="ADAL" clId="{59393992-B1C3-4795-8E4C-9DC28620CDC6}" dt="2024-11-05T13:34:12.756" v="2975" actId="571"/>
          <ac:cxnSpMkLst>
            <pc:docMk/>
            <pc:sldMk cId="3645216163" sldId="2145707260"/>
            <ac:cxnSpMk id="131" creationId="{4101D923-A9D6-CEAE-C689-D63C638802EE}"/>
          </ac:cxnSpMkLst>
        </pc:cxnChg>
        <pc:cxnChg chg="mod">
          <ac:chgData name="Christo Butcher" userId="7434bfb5-877d-4d34-bd6f-7e9a11a1b6d3" providerId="ADAL" clId="{59393992-B1C3-4795-8E4C-9DC28620CDC6}" dt="2024-11-05T13:34:12.756" v="2975" actId="571"/>
          <ac:cxnSpMkLst>
            <pc:docMk/>
            <pc:sldMk cId="3645216163" sldId="2145707260"/>
            <ac:cxnSpMk id="132" creationId="{374271D7-0A6B-DAE5-C3E6-1C927CC8D0E5}"/>
          </ac:cxnSpMkLst>
        </pc:cxnChg>
        <pc:cxnChg chg="mod">
          <ac:chgData name="Christo Butcher" userId="7434bfb5-877d-4d34-bd6f-7e9a11a1b6d3" providerId="ADAL" clId="{59393992-B1C3-4795-8E4C-9DC28620CDC6}" dt="2024-11-05T13:34:12.756" v="2975" actId="571"/>
          <ac:cxnSpMkLst>
            <pc:docMk/>
            <pc:sldMk cId="3645216163" sldId="2145707260"/>
            <ac:cxnSpMk id="133" creationId="{3E6494F4-244A-7789-FDB7-1870ADDDAC86}"/>
          </ac:cxnSpMkLst>
        </pc:cxnChg>
        <pc:cxnChg chg="mod">
          <ac:chgData name="Christo Butcher" userId="7434bfb5-877d-4d34-bd6f-7e9a11a1b6d3" providerId="ADAL" clId="{59393992-B1C3-4795-8E4C-9DC28620CDC6}" dt="2024-11-05T13:34:12.756" v="2975" actId="571"/>
          <ac:cxnSpMkLst>
            <pc:docMk/>
            <pc:sldMk cId="3645216163" sldId="2145707260"/>
            <ac:cxnSpMk id="134" creationId="{D82CBDE0-57AE-3DC7-4B33-3E1BFC41A136}"/>
          </ac:cxnSpMkLst>
        </pc:cxnChg>
        <pc:cxnChg chg="mod">
          <ac:chgData name="Christo Butcher" userId="7434bfb5-877d-4d34-bd6f-7e9a11a1b6d3" providerId="ADAL" clId="{59393992-B1C3-4795-8E4C-9DC28620CDC6}" dt="2024-11-05T13:34:12.756" v="2975" actId="571"/>
          <ac:cxnSpMkLst>
            <pc:docMk/>
            <pc:sldMk cId="3645216163" sldId="2145707260"/>
            <ac:cxnSpMk id="135" creationId="{2532263E-301E-BA09-21C2-7999E93F0257}"/>
          </ac:cxnSpMkLst>
        </pc:cxnChg>
        <pc:cxnChg chg="mod">
          <ac:chgData name="Christo Butcher" userId="7434bfb5-877d-4d34-bd6f-7e9a11a1b6d3" providerId="ADAL" clId="{59393992-B1C3-4795-8E4C-9DC28620CDC6}" dt="2024-11-05T13:34:12.756" v="2975" actId="571"/>
          <ac:cxnSpMkLst>
            <pc:docMk/>
            <pc:sldMk cId="3645216163" sldId="2145707260"/>
            <ac:cxnSpMk id="136" creationId="{F95D6651-CD14-B2FA-404E-EA0B74EB023B}"/>
          </ac:cxnSpMkLst>
        </pc:cxnChg>
        <pc:cxnChg chg="mod">
          <ac:chgData name="Christo Butcher" userId="7434bfb5-877d-4d34-bd6f-7e9a11a1b6d3" providerId="ADAL" clId="{59393992-B1C3-4795-8E4C-9DC28620CDC6}" dt="2024-11-05T13:34:12.756" v="2975" actId="571"/>
          <ac:cxnSpMkLst>
            <pc:docMk/>
            <pc:sldMk cId="3645216163" sldId="2145707260"/>
            <ac:cxnSpMk id="137" creationId="{BC884234-CBC1-4ED0-F838-E66C71B78F93}"/>
          </ac:cxnSpMkLst>
        </pc:cxnChg>
        <pc:cxnChg chg="mod">
          <ac:chgData name="Christo Butcher" userId="7434bfb5-877d-4d34-bd6f-7e9a11a1b6d3" providerId="ADAL" clId="{59393992-B1C3-4795-8E4C-9DC28620CDC6}" dt="2024-11-05T13:35:12.935" v="2979" actId="571"/>
          <ac:cxnSpMkLst>
            <pc:docMk/>
            <pc:sldMk cId="3645216163" sldId="2145707260"/>
            <ac:cxnSpMk id="158" creationId="{CC0D1538-5981-A454-A508-247D3AF7C4EE}"/>
          </ac:cxnSpMkLst>
        </pc:cxnChg>
        <pc:cxnChg chg="mod">
          <ac:chgData name="Christo Butcher" userId="7434bfb5-877d-4d34-bd6f-7e9a11a1b6d3" providerId="ADAL" clId="{59393992-B1C3-4795-8E4C-9DC28620CDC6}" dt="2024-11-05T13:35:12.935" v="2979" actId="571"/>
          <ac:cxnSpMkLst>
            <pc:docMk/>
            <pc:sldMk cId="3645216163" sldId="2145707260"/>
            <ac:cxnSpMk id="159" creationId="{3EFF922A-19AE-0F69-C80A-15534E6DB534}"/>
          </ac:cxnSpMkLst>
        </pc:cxnChg>
        <pc:cxnChg chg="mod">
          <ac:chgData name="Christo Butcher" userId="7434bfb5-877d-4d34-bd6f-7e9a11a1b6d3" providerId="ADAL" clId="{59393992-B1C3-4795-8E4C-9DC28620CDC6}" dt="2024-11-05T13:35:12.935" v="2979" actId="571"/>
          <ac:cxnSpMkLst>
            <pc:docMk/>
            <pc:sldMk cId="3645216163" sldId="2145707260"/>
            <ac:cxnSpMk id="160" creationId="{A24A86AC-5FB8-2A3B-543E-9AC3A3DDB6E5}"/>
          </ac:cxnSpMkLst>
        </pc:cxnChg>
        <pc:cxnChg chg="mod">
          <ac:chgData name="Christo Butcher" userId="7434bfb5-877d-4d34-bd6f-7e9a11a1b6d3" providerId="ADAL" clId="{59393992-B1C3-4795-8E4C-9DC28620CDC6}" dt="2024-11-05T13:35:12.935" v="2979" actId="571"/>
          <ac:cxnSpMkLst>
            <pc:docMk/>
            <pc:sldMk cId="3645216163" sldId="2145707260"/>
            <ac:cxnSpMk id="161" creationId="{DBA8B07A-BB11-2CA3-88BF-ACA261534355}"/>
          </ac:cxnSpMkLst>
        </pc:cxnChg>
        <pc:cxnChg chg="mod">
          <ac:chgData name="Christo Butcher" userId="7434bfb5-877d-4d34-bd6f-7e9a11a1b6d3" providerId="ADAL" clId="{59393992-B1C3-4795-8E4C-9DC28620CDC6}" dt="2024-11-05T13:35:12.935" v="2979" actId="571"/>
          <ac:cxnSpMkLst>
            <pc:docMk/>
            <pc:sldMk cId="3645216163" sldId="2145707260"/>
            <ac:cxnSpMk id="162" creationId="{34A42257-6AEA-33B9-7E27-1F8B0DC9924C}"/>
          </ac:cxnSpMkLst>
        </pc:cxnChg>
        <pc:cxnChg chg="mod">
          <ac:chgData name="Christo Butcher" userId="7434bfb5-877d-4d34-bd6f-7e9a11a1b6d3" providerId="ADAL" clId="{59393992-B1C3-4795-8E4C-9DC28620CDC6}" dt="2024-11-05T13:35:12.935" v="2979" actId="571"/>
          <ac:cxnSpMkLst>
            <pc:docMk/>
            <pc:sldMk cId="3645216163" sldId="2145707260"/>
            <ac:cxnSpMk id="163" creationId="{98BCB4ED-E2B0-BFA1-C48D-5524B49005A3}"/>
          </ac:cxnSpMkLst>
        </pc:cxnChg>
        <pc:cxnChg chg="mod">
          <ac:chgData name="Christo Butcher" userId="7434bfb5-877d-4d34-bd6f-7e9a11a1b6d3" providerId="ADAL" clId="{59393992-B1C3-4795-8E4C-9DC28620CDC6}" dt="2024-11-05T13:35:12.935" v="2979" actId="571"/>
          <ac:cxnSpMkLst>
            <pc:docMk/>
            <pc:sldMk cId="3645216163" sldId="2145707260"/>
            <ac:cxnSpMk id="164" creationId="{A1A239A6-2B7B-965F-23C7-BDD59ECF7A9B}"/>
          </ac:cxnSpMkLst>
        </pc:cxnChg>
        <pc:cxnChg chg="mod">
          <ac:chgData name="Christo Butcher" userId="7434bfb5-877d-4d34-bd6f-7e9a11a1b6d3" providerId="ADAL" clId="{59393992-B1C3-4795-8E4C-9DC28620CDC6}" dt="2024-11-05T13:35:30.096" v="2985" actId="571"/>
          <ac:cxnSpMkLst>
            <pc:docMk/>
            <pc:sldMk cId="3645216163" sldId="2145707260"/>
            <ac:cxnSpMk id="177" creationId="{BB7F447E-249D-91D8-5167-BC1DF1D29AB8}"/>
          </ac:cxnSpMkLst>
        </pc:cxnChg>
        <pc:cxnChg chg="mod">
          <ac:chgData name="Christo Butcher" userId="7434bfb5-877d-4d34-bd6f-7e9a11a1b6d3" providerId="ADAL" clId="{59393992-B1C3-4795-8E4C-9DC28620CDC6}" dt="2024-11-05T13:35:30.096" v="2985" actId="571"/>
          <ac:cxnSpMkLst>
            <pc:docMk/>
            <pc:sldMk cId="3645216163" sldId="2145707260"/>
            <ac:cxnSpMk id="178" creationId="{8DD5B821-B083-862E-F681-6CD20CC0D00F}"/>
          </ac:cxnSpMkLst>
        </pc:cxnChg>
        <pc:cxnChg chg="mod">
          <ac:chgData name="Christo Butcher" userId="7434bfb5-877d-4d34-bd6f-7e9a11a1b6d3" providerId="ADAL" clId="{59393992-B1C3-4795-8E4C-9DC28620CDC6}" dt="2024-11-05T13:35:30.096" v="2985" actId="571"/>
          <ac:cxnSpMkLst>
            <pc:docMk/>
            <pc:sldMk cId="3645216163" sldId="2145707260"/>
            <ac:cxnSpMk id="179" creationId="{F6119ED7-D9D9-3417-4D48-8B2F3B18B7B8}"/>
          </ac:cxnSpMkLst>
        </pc:cxnChg>
        <pc:cxnChg chg="mod">
          <ac:chgData name="Christo Butcher" userId="7434bfb5-877d-4d34-bd6f-7e9a11a1b6d3" providerId="ADAL" clId="{59393992-B1C3-4795-8E4C-9DC28620CDC6}" dt="2024-11-05T13:35:30.096" v="2985" actId="571"/>
          <ac:cxnSpMkLst>
            <pc:docMk/>
            <pc:sldMk cId="3645216163" sldId="2145707260"/>
            <ac:cxnSpMk id="180" creationId="{5DE56F7C-0843-0D05-9B8D-29A9B6B4A98A}"/>
          </ac:cxnSpMkLst>
        </pc:cxnChg>
        <pc:cxnChg chg="mod">
          <ac:chgData name="Christo Butcher" userId="7434bfb5-877d-4d34-bd6f-7e9a11a1b6d3" providerId="ADAL" clId="{59393992-B1C3-4795-8E4C-9DC28620CDC6}" dt="2024-11-05T13:35:30.096" v="2985" actId="571"/>
          <ac:cxnSpMkLst>
            <pc:docMk/>
            <pc:sldMk cId="3645216163" sldId="2145707260"/>
            <ac:cxnSpMk id="181" creationId="{F9BB96DC-B5CE-278D-E477-09F3C6229A35}"/>
          </ac:cxnSpMkLst>
        </pc:cxnChg>
        <pc:cxnChg chg="mod">
          <ac:chgData name="Christo Butcher" userId="7434bfb5-877d-4d34-bd6f-7e9a11a1b6d3" providerId="ADAL" clId="{59393992-B1C3-4795-8E4C-9DC28620CDC6}" dt="2024-11-05T13:35:30.096" v="2985" actId="571"/>
          <ac:cxnSpMkLst>
            <pc:docMk/>
            <pc:sldMk cId="3645216163" sldId="2145707260"/>
            <ac:cxnSpMk id="182" creationId="{D84D98D8-7D01-B48B-5189-760A88CCE7F8}"/>
          </ac:cxnSpMkLst>
        </pc:cxnChg>
        <pc:cxnChg chg="mod">
          <ac:chgData name="Christo Butcher" userId="7434bfb5-877d-4d34-bd6f-7e9a11a1b6d3" providerId="ADAL" clId="{59393992-B1C3-4795-8E4C-9DC28620CDC6}" dt="2024-11-05T13:35:30.096" v="2985" actId="571"/>
          <ac:cxnSpMkLst>
            <pc:docMk/>
            <pc:sldMk cId="3645216163" sldId="2145707260"/>
            <ac:cxnSpMk id="183" creationId="{354DCAB6-0EDF-C444-7434-AA2635974DCC}"/>
          </ac:cxnSpMkLst>
        </pc:cxnChg>
        <pc:cxnChg chg="del mod topLvl">
          <ac:chgData name="Christo Butcher" userId="7434bfb5-877d-4d34-bd6f-7e9a11a1b6d3" providerId="ADAL" clId="{59393992-B1C3-4795-8E4C-9DC28620CDC6}" dt="2024-11-05T13:35:45.410" v="2989" actId="478"/>
          <ac:cxnSpMkLst>
            <pc:docMk/>
            <pc:sldMk cId="3645216163" sldId="2145707260"/>
            <ac:cxnSpMk id="185" creationId="{492B817B-F19E-2752-C989-1E9B49CBA4B2}"/>
          </ac:cxnSpMkLst>
        </pc:cxnChg>
        <pc:cxnChg chg="del mod topLvl">
          <ac:chgData name="Christo Butcher" userId="7434bfb5-877d-4d34-bd6f-7e9a11a1b6d3" providerId="ADAL" clId="{59393992-B1C3-4795-8E4C-9DC28620CDC6}" dt="2024-11-05T13:46:44.784" v="3176" actId="478"/>
          <ac:cxnSpMkLst>
            <pc:docMk/>
            <pc:sldMk cId="3645216163" sldId="2145707260"/>
            <ac:cxnSpMk id="186" creationId="{4A5EC051-1558-54CC-5804-B55D53E07EE5}"/>
          </ac:cxnSpMkLst>
        </pc:cxnChg>
        <pc:cxnChg chg="del mod topLvl">
          <ac:chgData name="Christo Butcher" userId="7434bfb5-877d-4d34-bd6f-7e9a11a1b6d3" providerId="ADAL" clId="{59393992-B1C3-4795-8E4C-9DC28620CDC6}" dt="2024-11-05T13:46:44.784" v="3176" actId="478"/>
          <ac:cxnSpMkLst>
            <pc:docMk/>
            <pc:sldMk cId="3645216163" sldId="2145707260"/>
            <ac:cxnSpMk id="187" creationId="{2971C3FD-E2D3-551B-37C8-5E97785845C0}"/>
          </ac:cxnSpMkLst>
        </pc:cxnChg>
        <pc:cxnChg chg="del mod topLvl">
          <ac:chgData name="Christo Butcher" userId="7434bfb5-877d-4d34-bd6f-7e9a11a1b6d3" providerId="ADAL" clId="{59393992-B1C3-4795-8E4C-9DC28620CDC6}" dt="2024-11-05T13:46:44.784" v="3176" actId="478"/>
          <ac:cxnSpMkLst>
            <pc:docMk/>
            <pc:sldMk cId="3645216163" sldId="2145707260"/>
            <ac:cxnSpMk id="188" creationId="{FE6F98BB-49A1-B407-C0D2-8A56CB439509}"/>
          </ac:cxnSpMkLst>
        </pc:cxnChg>
        <pc:cxnChg chg="del mod topLvl">
          <ac:chgData name="Christo Butcher" userId="7434bfb5-877d-4d34-bd6f-7e9a11a1b6d3" providerId="ADAL" clId="{59393992-B1C3-4795-8E4C-9DC28620CDC6}" dt="2024-11-05T13:46:44.784" v="3176" actId="478"/>
          <ac:cxnSpMkLst>
            <pc:docMk/>
            <pc:sldMk cId="3645216163" sldId="2145707260"/>
            <ac:cxnSpMk id="189" creationId="{8ECC948D-DA09-035F-4D1D-E1E434A1267E}"/>
          </ac:cxnSpMkLst>
        </pc:cxnChg>
        <pc:cxnChg chg="del mod topLvl">
          <ac:chgData name="Christo Butcher" userId="7434bfb5-877d-4d34-bd6f-7e9a11a1b6d3" providerId="ADAL" clId="{59393992-B1C3-4795-8E4C-9DC28620CDC6}" dt="2024-11-05T13:46:44.784" v="3176" actId="478"/>
          <ac:cxnSpMkLst>
            <pc:docMk/>
            <pc:sldMk cId="3645216163" sldId="2145707260"/>
            <ac:cxnSpMk id="190" creationId="{54BB6858-2700-F80A-4ECD-580BCFDB929F}"/>
          </ac:cxnSpMkLst>
        </pc:cxnChg>
        <pc:cxnChg chg="del mod topLvl">
          <ac:chgData name="Christo Butcher" userId="7434bfb5-877d-4d34-bd6f-7e9a11a1b6d3" providerId="ADAL" clId="{59393992-B1C3-4795-8E4C-9DC28620CDC6}" dt="2024-11-05T13:46:44.784" v="3176" actId="478"/>
          <ac:cxnSpMkLst>
            <pc:docMk/>
            <pc:sldMk cId="3645216163" sldId="2145707260"/>
            <ac:cxnSpMk id="191" creationId="{5B0E85D7-93CE-4990-D289-359D3C65920C}"/>
          </ac:cxnSpMkLst>
        </pc:cxnChg>
        <pc:cxnChg chg="mod ord topLvl">
          <ac:chgData name="Christo Butcher" userId="7434bfb5-877d-4d34-bd6f-7e9a11a1b6d3" providerId="ADAL" clId="{59393992-B1C3-4795-8E4C-9DC28620CDC6}" dt="2024-11-05T13:56:26.761" v="3248" actId="166"/>
          <ac:cxnSpMkLst>
            <pc:docMk/>
            <pc:sldMk cId="3645216163" sldId="2145707260"/>
            <ac:cxnSpMk id="200" creationId="{236B7279-66D0-3415-EA91-878ABF9D70D4}"/>
          </ac:cxnSpMkLst>
        </pc:cxnChg>
        <pc:cxnChg chg="mod ord topLvl">
          <ac:chgData name="Christo Butcher" userId="7434bfb5-877d-4d34-bd6f-7e9a11a1b6d3" providerId="ADAL" clId="{59393992-B1C3-4795-8E4C-9DC28620CDC6}" dt="2024-11-05T13:56:26.761" v="3248" actId="166"/>
          <ac:cxnSpMkLst>
            <pc:docMk/>
            <pc:sldMk cId="3645216163" sldId="2145707260"/>
            <ac:cxnSpMk id="201" creationId="{4FA99B50-3E7C-EF0F-F2DD-556D76990F77}"/>
          </ac:cxnSpMkLst>
        </pc:cxnChg>
        <pc:cxnChg chg="mod ord topLvl">
          <ac:chgData name="Christo Butcher" userId="7434bfb5-877d-4d34-bd6f-7e9a11a1b6d3" providerId="ADAL" clId="{59393992-B1C3-4795-8E4C-9DC28620CDC6}" dt="2024-11-05T13:56:26.761" v="3248" actId="166"/>
          <ac:cxnSpMkLst>
            <pc:docMk/>
            <pc:sldMk cId="3645216163" sldId="2145707260"/>
            <ac:cxnSpMk id="202" creationId="{601398BD-9787-8BDB-CFE1-2A7BB701528D}"/>
          </ac:cxnSpMkLst>
        </pc:cxnChg>
        <pc:cxnChg chg="mod ord topLvl">
          <ac:chgData name="Christo Butcher" userId="7434bfb5-877d-4d34-bd6f-7e9a11a1b6d3" providerId="ADAL" clId="{59393992-B1C3-4795-8E4C-9DC28620CDC6}" dt="2024-11-05T13:56:26.761" v="3248" actId="166"/>
          <ac:cxnSpMkLst>
            <pc:docMk/>
            <pc:sldMk cId="3645216163" sldId="2145707260"/>
            <ac:cxnSpMk id="203" creationId="{D9211940-14C0-D34A-D3B0-0F11C92B310A}"/>
          </ac:cxnSpMkLst>
        </pc:cxnChg>
        <pc:cxnChg chg="mod ord topLvl">
          <ac:chgData name="Christo Butcher" userId="7434bfb5-877d-4d34-bd6f-7e9a11a1b6d3" providerId="ADAL" clId="{59393992-B1C3-4795-8E4C-9DC28620CDC6}" dt="2024-11-05T13:56:26.761" v="3248" actId="166"/>
          <ac:cxnSpMkLst>
            <pc:docMk/>
            <pc:sldMk cId="3645216163" sldId="2145707260"/>
            <ac:cxnSpMk id="204" creationId="{609A4B08-9A86-D773-4854-00010CD40095}"/>
          </ac:cxnSpMkLst>
        </pc:cxnChg>
        <pc:cxnChg chg="mod ord topLvl">
          <ac:chgData name="Christo Butcher" userId="7434bfb5-877d-4d34-bd6f-7e9a11a1b6d3" providerId="ADAL" clId="{59393992-B1C3-4795-8E4C-9DC28620CDC6}" dt="2024-11-05T13:56:26.761" v="3248" actId="166"/>
          <ac:cxnSpMkLst>
            <pc:docMk/>
            <pc:sldMk cId="3645216163" sldId="2145707260"/>
            <ac:cxnSpMk id="205" creationId="{EAB9CC12-B301-51D1-8454-DBAC0E283C42}"/>
          </ac:cxnSpMkLst>
        </pc:cxnChg>
        <pc:cxnChg chg="mod ord topLvl">
          <ac:chgData name="Christo Butcher" userId="7434bfb5-877d-4d34-bd6f-7e9a11a1b6d3" providerId="ADAL" clId="{59393992-B1C3-4795-8E4C-9DC28620CDC6}" dt="2024-11-05T13:56:26.761" v="3248" actId="166"/>
          <ac:cxnSpMkLst>
            <pc:docMk/>
            <pc:sldMk cId="3645216163" sldId="2145707260"/>
            <ac:cxnSpMk id="206" creationId="{5CE22AC1-9CDC-65AF-60F3-6D8DB4BBF085}"/>
          </ac:cxnSpMkLst>
        </pc:cxnChg>
        <pc:cxnChg chg="add mod ord">
          <ac:chgData name="Christo Butcher" userId="7434bfb5-877d-4d34-bd6f-7e9a11a1b6d3" providerId="ADAL" clId="{59393992-B1C3-4795-8E4C-9DC28620CDC6}" dt="2024-11-05T13:56:26.761" v="3248" actId="166"/>
          <ac:cxnSpMkLst>
            <pc:docMk/>
            <pc:sldMk cId="3645216163" sldId="2145707260"/>
            <ac:cxnSpMk id="207" creationId="{75D1B4D3-9607-459B-05AD-525CF62ED777}"/>
          </ac:cxnSpMkLst>
        </pc:cxnChg>
        <pc:cxnChg chg="add mod ord">
          <ac:chgData name="Christo Butcher" userId="7434bfb5-877d-4d34-bd6f-7e9a11a1b6d3" providerId="ADAL" clId="{59393992-B1C3-4795-8E4C-9DC28620CDC6}" dt="2024-11-05T13:56:26.761" v="3248" actId="166"/>
          <ac:cxnSpMkLst>
            <pc:docMk/>
            <pc:sldMk cId="3645216163" sldId="2145707260"/>
            <ac:cxnSpMk id="208" creationId="{3112791E-41CB-9515-2783-C1EACEC2B115}"/>
          </ac:cxnSpMkLst>
        </pc:cxnChg>
        <pc:cxnChg chg="add mod ord">
          <ac:chgData name="Christo Butcher" userId="7434bfb5-877d-4d34-bd6f-7e9a11a1b6d3" providerId="ADAL" clId="{59393992-B1C3-4795-8E4C-9DC28620CDC6}" dt="2024-11-05T13:56:26.761" v="3248" actId="166"/>
          <ac:cxnSpMkLst>
            <pc:docMk/>
            <pc:sldMk cId="3645216163" sldId="2145707260"/>
            <ac:cxnSpMk id="209" creationId="{0384013C-4948-19A9-1B74-B3F6668F68F3}"/>
          </ac:cxnSpMkLst>
        </pc:cxnChg>
        <pc:cxnChg chg="add mod ord">
          <ac:chgData name="Christo Butcher" userId="7434bfb5-877d-4d34-bd6f-7e9a11a1b6d3" providerId="ADAL" clId="{59393992-B1C3-4795-8E4C-9DC28620CDC6}" dt="2024-11-05T13:56:26.761" v="3248" actId="166"/>
          <ac:cxnSpMkLst>
            <pc:docMk/>
            <pc:sldMk cId="3645216163" sldId="2145707260"/>
            <ac:cxnSpMk id="210" creationId="{F5D0C16E-6BDD-EC46-8018-AFFBC0134925}"/>
          </ac:cxnSpMkLst>
        </pc:cxnChg>
        <pc:cxnChg chg="add mod ord">
          <ac:chgData name="Christo Butcher" userId="7434bfb5-877d-4d34-bd6f-7e9a11a1b6d3" providerId="ADAL" clId="{59393992-B1C3-4795-8E4C-9DC28620CDC6}" dt="2024-11-05T13:56:26.761" v="3248" actId="166"/>
          <ac:cxnSpMkLst>
            <pc:docMk/>
            <pc:sldMk cId="3645216163" sldId="2145707260"/>
            <ac:cxnSpMk id="211" creationId="{A5CCFFA4-6C37-24D6-3A92-CA89596666FB}"/>
          </ac:cxnSpMkLst>
        </pc:cxnChg>
        <pc:cxnChg chg="add mod ord">
          <ac:chgData name="Christo Butcher" userId="7434bfb5-877d-4d34-bd6f-7e9a11a1b6d3" providerId="ADAL" clId="{59393992-B1C3-4795-8E4C-9DC28620CDC6}" dt="2024-11-05T13:56:26.761" v="3248" actId="166"/>
          <ac:cxnSpMkLst>
            <pc:docMk/>
            <pc:sldMk cId="3645216163" sldId="2145707260"/>
            <ac:cxnSpMk id="212" creationId="{0D359C44-B3CD-59A2-96FA-DCD3A4BF78E7}"/>
          </ac:cxnSpMkLst>
        </pc:cxnChg>
        <pc:cxnChg chg="add mod ord">
          <ac:chgData name="Christo Butcher" userId="7434bfb5-877d-4d34-bd6f-7e9a11a1b6d3" providerId="ADAL" clId="{59393992-B1C3-4795-8E4C-9DC28620CDC6}" dt="2024-11-05T13:56:26.761" v="3248" actId="166"/>
          <ac:cxnSpMkLst>
            <pc:docMk/>
            <pc:sldMk cId="3645216163" sldId="2145707260"/>
            <ac:cxnSpMk id="213" creationId="{F86B36A0-BA0A-A522-FE60-EDC4CD3793B7}"/>
          </ac:cxnSpMkLst>
        </pc:cxnChg>
        <pc:cxnChg chg="add mod">
          <ac:chgData name="Christo Butcher" userId="7434bfb5-877d-4d34-bd6f-7e9a11a1b6d3" providerId="ADAL" clId="{59393992-B1C3-4795-8E4C-9DC28620CDC6}" dt="2024-11-05T13:41:48.915" v="3089" actId="571"/>
          <ac:cxnSpMkLst>
            <pc:docMk/>
            <pc:sldMk cId="3645216163" sldId="2145707260"/>
            <ac:cxnSpMk id="221" creationId="{44B6A048-2BF0-E9B4-8594-A874974861AB}"/>
          </ac:cxnSpMkLst>
        </pc:cxnChg>
        <pc:cxnChg chg="add mod ord">
          <ac:chgData name="Christo Butcher" userId="7434bfb5-877d-4d34-bd6f-7e9a11a1b6d3" providerId="ADAL" clId="{59393992-B1C3-4795-8E4C-9DC28620CDC6}" dt="2024-11-05T13:56:26.761" v="3248" actId="166"/>
          <ac:cxnSpMkLst>
            <pc:docMk/>
            <pc:sldMk cId="3645216163" sldId="2145707260"/>
            <ac:cxnSpMk id="229" creationId="{E8DA2408-D6FE-4B8E-085A-9BA4FB67C7F1}"/>
          </ac:cxnSpMkLst>
        </pc:cxnChg>
        <pc:cxnChg chg="mod">
          <ac:chgData name="Christo Butcher" userId="7434bfb5-877d-4d34-bd6f-7e9a11a1b6d3" providerId="ADAL" clId="{59393992-B1C3-4795-8E4C-9DC28620CDC6}" dt="2024-11-05T13:44:44.423" v="3139" actId="571"/>
          <ac:cxnSpMkLst>
            <pc:docMk/>
            <pc:sldMk cId="3645216163" sldId="2145707260"/>
            <ac:cxnSpMk id="238" creationId="{D8FA3779-E91D-E5FC-486D-837BA3D3E041}"/>
          </ac:cxnSpMkLst>
        </pc:cxnChg>
        <pc:cxnChg chg="mod">
          <ac:chgData name="Christo Butcher" userId="7434bfb5-877d-4d34-bd6f-7e9a11a1b6d3" providerId="ADAL" clId="{59393992-B1C3-4795-8E4C-9DC28620CDC6}" dt="2024-11-05T13:44:44.423" v="3139" actId="571"/>
          <ac:cxnSpMkLst>
            <pc:docMk/>
            <pc:sldMk cId="3645216163" sldId="2145707260"/>
            <ac:cxnSpMk id="239" creationId="{F5C57145-4BA5-749F-E1A9-6CC52E8AC112}"/>
          </ac:cxnSpMkLst>
        </pc:cxnChg>
        <pc:cxnChg chg="mod">
          <ac:chgData name="Christo Butcher" userId="7434bfb5-877d-4d34-bd6f-7e9a11a1b6d3" providerId="ADAL" clId="{59393992-B1C3-4795-8E4C-9DC28620CDC6}" dt="2024-11-05T13:44:44.423" v="3139" actId="571"/>
          <ac:cxnSpMkLst>
            <pc:docMk/>
            <pc:sldMk cId="3645216163" sldId="2145707260"/>
            <ac:cxnSpMk id="240" creationId="{345E1FAE-FC13-B203-449E-2E799CDC61BB}"/>
          </ac:cxnSpMkLst>
        </pc:cxnChg>
        <pc:cxnChg chg="mod">
          <ac:chgData name="Christo Butcher" userId="7434bfb5-877d-4d34-bd6f-7e9a11a1b6d3" providerId="ADAL" clId="{59393992-B1C3-4795-8E4C-9DC28620CDC6}" dt="2024-11-05T13:44:44.423" v="3139" actId="571"/>
          <ac:cxnSpMkLst>
            <pc:docMk/>
            <pc:sldMk cId="3645216163" sldId="2145707260"/>
            <ac:cxnSpMk id="241" creationId="{532E08DC-2990-0154-595B-8CA0716D8365}"/>
          </ac:cxnSpMkLst>
        </pc:cxnChg>
        <pc:cxnChg chg="mod">
          <ac:chgData name="Christo Butcher" userId="7434bfb5-877d-4d34-bd6f-7e9a11a1b6d3" providerId="ADAL" clId="{59393992-B1C3-4795-8E4C-9DC28620CDC6}" dt="2024-11-05T13:44:44.423" v="3139" actId="571"/>
          <ac:cxnSpMkLst>
            <pc:docMk/>
            <pc:sldMk cId="3645216163" sldId="2145707260"/>
            <ac:cxnSpMk id="242" creationId="{0C9429CB-80D4-F8F1-C57E-AA90CC7B2AAE}"/>
          </ac:cxnSpMkLst>
        </pc:cxnChg>
        <pc:cxnChg chg="mod">
          <ac:chgData name="Christo Butcher" userId="7434bfb5-877d-4d34-bd6f-7e9a11a1b6d3" providerId="ADAL" clId="{59393992-B1C3-4795-8E4C-9DC28620CDC6}" dt="2024-11-05T13:44:44.423" v="3139" actId="571"/>
          <ac:cxnSpMkLst>
            <pc:docMk/>
            <pc:sldMk cId="3645216163" sldId="2145707260"/>
            <ac:cxnSpMk id="243" creationId="{D666197E-2ED4-D974-9C2F-3A38EF604B2D}"/>
          </ac:cxnSpMkLst>
        </pc:cxnChg>
        <pc:cxnChg chg="mod">
          <ac:chgData name="Christo Butcher" userId="7434bfb5-877d-4d34-bd6f-7e9a11a1b6d3" providerId="ADAL" clId="{59393992-B1C3-4795-8E4C-9DC28620CDC6}" dt="2024-11-05T13:44:44.423" v="3139" actId="571"/>
          <ac:cxnSpMkLst>
            <pc:docMk/>
            <pc:sldMk cId="3645216163" sldId="2145707260"/>
            <ac:cxnSpMk id="244" creationId="{5E51BC80-0005-3849-994B-3444FA63598A}"/>
          </ac:cxnSpMkLst>
        </pc:cxnChg>
        <pc:cxnChg chg="add mod">
          <ac:chgData name="Christo Butcher" userId="7434bfb5-877d-4d34-bd6f-7e9a11a1b6d3" providerId="ADAL" clId="{59393992-B1C3-4795-8E4C-9DC28620CDC6}" dt="2024-11-05T13:44:47.661" v="3141" actId="164"/>
          <ac:cxnSpMkLst>
            <pc:docMk/>
            <pc:sldMk cId="3645216163" sldId="2145707260"/>
            <ac:cxnSpMk id="255" creationId="{600EDB15-8F3E-4B4D-639F-2E149315E593}"/>
          </ac:cxnSpMkLst>
        </pc:cxnChg>
      </pc:sldChg>
      <pc:sldChg chg="add del">
        <pc:chgData name="Christo Butcher" userId="7434bfb5-877d-4d34-bd6f-7e9a11a1b6d3" providerId="ADAL" clId="{59393992-B1C3-4795-8E4C-9DC28620CDC6}" dt="2024-11-05T14:00:47.856" v="3544" actId="47"/>
        <pc:sldMkLst>
          <pc:docMk/>
          <pc:sldMk cId="3208289356" sldId="2145707261"/>
        </pc:sldMkLst>
      </pc:sldChg>
      <pc:sldChg chg="addSp modSp add mod modTransition modAnim">
        <pc:chgData name="Christo Butcher" userId="7434bfb5-877d-4d34-bd6f-7e9a11a1b6d3" providerId="ADAL" clId="{59393992-B1C3-4795-8E4C-9DC28620CDC6}" dt="2024-11-05T14:00:53.406" v="3545"/>
        <pc:sldMkLst>
          <pc:docMk/>
          <pc:sldMk cId="1597802468" sldId="2145707262"/>
        </pc:sldMkLst>
        <pc:spChg chg="add mod">
          <ac:chgData name="Christo Butcher" userId="7434bfb5-877d-4d34-bd6f-7e9a11a1b6d3" providerId="ADAL" clId="{59393992-B1C3-4795-8E4C-9DC28620CDC6}" dt="2024-11-05T14:00:31.183" v="3543" actId="207"/>
          <ac:spMkLst>
            <pc:docMk/>
            <pc:sldMk cId="1597802468" sldId="2145707262"/>
            <ac:spMk id="2" creationId="{8F627BD8-70DD-990C-063B-9BB5EC8E2FE8}"/>
          </ac:spMkLst>
        </pc:spChg>
        <pc:spChg chg="add mod">
          <ac:chgData name="Christo Butcher" userId="7434bfb5-877d-4d34-bd6f-7e9a11a1b6d3" providerId="ADAL" clId="{59393992-B1C3-4795-8E4C-9DC28620CDC6}" dt="2024-11-05T13:58:50.668" v="3264"/>
          <ac:spMkLst>
            <pc:docMk/>
            <pc:sldMk cId="1597802468" sldId="2145707262"/>
            <ac:spMk id="3" creationId="{25FDDEEA-8C7F-5565-4704-13D0DA1D984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4221F0-8078-42F9-950E-4D5C13A2D448}" type="datetimeFigureOut">
              <a:rPr lang="en-GB" smtClean="0"/>
              <a:t>05/11/2024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EDDFCE-E627-45F6-824B-49CD9F456E40}" type="slidenum">
              <a:rPr lang="en-GB" smtClean="0"/>
              <a:t>‹#›</a:t>
            </a:fld>
            <a:endParaRPr lang="en-GB"/>
          </a:p>
        </p:txBody>
      </p:sp>
    </p:spTree>
    <p:extLst>
      <p:ext uri="{BB962C8B-B14F-4D97-AF65-F5344CB8AC3E}">
        <p14:creationId xmlns:p14="http://schemas.microsoft.com/office/powerpoint/2010/main" val="556790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messages:</a:t>
            </a:r>
          </a:p>
          <a:p>
            <a:pPr marL="228600" indent="-228600">
              <a:buFont typeface="+mj-lt"/>
              <a:buAutoNum type="arabicPeriod"/>
            </a:pPr>
            <a:r>
              <a:rPr lang="en-US"/>
              <a:t>Security only has value in the context of these two things:</a:t>
            </a:r>
          </a:p>
          <a:p>
            <a:pPr marL="685800" lvl="1" indent="-228600">
              <a:buFont typeface="+mj-lt"/>
              <a:buAutoNum type="alphaLcPeriod"/>
            </a:pPr>
            <a:r>
              <a:rPr lang="en-US"/>
              <a:t>What</a:t>
            </a:r>
            <a:r>
              <a:rPr lang="en-US" baseline="0"/>
              <a:t> we want to secure (the system);</a:t>
            </a:r>
          </a:p>
          <a:p>
            <a:pPr marL="685800" lvl="1" indent="-228600">
              <a:buFont typeface="+mj-lt"/>
              <a:buAutoNum type="alphaLcPeriod"/>
            </a:pPr>
            <a:r>
              <a:rPr lang="en-US" baseline="0"/>
              <a:t>The threats (kind of risk) that system faces.</a:t>
            </a:r>
          </a:p>
          <a:p>
            <a:pPr marL="228600" indent="-228600">
              <a:buFont typeface="+mj-lt"/>
              <a:buAutoNum type="arabicPeriod"/>
            </a:pPr>
            <a:r>
              <a:rPr lang="en-US" baseline="0"/>
              <a:t>So we should optimize security based on the threats we must protect it against.</a:t>
            </a:r>
          </a:p>
          <a:p>
            <a:pPr marL="228600" indent="-228600">
              <a:buFont typeface="+mj-lt"/>
              <a:buAutoNum type="arabicPeriod"/>
            </a:pPr>
            <a:r>
              <a:rPr lang="en-US" baseline="0"/>
              <a:t>The system and threats (and risk appetite) change over time, so we should have a cycle to maintain optimal security.</a:t>
            </a:r>
            <a:endParaRPr lang="en-US"/>
          </a:p>
          <a:p>
            <a:endParaRPr lang="en-US"/>
          </a:p>
        </p:txBody>
      </p:sp>
      <p:sp>
        <p:nvSpPr>
          <p:cNvPr id="4" name="Slide Number Placeholder 3"/>
          <p:cNvSpPr>
            <a:spLocks noGrp="1"/>
          </p:cNvSpPr>
          <p:nvPr>
            <p:ph type="sldNum" sz="quarter" idx="10"/>
          </p:nvPr>
        </p:nvSpPr>
        <p:spPr/>
        <p:txBody>
          <a:bodyPr/>
          <a:lstStyle/>
          <a:p>
            <a:fld id="{661E1617-09BA-49A8-9A54-23350B0607AA}" type="slidenum">
              <a:rPr lang="en-GB" smtClean="0"/>
              <a:t>3</a:t>
            </a:fld>
            <a:endParaRPr lang="en-GB"/>
          </a:p>
        </p:txBody>
      </p:sp>
    </p:spTree>
    <p:extLst>
      <p:ext uri="{BB962C8B-B14F-4D97-AF65-F5344CB8AC3E}">
        <p14:creationId xmlns:p14="http://schemas.microsoft.com/office/powerpoint/2010/main" val="1192711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messages:</a:t>
            </a:r>
          </a:p>
          <a:p>
            <a:pPr marL="228600" indent="-228600">
              <a:buFont typeface="+mj-lt"/>
              <a:buAutoNum type="arabicPeriod"/>
            </a:pPr>
            <a:r>
              <a:rPr lang="en-US"/>
              <a:t>Security should be optimized based on a threat model that is:</a:t>
            </a:r>
          </a:p>
          <a:p>
            <a:pPr marL="685800" lvl="1" indent="-228600">
              <a:buFont typeface="+mj-lt"/>
              <a:buAutoNum type="alphaLcPeriod"/>
            </a:pPr>
            <a:r>
              <a:rPr lang="en-US"/>
              <a:t>Up-to-date</a:t>
            </a:r>
            <a:r>
              <a:rPr lang="en-US" baseline="0"/>
              <a:t>; (covers current threats, attack types, TTPs, adversarial tools, etc.)</a:t>
            </a:r>
          </a:p>
          <a:p>
            <a:pPr marL="685800" lvl="1" indent="-228600">
              <a:buFont typeface="+mj-lt"/>
              <a:buAutoNum type="alphaLcPeriod"/>
            </a:pPr>
            <a:r>
              <a:rPr lang="en-US" baseline="0"/>
              <a:t>Detailed and actionable; (the people responsible for security can reliably determine whether the system is protected against a specific threat)</a:t>
            </a:r>
          </a:p>
          <a:p>
            <a:pPr marL="685800" lvl="1" indent="-228600">
              <a:buFont typeface="+mj-lt"/>
              <a:buAutoNum type="alphaLcPeriod"/>
            </a:pPr>
            <a:r>
              <a:rPr lang="en-US" baseline="0"/>
              <a:t>Relevant.</a:t>
            </a:r>
          </a:p>
          <a:p>
            <a:pPr marL="228600" lvl="0" indent="-228600">
              <a:buFont typeface="+mj-lt"/>
              <a:buAutoNum type="arabicPeriod"/>
            </a:pPr>
            <a:r>
              <a:rPr lang="en-US" baseline="0"/>
              <a:t>The threat model covers both threats and the system to achieve the above, but its focus lies more heavily on threats (red). The system side (blue) is primarily used to filter and prioritize threats to achieve optimal relevancy.</a:t>
            </a:r>
          </a:p>
          <a:p>
            <a:pPr marL="228600" lvl="0" indent="-228600">
              <a:buFont typeface="+mj-lt"/>
              <a:buAutoNum type="arabicPeriod"/>
            </a:pPr>
            <a:r>
              <a:rPr lang="en-US" baseline="0"/>
              <a:t>The red side can be split into two distinct levels:</a:t>
            </a:r>
          </a:p>
          <a:p>
            <a:pPr marL="685800" lvl="1" indent="-228600">
              <a:buFont typeface="+mj-lt"/>
              <a:buAutoNum type="alphaLcPeriod"/>
            </a:pPr>
            <a:r>
              <a:rPr lang="en-US" baseline="0"/>
              <a:t>Strategic threats, these help prioritize and filter what’s relevant, but don’t give enough (technical) detail to design effective security controls.</a:t>
            </a:r>
          </a:p>
          <a:p>
            <a:pPr marL="685800" lvl="1" indent="-228600">
              <a:buFont typeface="+mj-lt"/>
              <a:buAutoNum type="alphaLcPeriod"/>
            </a:pPr>
            <a:r>
              <a:rPr lang="en-US" baseline="0"/>
              <a:t>Concrete threats, these are chosen based on the strategic threats, and give enough (technical) detail to design effective security controls.</a:t>
            </a:r>
          </a:p>
          <a:p>
            <a:endParaRPr lang="en-US"/>
          </a:p>
        </p:txBody>
      </p:sp>
      <p:sp>
        <p:nvSpPr>
          <p:cNvPr id="4" name="Slide Number Placeholder 3"/>
          <p:cNvSpPr>
            <a:spLocks noGrp="1"/>
          </p:cNvSpPr>
          <p:nvPr>
            <p:ph type="sldNum" sz="quarter" idx="10"/>
          </p:nvPr>
        </p:nvSpPr>
        <p:spPr/>
        <p:txBody>
          <a:bodyPr/>
          <a:lstStyle/>
          <a:p>
            <a:fld id="{661E1617-09BA-49A8-9A54-23350B0607AA}" type="slidenum">
              <a:rPr lang="en-GB" smtClean="0"/>
              <a:t>6</a:t>
            </a:fld>
            <a:endParaRPr lang="en-GB"/>
          </a:p>
        </p:txBody>
      </p:sp>
    </p:spTree>
    <p:extLst>
      <p:ext uri="{BB962C8B-B14F-4D97-AF65-F5344CB8AC3E}">
        <p14:creationId xmlns:p14="http://schemas.microsoft.com/office/powerpoint/2010/main" val="3953999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C1B7EE-6DAA-48C2-82B0-DA855582FC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10820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C1B7EE-6DAA-48C2-82B0-DA855582FC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78915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C1B7EE-6DAA-48C2-82B0-DA855582FC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19287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234C9-3E8C-CB5F-4830-E12F8B8C0BC9}"/>
              </a:ext>
            </a:extLst>
          </p:cNvPr>
          <p:cNvSpPr>
            <a:spLocks noGrp="1"/>
          </p:cNvSpPr>
          <p:nvPr>
            <p:ph type="title"/>
          </p:nvPr>
        </p:nvSpPr>
        <p:spPr>
          <a:xfrm>
            <a:off x="838199" y="365125"/>
            <a:ext cx="10526487" cy="803275"/>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93F2DDFF-1040-6509-24EF-79913C677996}"/>
              </a:ext>
            </a:extLst>
          </p:cNvPr>
          <p:cNvSpPr>
            <a:spLocks noGrp="1"/>
          </p:cNvSpPr>
          <p:nvPr>
            <p:ph sz="quarter" idx="10"/>
          </p:nvPr>
        </p:nvSpPr>
        <p:spPr>
          <a:xfrm>
            <a:off x="838200" y="1436688"/>
            <a:ext cx="10526486" cy="478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0647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AA0DE16-A075-0F8F-9B7D-2A0D1716DB16}"/>
              </a:ext>
            </a:extLst>
          </p:cNvPr>
          <p:cNvSpPr>
            <a:spLocks noGrp="1"/>
          </p:cNvSpPr>
          <p:nvPr>
            <p:ph type="pic" sz="quarter" idx="11"/>
          </p:nvPr>
        </p:nvSpPr>
        <p:spPr>
          <a:xfrm>
            <a:off x="5334000" y="0"/>
            <a:ext cx="6858000" cy="6858000"/>
          </a:xfrm>
          <a:effectLst/>
        </p:spPr>
        <p:txBody>
          <a:bodyPr/>
          <a:lstStyle/>
          <a:p>
            <a:endParaRPr lang="en-US"/>
          </a:p>
        </p:txBody>
      </p:sp>
      <p:sp>
        <p:nvSpPr>
          <p:cNvPr id="4" name="Text Placeholder 3">
            <a:extLst>
              <a:ext uri="{FF2B5EF4-FFF2-40B4-BE49-F238E27FC236}">
                <a16:creationId xmlns:a16="http://schemas.microsoft.com/office/drawing/2014/main" id="{4F734E44-386A-2ED3-8A53-5BC91F1CF093}"/>
              </a:ext>
            </a:extLst>
          </p:cNvPr>
          <p:cNvSpPr>
            <a:spLocks noGrp="1"/>
          </p:cNvSpPr>
          <p:nvPr>
            <p:ph type="body" sz="quarter" idx="10"/>
          </p:nvPr>
        </p:nvSpPr>
        <p:spPr>
          <a:xfrm>
            <a:off x="508031" y="1244184"/>
            <a:ext cx="4167265" cy="48643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1">
            <a:extLst>
              <a:ext uri="{FF2B5EF4-FFF2-40B4-BE49-F238E27FC236}">
                <a16:creationId xmlns:a16="http://schemas.microsoft.com/office/drawing/2014/main" id="{C6F023F1-FEC6-D202-E95E-E52184E2A07F}"/>
              </a:ext>
            </a:extLst>
          </p:cNvPr>
          <p:cNvSpPr/>
          <p:nvPr userDrawn="1"/>
        </p:nvSpPr>
        <p:spPr>
          <a:xfrm flipH="1">
            <a:off x="0" y="6385058"/>
            <a:ext cx="12192000" cy="472942"/>
          </a:xfrm>
          <a:prstGeom prst="rect">
            <a:avLst/>
          </a:prstGeom>
          <a:gradFill>
            <a:gsLst>
              <a:gs pos="61000">
                <a:srgbClr val="103356">
                  <a:alpha val="0"/>
                </a:srgbClr>
              </a:gs>
              <a:gs pos="81000">
                <a:srgbClr val="103356"/>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l"/>
            <a:endParaRPr lang="nl-NL" sz="1100">
              <a:solidFill>
                <a:schemeClr val="tx2"/>
              </a:solidFill>
            </a:endParaRPr>
          </a:p>
        </p:txBody>
      </p:sp>
      <p:pic>
        <p:nvPicPr>
          <p:cNvPr id="3" name="Picture 2">
            <a:extLst>
              <a:ext uri="{FF2B5EF4-FFF2-40B4-BE49-F238E27FC236}">
                <a16:creationId xmlns:a16="http://schemas.microsoft.com/office/drawing/2014/main" id="{549A044D-A2AC-8E4A-399A-12BFA0362D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322022"/>
            <a:ext cx="1661149" cy="636333"/>
          </a:xfrm>
          <a:prstGeom prst="rect">
            <a:avLst/>
          </a:prstGeom>
        </p:spPr>
      </p:pic>
    </p:spTree>
    <p:extLst>
      <p:ext uri="{BB962C8B-B14F-4D97-AF65-F5344CB8AC3E}">
        <p14:creationId xmlns:p14="http://schemas.microsoft.com/office/powerpoint/2010/main" val="3523299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D973F-DA5B-B83C-8AF8-AFF9FAB4CA35}"/>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DA7D05A1-E72A-CB51-15D0-99A558E25A8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74696" y="6322021"/>
            <a:ext cx="1661148" cy="636334"/>
          </a:xfrm>
          <a:prstGeom prst="rect">
            <a:avLst/>
          </a:prstGeom>
        </p:spPr>
      </p:pic>
    </p:spTree>
    <p:extLst>
      <p:ext uri="{BB962C8B-B14F-4D97-AF65-F5344CB8AC3E}">
        <p14:creationId xmlns:p14="http://schemas.microsoft.com/office/powerpoint/2010/main" val="3087264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198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234C9-3E8C-CB5F-4830-E12F8B8C0BC9}"/>
              </a:ext>
            </a:extLst>
          </p:cNvPr>
          <p:cNvSpPr>
            <a:spLocks noGrp="1"/>
          </p:cNvSpPr>
          <p:nvPr>
            <p:ph type="title"/>
          </p:nvPr>
        </p:nvSpPr>
        <p:spPr>
          <a:xfrm>
            <a:off x="838199" y="365125"/>
            <a:ext cx="10526487" cy="803275"/>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93F2DDFF-1040-6509-24EF-79913C677996}"/>
              </a:ext>
            </a:extLst>
          </p:cNvPr>
          <p:cNvSpPr>
            <a:spLocks noGrp="1"/>
          </p:cNvSpPr>
          <p:nvPr>
            <p:ph sz="quarter" idx="10"/>
          </p:nvPr>
        </p:nvSpPr>
        <p:spPr>
          <a:xfrm>
            <a:off x="838200" y="1436688"/>
            <a:ext cx="5184648" cy="478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F60B8820-7C7C-2DCE-A9E3-FCFA9521D244}"/>
              </a:ext>
            </a:extLst>
          </p:cNvPr>
          <p:cNvSpPr>
            <a:spLocks noGrp="1"/>
          </p:cNvSpPr>
          <p:nvPr>
            <p:ph sz="quarter" idx="11"/>
          </p:nvPr>
        </p:nvSpPr>
        <p:spPr>
          <a:xfrm>
            <a:off x="6183313" y="1436688"/>
            <a:ext cx="5181600" cy="478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9561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234C9-3E8C-CB5F-4830-E12F8B8C0BC9}"/>
              </a:ext>
            </a:extLst>
          </p:cNvPr>
          <p:cNvSpPr>
            <a:spLocks noGrp="1"/>
          </p:cNvSpPr>
          <p:nvPr>
            <p:ph type="title"/>
          </p:nvPr>
        </p:nvSpPr>
        <p:spPr>
          <a:xfrm>
            <a:off x="838199" y="365125"/>
            <a:ext cx="10526487" cy="803275"/>
          </a:xfrm>
        </p:spPr>
        <p:txBody>
          <a:bodyPr/>
          <a:lstStyle/>
          <a:p>
            <a:r>
              <a:rPr lang="en-US"/>
              <a:t>Click to edit Master title style</a:t>
            </a:r>
          </a:p>
        </p:txBody>
      </p:sp>
    </p:spTree>
    <p:extLst>
      <p:ext uri="{BB962C8B-B14F-4D97-AF65-F5344CB8AC3E}">
        <p14:creationId xmlns:p14="http://schemas.microsoft.com/office/powerpoint/2010/main" val="1244342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771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ell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8D386-C4AE-3BEA-C763-86ED30DED487}"/>
              </a:ext>
            </a:extLst>
          </p:cNvPr>
          <p:cNvSpPr>
            <a:spLocks noGrp="1"/>
          </p:cNvSpPr>
          <p:nvPr>
            <p:ph type="title" hasCustomPrompt="1"/>
          </p:nvPr>
        </p:nvSpPr>
        <p:spPr>
          <a:xfrm>
            <a:off x="838200" y="1405202"/>
            <a:ext cx="10524744" cy="803275"/>
          </a:xfrm>
        </p:spPr>
        <p:txBody>
          <a:bodyPr/>
          <a:lstStyle>
            <a:lvl1pPr>
              <a:defRPr spc="0"/>
            </a:lvl1pPr>
          </a:lstStyle>
          <a:p>
            <a:r>
              <a:rPr lang="en-US"/>
              <a:t>Stelling</a:t>
            </a:r>
          </a:p>
        </p:txBody>
      </p:sp>
      <p:sp>
        <p:nvSpPr>
          <p:cNvPr id="3" name="Content Placeholder 3">
            <a:extLst>
              <a:ext uri="{FF2B5EF4-FFF2-40B4-BE49-F238E27FC236}">
                <a16:creationId xmlns:a16="http://schemas.microsoft.com/office/drawing/2014/main" id="{3A87A922-21DE-93DE-F834-0E622FCEEC5D}"/>
              </a:ext>
            </a:extLst>
          </p:cNvPr>
          <p:cNvSpPr>
            <a:spLocks noGrp="1"/>
          </p:cNvSpPr>
          <p:nvPr>
            <p:ph sz="quarter" idx="10"/>
          </p:nvPr>
        </p:nvSpPr>
        <p:spPr>
          <a:xfrm>
            <a:off x="838200" y="2208477"/>
            <a:ext cx="8915400" cy="3952276"/>
          </a:xfrm>
        </p:spPr>
        <p:txBody>
          <a:bodyPr/>
          <a:lstStyle>
            <a:lvl3pPr marL="594360" indent="-457200">
              <a:buFont typeface="+mj-lt"/>
              <a:buAutoNum type="alphaUcPeriod"/>
              <a:defRPr/>
            </a:lvl3pPr>
          </a:lstStyle>
          <a:p>
            <a:pPr lvl="0"/>
            <a:r>
              <a:rPr lang="en-US"/>
              <a:t>Click to edit Master text styles</a:t>
            </a:r>
          </a:p>
          <a:p>
            <a:pPr lvl="1"/>
            <a:r>
              <a:rPr lang="en-US"/>
              <a:t>Second level</a:t>
            </a:r>
          </a:p>
          <a:p>
            <a:pPr lvl="2"/>
            <a:r>
              <a:rPr lang="en-US"/>
              <a:t>Third level</a:t>
            </a:r>
          </a:p>
        </p:txBody>
      </p:sp>
      <p:sp>
        <p:nvSpPr>
          <p:cNvPr id="5" name="Title Placeholder 1">
            <a:extLst>
              <a:ext uri="{FF2B5EF4-FFF2-40B4-BE49-F238E27FC236}">
                <a16:creationId xmlns:a16="http://schemas.microsoft.com/office/drawing/2014/main" id="{536EE00F-F5A1-F180-83CC-AAC74DF84A48}"/>
              </a:ext>
            </a:extLst>
          </p:cNvPr>
          <p:cNvSpPr txBox="1">
            <a:spLocks/>
          </p:cNvSpPr>
          <p:nvPr userDrawn="1"/>
        </p:nvSpPr>
        <p:spPr>
          <a:xfrm>
            <a:off x="838200" y="365125"/>
            <a:ext cx="8915400" cy="8032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spc="300">
                <a:solidFill>
                  <a:schemeClr val="tx1"/>
                </a:solidFill>
                <a:latin typeface="+mj-lt"/>
                <a:ea typeface="+mj-ea"/>
                <a:cs typeface="+mj-cs"/>
              </a:defRPr>
            </a:lvl1pPr>
          </a:lstStyle>
          <a:p>
            <a:r>
              <a:rPr lang="en-US"/>
              <a:t>Stelling</a:t>
            </a:r>
          </a:p>
        </p:txBody>
      </p:sp>
    </p:spTree>
    <p:extLst>
      <p:ext uri="{BB962C8B-B14F-4D97-AF65-F5344CB8AC3E}">
        <p14:creationId xmlns:p14="http://schemas.microsoft.com/office/powerpoint/2010/main" val="3485477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A close up of a blue fabric&#10;&#10;Description automatically generated with low confidence">
            <a:extLst>
              <a:ext uri="{FF2B5EF4-FFF2-40B4-BE49-F238E27FC236}">
                <a16:creationId xmlns:a16="http://schemas.microsoft.com/office/drawing/2014/main" id="{4D5BB032-36EB-60A7-EBA0-577346DFDC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2624882-599E-AEC3-B9DC-E92439E1548C}"/>
              </a:ext>
            </a:extLst>
          </p:cNvPr>
          <p:cNvSpPr/>
          <p:nvPr userDrawn="1"/>
        </p:nvSpPr>
        <p:spPr>
          <a:xfrm>
            <a:off x="0" y="0"/>
            <a:ext cx="12191999" cy="6858000"/>
          </a:xfrm>
          <a:prstGeom prst="rect">
            <a:avLst/>
          </a:prstGeom>
          <a:solidFill>
            <a:srgbClr val="081F47">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logo&#10;&#10;Description automatically generated with medium confidence">
            <a:extLst>
              <a:ext uri="{FF2B5EF4-FFF2-40B4-BE49-F238E27FC236}">
                <a16:creationId xmlns:a16="http://schemas.microsoft.com/office/drawing/2014/main" id="{CBE63DA9-2274-5B4C-E529-39FFD25445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46" y="6170061"/>
            <a:ext cx="1841971" cy="703465"/>
          </a:xfrm>
          <a:prstGeom prst="rect">
            <a:avLst/>
          </a:prstGeom>
        </p:spPr>
      </p:pic>
      <p:sp>
        <p:nvSpPr>
          <p:cNvPr id="2" name="Title 1">
            <a:extLst>
              <a:ext uri="{FF2B5EF4-FFF2-40B4-BE49-F238E27FC236}">
                <a16:creationId xmlns:a16="http://schemas.microsoft.com/office/drawing/2014/main" id="{77799E0B-0020-986D-6888-A6A96CF34AB8}"/>
              </a:ext>
            </a:extLst>
          </p:cNvPr>
          <p:cNvSpPr>
            <a:spLocks noGrp="1"/>
          </p:cNvSpPr>
          <p:nvPr>
            <p:ph type="title"/>
          </p:nvPr>
        </p:nvSpPr>
        <p:spPr>
          <a:xfrm>
            <a:off x="838200" y="1007461"/>
            <a:ext cx="6102246" cy="803275"/>
          </a:xfrm>
        </p:spPr>
        <p:txBody>
          <a:bodyPr/>
          <a:lstStyle>
            <a:lvl1pPr>
              <a:defRPr>
                <a:solidFill>
                  <a:schemeClr val="bg1"/>
                </a:solidFill>
              </a:defRPr>
            </a:lvl1pPr>
          </a:lstStyle>
          <a:p>
            <a:r>
              <a:rPr lang="en-US" dirty="0"/>
              <a:t>Click to edit Master title style</a:t>
            </a:r>
          </a:p>
        </p:txBody>
      </p:sp>
      <p:sp>
        <p:nvSpPr>
          <p:cNvPr id="9" name="Picture Placeholder 8">
            <a:extLst>
              <a:ext uri="{FF2B5EF4-FFF2-40B4-BE49-F238E27FC236}">
                <a16:creationId xmlns:a16="http://schemas.microsoft.com/office/drawing/2014/main" id="{8833EF39-425E-4FEC-839E-0C18C511E267}"/>
              </a:ext>
            </a:extLst>
          </p:cNvPr>
          <p:cNvSpPr>
            <a:spLocks noGrp="1"/>
          </p:cNvSpPr>
          <p:nvPr>
            <p:ph type="pic" sz="quarter" idx="10"/>
          </p:nvPr>
        </p:nvSpPr>
        <p:spPr>
          <a:xfrm>
            <a:off x="8155642" y="2414513"/>
            <a:ext cx="2734608" cy="2734608"/>
          </a:xfrm>
        </p:spPr>
        <p:txBody>
          <a:bodyPr/>
          <a:lstStyle/>
          <a:p>
            <a:endParaRPr lang="en-US"/>
          </a:p>
        </p:txBody>
      </p:sp>
      <p:pic>
        <p:nvPicPr>
          <p:cNvPr id="13" name="Picture 12">
            <a:extLst>
              <a:ext uri="{FF2B5EF4-FFF2-40B4-BE49-F238E27FC236}">
                <a16:creationId xmlns:a16="http://schemas.microsoft.com/office/drawing/2014/main" id="{03014154-BAA1-B69F-D456-174B153E83D2}"/>
              </a:ext>
            </a:extLst>
          </p:cNvPr>
          <p:cNvPicPr>
            <a:picLocks noChangeAspect="1"/>
          </p:cNvPicPr>
          <p:nvPr userDrawn="1"/>
        </p:nvPicPr>
        <p:blipFill>
          <a:blip r:embed="rId4"/>
          <a:stretch>
            <a:fillRect/>
          </a:stretch>
        </p:blipFill>
        <p:spPr>
          <a:xfrm>
            <a:off x="1846613" y="2245382"/>
            <a:ext cx="3165663" cy="3165663"/>
          </a:xfrm>
          <a:prstGeom prst="rect">
            <a:avLst/>
          </a:prstGeom>
        </p:spPr>
      </p:pic>
      <p:sp>
        <p:nvSpPr>
          <p:cNvPr id="15" name="Text Placeholder 14">
            <a:extLst>
              <a:ext uri="{FF2B5EF4-FFF2-40B4-BE49-F238E27FC236}">
                <a16:creationId xmlns:a16="http://schemas.microsoft.com/office/drawing/2014/main" id="{FFC063A2-0477-49E0-4CBE-D96B1F9A450B}"/>
              </a:ext>
            </a:extLst>
          </p:cNvPr>
          <p:cNvSpPr>
            <a:spLocks noGrp="1"/>
          </p:cNvSpPr>
          <p:nvPr>
            <p:ph type="body" sz="quarter" idx="11"/>
          </p:nvPr>
        </p:nvSpPr>
        <p:spPr>
          <a:xfrm>
            <a:off x="8154987" y="5254625"/>
            <a:ext cx="3544836" cy="12811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4">
            <a:extLst>
              <a:ext uri="{FF2B5EF4-FFF2-40B4-BE49-F238E27FC236}">
                <a16:creationId xmlns:a16="http://schemas.microsoft.com/office/drawing/2014/main" id="{8AE1E7B3-BDB1-29E4-28EC-6FC33D8BFFD8}"/>
              </a:ext>
            </a:extLst>
          </p:cNvPr>
          <p:cNvSpPr>
            <a:spLocks noGrp="1"/>
          </p:cNvSpPr>
          <p:nvPr>
            <p:ph type="body" sz="quarter" idx="12"/>
          </p:nvPr>
        </p:nvSpPr>
        <p:spPr>
          <a:xfrm>
            <a:off x="1906420" y="5254625"/>
            <a:ext cx="3544836" cy="12811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6966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descr="A close up of a blue fabric&#10;&#10;Description automatically generated with low confidence">
            <a:extLst>
              <a:ext uri="{FF2B5EF4-FFF2-40B4-BE49-F238E27FC236}">
                <a16:creationId xmlns:a16="http://schemas.microsoft.com/office/drawing/2014/main" id="{4D5BB032-36EB-60A7-EBA0-577346DFDC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2624882-599E-AEC3-B9DC-E92439E1548C}"/>
              </a:ext>
            </a:extLst>
          </p:cNvPr>
          <p:cNvSpPr/>
          <p:nvPr userDrawn="1"/>
        </p:nvSpPr>
        <p:spPr>
          <a:xfrm>
            <a:off x="0" y="0"/>
            <a:ext cx="12191999" cy="6858000"/>
          </a:xfrm>
          <a:prstGeom prst="rect">
            <a:avLst/>
          </a:prstGeom>
          <a:solidFill>
            <a:srgbClr val="081F47">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logo&#10;&#10;Description automatically generated with medium confidence">
            <a:extLst>
              <a:ext uri="{FF2B5EF4-FFF2-40B4-BE49-F238E27FC236}">
                <a16:creationId xmlns:a16="http://schemas.microsoft.com/office/drawing/2014/main" id="{CBE63DA9-2274-5B4C-E529-39FFD25445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46" y="6170061"/>
            <a:ext cx="1841971" cy="703465"/>
          </a:xfrm>
          <a:prstGeom prst="rect">
            <a:avLst/>
          </a:prstGeom>
        </p:spPr>
      </p:pic>
      <p:sp>
        <p:nvSpPr>
          <p:cNvPr id="2" name="Title 1">
            <a:extLst>
              <a:ext uri="{FF2B5EF4-FFF2-40B4-BE49-F238E27FC236}">
                <a16:creationId xmlns:a16="http://schemas.microsoft.com/office/drawing/2014/main" id="{77799E0B-0020-986D-6888-A6A96CF34AB8}"/>
              </a:ext>
            </a:extLst>
          </p:cNvPr>
          <p:cNvSpPr>
            <a:spLocks noGrp="1"/>
          </p:cNvSpPr>
          <p:nvPr>
            <p:ph type="title"/>
          </p:nvPr>
        </p:nvSpPr>
        <p:spPr>
          <a:xfrm>
            <a:off x="838200" y="517161"/>
            <a:ext cx="3884803" cy="1707091"/>
          </a:xfrm>
        </p:spPr>
        <p:txBody>
          <a:bodyPr anchor="b"/>
          <a:lstStyle>
            <a:lvl1pPr>
              <a:defRPr>
                <a:solidFill>
                  <a:schemeClr val="bg1"/>
                </a:solidFill>
              </a:defRPr>
            </a:lvl1pPr>
          </a:lstStyle>
          <a:p>
            <a:r>
              <a:rPr lang="en-US" dirty="0"/>
              <a:t>Click to edit Master title style</a:t>
            </a:r>
          </a:p>
        </p:txBody>
      </p:sp>
      <p:sp>
        <p:nvSpPr>
          <p:cNvPr id="9" name="Picture Placeholder 8">
            <a:extLst>
              <a:ext uri="{FF2B5EF4-FFF2-40B4-BE49-F238E27FC236}">
                <a16:creationId xmlns:a16="http://schemas.microsoft.com/office/drawing/2014/main" id="{8833EF39-425E-4FEC-839E-0C18C511E267}"/>
              </a:ext>
            </a:extLst>
          </p:cNvPr>
          <p:cNvSpPr>
            <a:spLocks noGrp="1"/>
          </p:cNvSpPr>
          <p:nvPr>
            <p:ph type="pic" sz="quarter" idx="10"/>
          </p:nvPr>
        </p:nvSpPr>
        <p:spPr>
          <a:xfrm>
            <a:off x="5337776" y="961203"/>
            <a:ext cx="1815926" cy="1815926"/>
          </a:xfrm>
        </p:spPr>
        <p:txBody>
          <a:bodyPr/>
          <a:lstStyle/>
          <a:p>
            <a:endParaRPr lang="en-US"/>
          </a:p>
        </p:txBody>
      </p:sp>
      <p:pic>
        <p:nvPicPr>
          <p:cNvPr id="13" name="Picture 12">
            <a:extLst>
              <a:ext uri="{FF2B5EF4-FFF2-40B4-BE49-F238E27FC236}">
                <a16:creationId xmlns:a16="http://schemas.microsoft.com/office/drawing/2014/main" id="{03014154-BAA1-B69F-D456-174B153E83D2}"/>
              </a:ext>
            </a:extLst>
          </p:cNvPr>
          <p:cNvPicPr>
            <a:picLocks noChangeAspect="1"/>
          </p:cNvPicPr>
          <p:nvPr userDrawn="1"/>
        </p:nvPicPr>
        <p:blipFill>
          <a:blip r:embed="rId4"/>
          <a:stretch>
            <a:fillRect/>
          </a:stretch>
        </p:blipFill>
        <p:spPr>
          <a:xfrm>
            <a:off x="5194655" y="3742080"/>
            <a:ext cx="2102168" cy="2102170"/>
          </a:xfrm>
          <a:prstGeom prst="rect">
            <a:avLst/>
          </a:prstGeom>
        </p:spPr>
      </p:pic>
      <p:sp>
        <p:nvSpPr>
          <p:cNvPr id="15" name="Text Placeholder 14">
            <a:extLst>
              <a:ext uri="{FF2B5EF4-FFF2-40B4-BE49-F238E27FC236}">
                <a16:creationId xmlns:a16="http://schemas.microsoft.com/office/drawing/2014/main" id="{FFC063A2-0477-49E0-4CBE-D96B1F9A450B}"/>
              </a:ext>
            </a:extLst>
          </p:cNvPr>
          <p:cNvSpPr>
            <a:spLocks noGrp="1"/>
          </p:cNvSpPr>
          <p:nvPr>
            <p:ph type="body" sz="quarter" idx="11"/>
          </p:nvPr>
        </p:nvSpPr>
        <p:spPr>
          <a:xfrm>
            <a:off x="7306736" y="961203"/>
            <a:ext cx="4278459" cy="12811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4">
            <a:extLst>
              <a:ext uri="{FF2B5EF4-FFF2-40B4-BE49-F238E27FC236}">
                <a16:creationId xmlns:a16="http://schemas.microsoft.com/office/drawing/2014/main" id="{8AE1E7B3-BDB1-29E4-28EC-6FC33D8BFFD8}"/>
              </a:ext>
            </a:extLst>
          </p:cNvPr>
          <p:cNvSpPr>
            <a:spLocks noGrp="1"/>
          </p:cNvSpPr>
          <p:nvPr>
            <p:ph type="body" sz="quarter" idx="12"/>
          </p:nvPr>
        </p:nvSpPr>
        <p:spPr>
          <a:xfrm>
            <a:off x="7306736" y="3929256"/>
            <a:ext cx="4278459" cy="12811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14">
            <a:extLst>
              <a:ext uri="{FF2B5EF4-FFF2-40B4-BE49-F238E27FC236}">
                <a16:creationId xmlns:a16="http://schemas.microsoft.com/office/drawing/2014/main" id="{715DD083-540E-396C-6D32-4ADADFE013BE}"/>
              </a:ext>
            </a:extLst>
          </p:cNvPr>
          <p:cNvSpPr>
            <a:spLocks noGrp="1"/>
          </p:cNvSpPr>
          <p:nvPr>
            <p:ph type="body" sz="quarter" idx="13"/>
          </p:nvPr>
        </p:nvSpPr>
        <p:spPr>
          <a:xfrm>
            <a:off x="838199" y="2788443"/>
            <a:ext cx="3884803" cy="305580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5121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descr="A close up of a blue fabric&#10;&#10;Description automatically generated with low confidence">
            <a:extLst>
              <a:ext uri="{FF2B5EF4-FFF2-40B4-BE49-F238E27FC236}">
                <a16:creationId xmlns:a16="http://schemas.microsoft.com/office/drawing/2014/main" id="{4D5BB032-36EB-60A7-EBA0-577346DFDC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2624882-599E-AEC3-B9DC-E92439E1548C}"/>
              </a:ext>
            </a:extLst>
          </p:cNvPr>
          <p:cNvSpPr/>
          <p:nvPr userDrawn="1"/>
        </p:nvSpPr>
        <p:spPr>
          <a:xfrm>
            <a:off x="0" y="0"/>
            <a:ext cx="12191999" cy="6858000"/>
          </a:xfrm>
          <a:prstGeom prst="rect">
            <a:avLst/>
          </a:prstGeom>
          <a:solidFill>
            <a:srgbClr val="081F47">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logo&#10;&#10;Description automatically generated with medium confidence">
            <a:extLst>
              <a:ext uri="{FF2B5EF4-FFF2-40B4-BE49-F238E27FC236}">
                <a16:creationId xmlns:a16="http://schemas.microsoft.com/office/drawing/2014/main" id="{CBE63DA9-2274-5B4C-E529-39FFD25445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46" y="6170061"/>
            <a:ext cx="1841971" cy="703465"/>
          </a:xfrm>
          <a:prstGeom prst="rect">
            <a:avLst/>
          </a:prstGeom>
        </p:spPr>
      </p:pic>
    </p:spTree>
    <p:extLst>
      <p:ext uri="{BB962C8B-B14F-4D97-AF65-F5344CB8AC3E}">
        <p14:creationId xmlns:p14="http://schemas.microsoft.com/office/powerpoint/2010/main" val="3812786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AA0DE16-A075-0F8F-9B7D-2A0D1716DB16}"/>
              </a:ext>
            </a:extLst>
          </p:cNvPr>
          <p:cNvSpPr>
            <a:spLocks noGrp="1"/>
          </p:cNvSpPr>
          <p:nvPr>
            <p:ph type="pic" sz="quarter" idx="11"/>
          </p:nvPr>
        </p:nvSpPr>
        <p:spPr>
          <a:xfrm>
            <a:off x="0" y="0"/>
            <a:ext cx="6858000" cy="6858000"/>
          </a:xfrm>
          <a:effectLst/>
        </p:spPr>
        <p:txBody>
          <a:bodyPr/>
          <a:lstStyle/>
          <a:p>
            <a:endParaRPr lang="en-US"/>
          </a:p>
        </p:txBody>
      </p:sp>
      <p:sp>
        <p:nvSpPr>
          <p:cNvPr id="4" name="Text Placeholder 3">
            <a:extLst>
              <a:ext uri="{FF2B5EF4-FFF2-40B4-BE49-F238E27FC236}">
                <a16:creationId xmlns:a16="http://schemas.microsoft.com/office/drawing/2014/main" id="{4F734E44-386A-2ED3-8A53-5BC91F1CF093}"/>
              </a:ext>
            </a:extLst>
          </p:cNvPr>
          <p:cNvSpPr>
            <a:spLocks noGrp="1"/>
          </p:cNvSpPr>
          <p:nvPr>
            <p:ph type="body" sz="quarter" idx="10"/>
          </p:nvPr>
        </p:nvSpPr>
        <p:spPr>
          <a:xfrm>
            <a:off x="7472597" y="1244184"/>
            <a:ext cx="4167265" cy="48643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1">
            <a:extLst>
              <a:ext uri="{FF2B5EF4-FFF2-40B4-BE49-F238E27FC236}">
                <a16:creationId xmlns:a16="http://schemas.microsoft.com/office/drawing/2014/main" id="{C6F023F1-FEC6-D202-E95E-E52184E2A07F}"/>
              </a:ext>
            </a:extLst>
          </p:cNvPr>
          <p:cNvSpPr/>
          <p:nvPr userDrawn="1"/>
        </p:nvSpPr>
        <p:spPr>
          <a:xfrm>
            <a:off x="0" y="6385058"/>
            <a:ext cx="12192000" cy="472942"/>
          </a:xfrm>
          <a:prstGeom prst="rect">
            <a:avLst/>
          </a:prstGeom>
          <a:gradFill>
            <a:gsLst>
              <a:gs pos="61000">
                <a:srgbClr val="103356">
                  <a:alpha val="0"/>
                </a:srgbClr>
              </a:gs>
              <a:gs pos="81000">
                <a:srgbClr val="103356"/>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l"/>
            <a:endParaRPr lang="nl-NL" sz="1100">
              <a:solidFill>
                <a:schemeClr val="tx2"/>
              </a:solidFill>
            </a:endParaRPr>
          </a:p>
        </p:txBody>
      </p:sp>
      <p:pic>
        <p:nvPicPr>
          <p:cNvPr id="3" name="Picture 2">
            <a:extLst>
              <a:ext uri="{FF2B5EF4-FFF2-40B4-BE49-F238E27FC236}">
                <a16:creationId xmlns:a16="http://schemas.microsoft.com/office/drawing/2014/main" id="{549A044D-A2AC-8E4A-399A-12BFA0362D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74695" y="6322022"/>
            <a:ext cx="1661149" cy="636333"/>
          </a:xfrm>
          <a:prstGeom prst="rect">
            <a:avLst/>
          </a:prstGeom>
        </p:spPr>
      </p:pic>
    </p:spTree>
    <p:extLst>
      <p:ext uri="{BB962C8B-B14F-4D97-AF65-F5344CB8AC3E}">
        <p14:creationId xmlns:p14="http://schemas.microsoft.com/office/powerpoint/2010/main" val="7691154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869A74-971D-5798-3475-85896D08E334}"/>
              </a:ext>
            </a:extLst>
          </p:cNvPr>
          <p:cNvSpPr>
            <a:spLocks noGrp="1"/>
          </p:cNvSpPr>
          <p:nvPr>
            <p:ph type="title"/>
          </p:nvPr>
        </p:nvSpPr>
        <p:spPr>
          <a:xfrm>
            <a:off x="838200" y="365125"/>
            <a:ext cx="8915400" cy="80327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1AEEE95D-18DD-A7E2-DFFA-2BC5B63A4E92}"/>
              </a:ext>
            </a:extLst>
          </p:cNvPr>
          <p:cNvSpPr>
            <a:spLocks noGrp="1"/>
          </p:cNvSpPr>
          <p:nvPr>
            <p:ph type="body" idx="1"/>
          </p:nvPr>
        </p:nvSpPr>
        <p:spPr>
          <a:xfrm>
            <a:off x="838200" y="1603829"/>
            <a:ext cx="10515600" cy="4573134"/>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2609C031-E041-164E-7C0F-AA24F07F581B}"/>
              </a:ext>
            </a:extLst>
          </p:cNvPr>
          <p:cNvSpPr/>
          <p:nvPr userDrawn="1"/>
        </p:nvSpPr>
        <p:spPr>
          <a:xfrm>
            <a:off x="0" y="6385058"/>
            <a:ext cx="12192000" cy="472942"/>
          </a:xfrm>
          <a:prstGeom prst="rect">
            <a:avLst/>
          </a:prstGeom>
          <a:solidFill>
            <a:srgbClr val="103356"/>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l"/>
            <a:endParaRPr lang="nl-NL" sz="1100">
              <a:solidFill>
                <a:schemeClr val="tx2"/>
              </a:solidFill>
            </a:endParaRPr>
          </a:p>
        </p:txBody>
      </p:sp>
      <p:pic>
        <p:nvPicPr>
          <p:cNvPr id="8" name="Picture 7">
            <a:extLst>
              <a:ext uri="{FF2B5EF4-FFF2-40B4-BE49-F238E27FC236}">
                <a16:creationId xmlns:a16="http://schemas.microsoft.com/office/drawing/2014/main" id="{10BC9696-2EF1-F383-55B3-7EF7C7772B0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574695" y="6322022"/>
            <a:ext cx="1661149" cy="636333"/>
          </a:xfrm>
          <a:prstGeom prst="rect">
            <a:avLst/>
          </a:prstGeom>
        </p:spPr>
      </p:pic>
    </p:spTree>
    <p:extLst>
      <p:ext uri="{BB962C8B-B14F-4D97-AF65-F5344CB8AC3E}">
        <p14:creationId xmlns:p14="http://schemas.microsoft.com/office/powerpoint/2010/main" val="1124970928"/>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Lst>
  <p:txStyles>
    <p:titleStyle>
      <a:lvl1pPr algn="l" defTabSz="914400" rtl="0" eaLnBrk="1" latinLnBrk="0" hangingPunct="1">
        <a:lnSpc>
          <a:spcPct val="90000"/>
        </a:lnSpc>
        <a:spcBef>
          <a:spcPct val="0"/>
        </a:spcBef>
        <a:buNone/>
        <a:defRPr sz="2800" b="1" kern="1200" spc="300">
          <a:solidFill>
            <a:schemeClr val="tx1"/>
          </a:solidFill>
          <a:latin typeface="+mj-lt"/>
          <a:ea typeface="+mj-ea"/>
          <a:cs typeface="+mj-cs"/>
        </a:defRPr>
      </a:lvl1pPr>
    </p:titleStyle>
    <p:bodyStyle>
      <a:lvl1pPr marL="0" indent="0" algn="l" defTabSz="914400" rtl="0" eaLnBrk="1" latinLnBrk="0" hangingPunct="1">
        <a:lnSpc>
          <a:spcPct val="90000"/>
        </a:lnSpc>
        <a:spcBef>
          <a:spcPts val="2400"/>
        </a:spcBef>
        <a:buFont typeface="Wingdings" panose="05000000000000000000" pitchFamily="2" charset="2"/>
        <a:buNone/>
        <a:defRPr sz="2400" b="1" kern="1200">
          <a:solidFill>
            <a:schemeClr val="tx1"/>
          </a:solidFill>
          <a:latin typeface="+mn-lt"/>
          <a:ea typeface="+mn-ea"/>
          <a:cs typeface="+mn-cs"/>
        </a:defRPr>
      </a:lvl1pPr>
      <a:lvl2pPr marL="0" indent="0" algn="l" defTabSz="914400" rtl="0" eaLnBrk="1" latinLnBrk="0" hangingPunct="1">
        <a:lnSpc>
          <a:spcPct val="90000"/>
        </a:lnSpc>
        <a:spcBef>
          <a:spcPts val="1200"/>
        </a:spcBef>
        <a:buFont typeface="Arial" panose="020B0604020202020204" pitchFamily="34" charset="0"/>
        <a:buNone/>
        <a:defRPr sz="2400" kern="1200">
          <a:solidFill>
            <a:schemeClr val="tx1"/>
          </a:solidFill>
          <a:latin typeface="+mn-lt"/>
          <a:ea typeface="+mn-ea"/>
          <a:cs typeface="+mn-cs"/>
        </a:defRPr>
      </a:lvl2pPr>
      <a:lvl3pPr marL="365760" indent="-228600" algn="l" defTabSz="914400" rtl="0" eaLnBrk="1" latinLnBrk="0" hangingPunct="1">
        <a:lnSpc>
          <a:spcPct val="90000"/>
        </a:lnSpc>
        <a:spcBef>
          <a:spcPts val="1200"/>
        </a:spcBef>
        <a:buSzPct val="80000"/>
        <a:buFont typeface="Wingdings" panose="05000000000000000000" pitchFamily="2" charset="2"/>
        <a:buChar char="§"/>
        <a:defRPr sz="2400" kern="1200">
          <a:solidFill>
            <a:schemeClr val="tx1"/>
          </a:solidFill>
          <a:latin typeface="+mn-lt"/>
          <a:ea typeface="+mn-ea"/>
          <a:cs typeface="+mn-cs"/>
        </a:defRPr>
      </a:lvl3pPr>
      <a:lvl4pPr marL="640080" indent="-228600" algn="l" defTabSz="914400" rtl="0" eaLnBrk="1" latinLnBrk="0" hangingPunct="1">
        <a:lnSpc>
          <a:spcPct val="90000"/>
        </a:lnSpc>
        <a:spcBef>
          <a:spcPts val="300"/>
        </a:spcBef>
        <a:buFont typeface="Corbel" panose="020B0503020204020204" pitchFamily="34" charset="0"/>
        <a:buChar char="−"/>
        <a:defRPr sz="2000" kern="1200">
          <a:solidFill>
            <a:schemeClr val="tx1"/>
          </a:solidFill>
          <a:latin typeface="+mn-lt"/>
          <a:ea typeface="+mn-ea"/>
          <a:cs typeface="+mn-cs"/>
        </a:defRPr>
      </a:lvl4pPr>
      <a:lvl5pPr marL="914400" indent="-182880" algn="l" defTabSz="914400" rtl="0" eaLnBrk="1" latinLnBrk="0" hangingPunct="1">
        <a:lnSpc>
          <a:spcPct val="90000"/>
        </a:lnSpc>
        <a:spcBef>
          <a:spcPts val="0"/>
        </a:spcBef>
        <a:buFont typeface="Corbel" panose="020B0503020204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869A74-971D-5798-3475-85896D08E334}"/>
              </a:ext>
            </a:extLst>
          </p:cNvPr>
          <p:cNvSpPr>
            <a:spLocks noGrp="1"/>
          </p:cNvSpPr>
          <p:nvPr>
            <p:ph type="title"/>
          </p:nvPr>
        </p:nvSpPr>
        <p:spPr>
          <a:xfrm>
            <a:off x="838200" y="365125"/>
            <a:ext cx="8915400" cy="80327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1AEEE95D-18DD-A7E2-DFFA-2BC5B63A4E92}"/>
              </a:ext>
            </a:extLst>
          </p:cNvPr>
          <p:cNvSpPr>
            <a:spLocks noGrp="1"/>
          </p:cNvSpPr>
          <p:nvPr>
            <p:ph type="body" idx="1"/>
          </p:nvPr>
        </p:nvSpPr>
        <p:spPr>
          <a:xfrm>
            <a:off x="838200" y="1603829"/>
            <a:ext cx="10515600" cy="4573134"/>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3817635"/>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Lst>
  <p:txStyles>
    <p:titleStyle>
      <a:lvl1pPr algn="l" defTabSz="914400" rtl="0" eaLnBrk="1" latinLnBrk="0" hangingPunct="1">
        <a:lnSpc>
          <a:spcPct val="90000"/>
        </a:lnSpc>
        <a:spcBef>
          <a:spcPct val="0"/>
        </a:spcBef>
        <a:buNone/>
        <a:defRPr sz="4400" b="1" kern="1200" spc="0">
          <a:solidFill>
            <a:schemeClr val="tx1"/>
          </a:solidFill>
          <a:latin typeface="+mj-lt"/>
          <a:ea typeface="+mj-ea"/>
          <a:cs typeface="+mj-cs"/>
        </a:defRPr>
      </a:lvl1pPr>
    </p:titleStyle>
    <p:bodyStyle>
      <a:lvl1pPr marL="0" indent="0" algn="l" defTabSz="914400" rtl="0" eaLnBrk="1" latinLnBrk="0" hangingPunct="1">
        <a:lnSpc>
          <a:spcPct val="90000"/>
        </a:lnSpc>
        <a:spcBef>
          <a:spcPts val="2400"/>
        </a:spcBef>
        <a:buFont typeface="Wingdings" panose="05000000000000000000" pitchFamily="2" charset="2"/>
        <a:buNone/>
        <a:defRPr sz="2400" b="1" kern="1200">
          <a:solidFill>
            <a:schemeClr val="tx1"/>
          </a:solidFill>
          <a:latin typeface="+mn-lt"/>
          <a:ea typeface="+mn-ea"/>
          <a:cs typeface="+mn-cs"/>
        </a:defRPr>
      </a:lvl1pPr>
      <a:lvl2pPr marL="0" indent="0" algn="l" defTabSz="914400" rtl="0" eaLnBrk="1" latinLnBrk="0" hangingPunct="1">
        <a:lnSpc>
          <a:spcPct val="90000"/>
        </a:lnSpc>
        <a:spcBef>
          <a:spcPts val="1200"/>
        </a:spcBef>
        <a:buFont typeface="Arial" panose="020B0604020202020204" pitchFamily="34" charset="0"/>
        <a:buNone/>
        <a:defRPr sz="2400" kern="1200">
          <a:solidFill>
            <a:schemeClr val="tx1"/>
          </a:solidFill>
          <a:latin typeface="+mn-lt"/>
          <a:ea typeface="+mn-ea"/>
          <a:cs typeface="+mn-cs"/>
        </a:defRPr>
      </a:lvl2pPr>
      <a:lvl3pPr marL="365760" indent="-228600" algn="l" defTabSz="914400" rtl="0" eaLnBrk="1" latinLnBrk="0" hangingPunct="1">
        <a:lnSpc>
          <a:spcPct val="90000"/>
        </a:lnSpc>
        <a:spcBef>
          <a:spcPts val="1200"/>
        </a:spcBef>
        <a:buSzPct val="80000"/>
        <a:buFont typeface="Wingdings" panose="05000000000000000000" pitchFamily="2" charset="2"/>
        <a:buChar char="§"/>
        <a:defRPr sz="2400" kern="1200">
          <a:solidFill>
            <a:schemeClr val="tx1"/>
          </a:solidFill>
          <a:latin typeface="+mn-lt"/>
          <a:ea typeface="+mn-ea"/>
          <a:cs typeface="+mn-cs"/>
        </a:defRPr>
      </a:lvl3pPr>
      <a:lvl4pPr marL="640080" indent="-228600" algn="l" defTabSz="914400" rtl="0" eaLnBrk="1" latinLnBrk="0" hangingPunct="1">
        <a:lnSpc>
          <a:spcPct val="90000"/>
        </a:lnSpc>
        <a:spcBef>
          <a:spcPts val="300"/>
        </a:spcBef>
        <a:buFont typeface="Corbel" panose="020B0503020204020204" pitchFamily="34" charset="0"/>
        <a:buChar char="−"/>
        <a:defRPr sz="2000" kern="1200">
          <a:solidFill>
            <a:schemeClr val="tx1"/>
          </a:solidFill>
          <a:latin typeface="+mn-lt"/>
          <a:ea typeface="+mn-ea"/>
          <a:cs typeface="+mn-cs"/>
        </a:defRPr>
      </a:lvl4pPr>
      <a:lvl5pPr marL="914400" indent="-182880" algn="l" defTabSz="914400" rtl="0" eaLnBrk="1" latinLnBrk="0" hangingPunct="1">
        <a:lnSpc>
          <a:spcPct val="90000"/>
        </a:lnSpc>
        <a:spcBef>
          <a:spcPts val="0"/>
        </a:spcBef>
        <a:buFont typeface="Corbel" panose="020B0503020204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869A74-971D-5798-3475-85896D08E334}"/>
              </a:ext>
            </a:extLst>
          </p:cNvPr>
          <p:cNvSpPr>
            <a:spLocks noGrp="1"/>
          </p:cNvSpPr>
          <p:nvPr>
            <p:ph type="title"/>
          </p:nvPr>
        </p:nvSpPr>
        <p:spPr>
          <a:xfrm>
            <a:off x="838200" y="365125"/>
            <a:ext cx="8915400" cy="80327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1AEEE95D-18DD-A7E2-DFFA-2BC5B63A4E92}"/>
              </a:ext>
            </a:extLst>
          </p:cNvPr>
          <p:cNvSpPr>
            <a:spLocks noGrp="1"/>
          </p:cNvSpPr>
          <p:nvPr>
            <p:ph type="body" idx="1"/>
          </p:nvPr>
        </p:nvSpPr>
        <p:spPr>
          <a:xfrm>
            <a:off x="838200" y="1603829"/>
            <a:ext cx="10515600" cy="4573134"/>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8416120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Lst>
  <p:txStyles>
    <p:titleStyle>
      <a:lvl1pPr algn="l" defTabSz="914400" rtl="0" eaLnBrk="1" latinLnBrk="0" hangingPunct="1">
        <a:lnSpc>
          <a:spcPct val="90000"/>
        </a:lnSpc>
        <a:spcBef>
          <a:spcPct val="0"/>
        </a:spcBef>
        <a:buNone/>
        <a:defRPr sz="2800" b="1" kern="1200" spc="300">
          <a:solidFill>
            <a:schemeClr val="tx1"/>
          </a:solidFill>
          <a:latin typeface="+mj-lt"/>
          <a:ea typeface="+mj-ea"/>
          <a:cs typeface="+mj-cs"/>
        </a:defRPr>
      </a:lvl1pPr>
    </p:titleStyle>
    <p:bodyStyle>
      <a:lvl1pPr marL="0" indent="0" algn="l" defTabSz="914400" rtl="0" eaLnBrk="1" latinLnBrk="0" hangingPunct="1">
        <a:lnSpc>
          <a:spcPct val="90000"/>
        </a:lnSpc>
        <a:spcBef>
          <a:spcPts val="2400"/>
        </a:spcBef>
        <a:buFont typeface="Wingdings" panose="05000000000000000000" pitchFamily="2" charset="2"/>
        <a:buNone/>
        <a:defRPr sz="2400" b="1" kern="1200">
          <a:solidFill>
            <a:schemeClr val="tx1"/>
          </a:solidFill>
          <a:latin typeface="+mn-lt"/>
          <a:ea typeface="+mn-ea"/>
          <a:cs typeface="+mn-cs"/>
        </a:defRPr>
      </a:lvl1pPr>
      <a:lvl2pPr marL="0" indent="0" algn="l" defTabSz="914400" rtl="0" eaLnBrk="1" latinLnBrk="0" hangingPunct="1">
        <a:lnSpc>
          <a:spcPct val="90000"/>
        </a:lnSpc>
        <a:spcBef>
          <a:spcPts val="1200"/>
        </a:spcBef>
        <a:buFont typeface="Arial" panose="020B0604020202020204" pitchFamily="34" charset="0"/>
        <a:buNone/>
        <a:defRPr sz="2400" kern="1200">
          <a:solidFill>
            <a:schemeClr val="tx1"/>
          </a:solidFill>
          <a:latin typeface="+mn-lt"/>
          <a:ea typeface="+mn-ea"/>
          <a:cs typeface="+mn-cs"/>
        </a:defRPr>
      </a:lvl2pPr>
      <a:lvl3pPr marL="365760" indent="-228600" algn="l" defTabSz="914400" rtl="0" eaLnBrk="1" latinLnBrk="0" hangingPunct="1">
        <a:lnSpc>
          <a:spcPct val="90000"/>
        </a:lnSpc>
        <a:spcBef>
          <a:spcPts val="1200"/>
        </a:spcBef>
        <a:buSzPct val="80000"/>
        <a:buFont typeface="Wingdings" panose="05000000000000000000" pitchFamily="2" charset="2"/>
        <a:buChar char="§"/>
        <a:defRPr sz="2400" kern="1200">
          <a:solidFill>
            <a:schemeClr val="tx1"/>
          </a:solidFill>
          <a:latin typeface="+mn-lt"/>
          <a:ea typeface="+mn-ea"/>
          <a:cs typeface="+mn-cs"/>
        </a:defRPr>
      </a:lvl3pPr>
      <a:lvl4pPr marL="640080" indent="-228600" algn="l" defTabSz="914400" rtl="0" eaLnBrk="1" latinLnBrk="0" hangingPunct="1">
        <a:lnSpc>
          <a:spcPct val="90000"/>
        </a:lnSpc>
        <a:spcBef>
          <a:spcPts val="300"/>
        </a:spcBef>
        <a:buFont typeface="Corbel" panose="020B0503020204020204" pitchFamily="34" charset="0"/>
        <a:buChar char="−"/>
        <a:defRPr sz="2000" kern="1200">
          <a:solidFill>
            <a:schemeClr val="tx1"/>
          </a:solidFill>
          <a:latin typeface="+mn-lt"/>
          <a:ea typeface="+mn-ea"/>
          <a:cs typeface="+mn-cs"/>
        </a:defRPr>
      </a:lvl4pPr>
      <a:lvl5pPr marL="914400" indent="-182880" algn="l" defTabSz="914400" rtl="0" eaLnBrk="1" latinLnBrk="0" hangingPunct="1">
        <a:lnSpc>
          <a:spcPct val="90000"/>
        </a:lnSpc>
        <a:spcBef>
          <a:spcPts val="0"/>
        </a:spcBef>
        <a:buFont typeface="Corbel" panose="020B0503020204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3.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3.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3.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42.jp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3.png"/><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3.png"/><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3.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3B2F9A-3A52-A9C2-4822-6BEEA3837089}"/>
              </a:ext>
            </a:extLst>
          </p:cNvPr>
          <p:cNvSpPr txBox="1"/>
          <p:nvPr/>
        </p:nvSpPr>
        <p:spPr>
          <a:xfrm>
            <a:off x="1292251" y="1512981"/>
            <a:ext cx="9518038" cy="1089529"/>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24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Light" panose="020B0303020204020204" pitchFamily="34" charset="0"/>
                <a:ea typeface="+mn-ea"/>
                <a:cs typeface="+mn-cs"/>
              </a:rPr>
              <a:t>A brief dive into general cybersecurity awareness </a:t>
            </a:r>
            <a:br>
              <a:rPr kumimoji="0" lang="en-US" sz="3200" b="0" i="0" u="none" strike="noStrike" kern="1200" cap="none" spc="0" normalizeH="0" baseline="0" noProof="0" dirty="0">
                <a:ln>
                  <a:noFill/>
                </a:ln>
                <a:solidFill>
                  <a:prstClr val="white"/>
                </a:solidFill>
                <a:effectLst/>
                <a:uLnTx/>
                <a:uFillTx/>
                <a:latin typeface="Corbel Light" panose="020B0303020204020204" pitchFamily="34" charset="0"/>
                <a:ea typeface="+mn-ea"/>
                <a:cs typeface="+mn-cs"/>
              </a:rPr>
            </a:br>
            <a:r>
              <a:rPr lang="en-US" sz="4000" b="1" dirty="0">
                <a:solidFill>
                  <a:prstClr val="white"/>
                </a:solidFill>
                <a:latin typeface="Corbel" panose="020B0503020204020204"/>
              </a:rPr>
              <a:t>Threat modeling</a:t>
            </a:r>
          </a:p>
        </p:txBody>
      </p:sp>
      <p:sp>
        <p:nvSpPr>
          <p:cNvPr id="9" name="TextBox 8">
            <a:extLst>
              <a:ext uri="{FF2B5EF4-FFF2-40B4-BE49-F238E27FC236}">
                <a16:creationId xmlns:a16="http://schemas.microsoft.com/office/drawing/2014/main" id="{E62FCCBD-37A6-5652-16C2-068D828AEF24}"/>
              </a:ext>
            </a:extLst>
          </p:cNvPr>
          <p:cNvSpPr txBox="1"/>
          <p:nvPr/>
        </p:nvSpPr>
        <p:spPr>
          <a:xfrm>
            <a:off x="1292251" y="4124247"/>
            <a:ext cx="9518038"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Christo Butcher  </a:t>
            </a:r>
            <a:r>
              <a:rPr kumimoji="0" lang="en-US" sz="2400" b="0" i="0" u="none" strike="noStrike" kern="1200" cap="none" spc="0" normalizeH="0" baseline="0" noProof="0" dirty="0">
                <a:ln>
                  <a:noFill/>
                </a:ln>
                <a:solidFill>
                  <a:prstClr val="white"/>
                </a:solidFill>
                <a:effectLst/>
                <a:uLnTx/>
                <a:uFillTx/>
                <a:latin typeface="Corbel Light" panose="020B0303020204020204" pitchFamily="34" charset="0"/>
                <a:ea typeface="+mn-ea"/>
                <a:cs typeface="+mn-cs"/>
              </a:rPr>
              <a:t>◂</a:t>
            </a:r>
            <a:r>
              <a:rPr kumimoji="0" lang="en-US" sz="2800" b="0" i="0" u="none" strike="noStrike" kern="1200" cap="none" spc="0" normalizeH="0" baseline="0" noProof="0" dirty="0">
                <a:ln>
                  <a:noFill/>
                </a:ln>
                <a:solidFill>
                  <a:prstClr val="white"/>
                </a:solidFill>
                <a:effectLst/>
                <a:uLnTx/>
                <a:uFillTx/>
                <a:latin typeface="Corbel Light" panose="020B0303020204020204" pitchFamily="34" charset="0"/>
                <a:ea typeface="+mn-ea"/>
                <a:cs typeface="+mn-cs"/>
              </a:rPr>
              <a:t>  </a:t>
            </a:r>
            <a:r>
              <a:rPr kumimoji="0" lang="en-US" sz="2800" b="0" i="1" u="none" strike="noStrike" kern="1200" cap="none" spc="0" normalizeH="0" baseline="0" noProof="0" dirty="0">
                <a:ln>
                  <a:noFill/>
                </a:ln>
                <a:solidFill>
                  <a:prstClr val="white"/>
                </a:solidFill>
                <a:effectLst/>
                <a:uLnTx/>
                <a:uFillTx/>
                <a:latin typeface="Corbel Light" panose="020B0303020204020204" pitchFamily="34" charset="0"/>
                <a:ea typeface="+mn-ea"/>
                <a:cs typeface="+mn-cs"/>
              </a:rPr>
              <a:t>Executive Consultant </a:t>
            </a: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 </a:t>
            </a:r>
            <a:r>
              <a:rPr kumimoji="0" lang="en-US" sz="2400" b="0" i="0" u="none" strike="noStrike" kern="1200" cap="none" spc="0" normalizeH="0" baseline="0" noProof="0" dirty="0">
                <a:ln>
                  <a:noFill/>
                </a:ln>
                <a:solidFill>
                  <a:prstClr val="white"/>
                </a:solidFill>
                <a:effectLst/>
                <a:uLnTx/>
                <a:uFillTx/>
                <a:latin typeface="Corbel Light" panose="020B0303020204020204" pitchFamily="34" charset="0"/>
                <a:ea typeface="+mn-ea"/>
                <a:cs typeface="+mn-cs"/>
              </a:rPr>
              <a:t>◂ </a:t>
            </a:r>
            <a:r>
              <a:rPr kumimoji="0" lang="en-US" sz="2800" b="0" i="0" u="none" strike="noStrike" kern="1200" cap="none" spc="0" normalizeH="0" baseline="0" noProof="0" dirty="0">
                <a:ln>
                  <a:noFill/>
                </a:ln>
                <a:solidFill>
                  <a:prstClr val="white"/>
                </a:solidFill>
                <a:effectLst/>
                <a:uLnTx/>
                <a:uFillTx/>
                <a:latin typeface="Corbel Light" panose="020B0303020204020204" pitchFamily="34" charset="0"/>
                <a:ea typeface="+mn-ea"/>
                <a:cs typeface="+mn-cs"/>
              </a:rPr>
              <a:t> </a:t>
            </a:r>
            <a:r>
              <a:rPr kumimoji="0" lang="en-US" sz="2800" b="1" i="0" u="none" strike="noStrike" kern="1200" cap="none" spc="0" normalizeH="0" baseline="0" noProof="0" dirty="0">
                <a:ln>
                  <a:noFill/>
                </a:ln>
                <a:solidFill>
                  <a:prstClr val="white"/>
                </a:solidFill>
                <a:effectLst/>
                <a:uLnTx/>
                <a:uFillTx/>
                <a:latin typeface="Corbel" panose="020B0503020204020204"/>
                <a:ea typeface="+mn-ea"/>
                <a:cs typeface="+mn-cs"/>
              </a:rPr>
              <a:t>Fox-IT  </a:t>
            </a:r>
            <a:r>
              <a:rPr lang="en-US" sz="2800" dirty="0">
                <a:solidFill>
                  <a:prstClr val="white"/>
                </a:solidFill>
                <a:latin typeface="Corbel Light" panose="020B0303020204020204" pitchFamily="34" charset="0"/>
              </a:rPr>
              <a:t>(NCC Group)</a:t>
            </a:r>
          </a:p>
        </p:txBody>
      </p:sp>
    </p:spTree>
    <p:extLst>
      <p:ext uri="{BB962C8B-B14F-4D97-AF65-F5344CB8AC3E}">
        <p14:creationId xmlns:p14="http://schemas.microsoft.com/office/powerpoint/2010/main" val="1433946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81D817-D8EE-6681-692E-1284178A0F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67000"/>
            <a:ext cx="12192000" cy="12192000"/>
          </a:xfrm>
          <a:prstGeom prst="rect">
            <a:avLst/>
          </a:prstGeom>
        </p:spPr>
      </p:pic>
      <p:sp>
        <p:nvSpPr>
          <p:cNvPr id="3" name="TextBox 2">
            <a:extLst>
              <a:ext uri="{FF2B5EF4-FFF2-40B4-BE49-F238E27FC236}">
                <a16:creationId xmlns:a16="http://schemas.microsoft.com/office/drawing/2014/main" id="{FCBADF20-C52C-0E11-88D0-A02A98E82F98}"/>
              </a:ext>
            </a:extLst>
          </p:cNvPr>
          <p:cNvSpPr txBox="1"/>
          <p:nvPr/>
        </p:nvSpPr>
        <p:spPr>
          <a:xfrm>
            <a:off x="10538056" y="98061"/>
            <a:ext cx="1632178" cy="41549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lumMod val="65000"/>
                  </a:prstClr>
                </a:solidFill>
                <a:effectLst/>
                <a:uLnTx/>
                <a:uFillTx/>
                <a:latin typeface="Arial" panose="020B0604020202020204"/>
                <a:ea typeface="+mn-ea"/>
                <a:cs typeface="+mn-cs"/>
              </a:rPr>
              <a:t>Photo by Jordan Beltran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lumMod val="65000"/>
                  </a:prstClr>
                </a:solidFill>
                <a:effectLst/>
                <a:uLnTx/>
                <a:uFillTx/>
                <a:latin typeface="Arial" panose="020B0604020202020204"/>
                <a:ea typeface="+mn-ea"/>
                <a:cs typeface="+mn-cs"/>
              </a:rPr>
              <a:t>on </a:t>
            </a:r>
            <a:r>
              <a:rPr kumimoji="0" lang="en-US" sz="1050" b="0" i="0" u="none" strike="noStrike" kern="1200" cap="none" spc="0" normalizeH="0" baseline="0" noProof="0" err="1">
                <a:ln>
                  <a:noFill/>
                </a:ln>
                <a:solidFill>
                  <a:prstClr val="white">
                    <a:lumMod val="65000"/>
                  </a:prstClr>
                </a:solidFill>
                <a:effectLst/>
                <a:uLnTx/>
                <a:uFillTx/>
                <a:latin typeface="Arial" panose="020B0604020202020204"/>
                <a:ea typeface="+mn-ea"/>
                <a:cs typeface="+mn-cs"/>
              </a:rPr>
              <a:t>Unsplash</a:t>
            </a:r>
            <a:endParaRPr kumimoji="0" lang="en-US" sz="1050" b="0" i="0" u="none" strike="noStrike" kern="1200" cap="none" spc="0" normalizeH="0" baseline="0" noProof="0">
              <a:ln>
                <a:noFill/>
              </a:ln>
              <a:solidFill>
                <a:prstClr val="white">
                  <a:lumMod val="6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24834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A358B0C-88F6-760F-A22A-F3210CF10C8B}"/>
              </a:ext>
            </a:extLst>
          </p:cNvPr>
          <p:cNvSpPr txBox="1"/>
          <p:nvPr/>
        </p:nvSpPr>
        <p:spPr>
          <a:xfrm>
            <a:off x="4908612" y="1203608"/>
            <a:ext cx="6429983" cy="809768"/>
          </a:xfrm>
          <a:prstGeom prst="rect">
            <a:avLst/>
          </a:prstGeom>
          <a:noFill/>
        </p:spPr>
        <p:txBody>
          <a:bodyPr wrap="square" rtlCol="0" anchor="t">
            <a:noAutofit/>
          </a:bodyPr>
          <a:lstStyle/>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Collect threat intelligence relevant to the organization</a:t>
            </a:r>
          </a:p>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Understand how threat actors work, their tools, techniques, and MOs</a:t>
            </a:r>
          </a:p>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Filter based on organization profile and its IT landscape</a:t>
            </a:r>
          </a:p>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Ensure threat intelligence is actionable: helps make decisions and/or test security</a:t>
            </a:r>
          </a:p>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Track threat landscape as it evolves over time</a:t>
            </a:r>
          </a:p>
        </p:txBody>
      </p:sp>
    </p:spTree>
    <p:extLst>
      <p:ext uri="{BB962C8B-B14F-4D97-AF65-F5344CB8AC3E}">
        <p14:creationId xmlns:p14="http://schemas.microsoft.com/office/powerpoint/2010/main" val="1740921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4317242" y="1787854"/>
            <a:ext cx="2379259" cy="809768"/>
          </a:xfrm>
          <a:prstGeom prst="rect">
            <a:avLst/>
          </a:prstGeom>
          <a:noFill/>
        </p:spPr>
        <p:txBody>
          <a:bodyPr wrap="square" rtlCol="0" anchor="t">
            <a:noAutofit/>
          </a:bodyPr>
          <a:lstStyle/>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Learn from others</a:t>
            </a:r>
          </a:p>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External sources of actionable threat intel</a:t>
            </a:r>
          </a:p>
        </p:txBody>
      </p:sp>
      <p:sp>
        <p:nvSpPr>
          <p:cNvPr id="4" name="TextBox 3"/>
          <p:cNvSpPr txBox="1"/>
          <p:nvPr/>
        </p:nvSpPr>
        <p:spPr>
          <a:xfrm>
            <a:off x="4317243" y="2651075"/>
            <a:ext cx="2242782" cy="809768"/>
          </a:xfrm>
          <a:prstGeom prst="rect">
            <a:avLst/>
          </a:prstGeom>
          <a:noFill/>
        </p:spPr>
        <p:txBody>
          <a:bodyPr wrap="square" rtlCol="0" anchor="t">
            <a:noAutofit/>
          </a:bodyPr>
          <a:lstStyle/>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Apply own creativity</a:t>
            </a:r>
          </a:p>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Threat modeling workshops and mindset</a:t>
            </a:r>
          </a:p>
        </p:txBody>
      </p:sp>
      <p:sp>
        <p:nvSpPr>
          <p:cNvPr id="5" name="TextBox 4"/>
          <p:cNvSpPr txBox="1"/>
          <p:nvPr/>
        </p:nvSpPr>
        <p:spPr>
          <a:xfrm>
            <a:off x="4317242" y="3514296"/>
            <a:ext cx="2379259" cy="809768"/>
          </a:xfrm>
          <a:prstGeom prst="rect">
            <a:avLst/>
          </a:prstGeom>
          <a:noFill/>
        </p:spPr>
        <p:txBody>
          <a:bodyPr wrap="square" rtlCol="0" anchor="t">
            <a:noAutofit/>
          </a:bodyPr>
          <a:lstStyle/>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Use experts’ creativity</a:t>
            </a:r>
          </a:p>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Red teamers, pen testers, white hat hackers</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4671">
            <a:off x="1191161" y="1346020"/>
            <a:ext cx="8092676" cy="2511960"/>
          </a:xfrm>
          <a:prstGeom prst="rect">
            <a:avLst/>
          </a:prstGeom>
        </p:spPr>
      </p:pic>
    </p:spTree>
    <p:extLst>
      <p:ext uri="{BB962C8B-B14F-4D97-AF65-F5344CB8AC3E}">
        <p14:creationId xmlns:p14="http://schemas.microsoft.com/office/powerpoint/2010/main" val="3112831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A358B0C-88F6-760F-A22A-F3210CF10C8B}"/>
              </a:ext>
            </a:extLst>
          </p:cNvPr>
          <p:cNvSpPr txBox="1"/>
          <p:nvPr/>
        </p:nvSpPr>
        <p:spPr>
          <a:xfrm>
            <a:off x="4908612" y="1203608"/>
            <a:ext cx="6429983" cy="809768"/>
          </a:xfrm>
          <a:prstGeom prst="rect">
            <a:avLst/>
          </a:prstGeom>
          <a:noFill/>
        </p:spPr>
        <p:txBody>
          <a:bodyPr wrap="square" rtlCol="0" anchor="t">
            <a:noAutofit/>
          </a:bodyPr>
          <a:lstStyle/>
          <a:p>
            <a:pPr marL="137160" indent="-137160">
              <a:lnSpc>
                <a:spcPct val="90000"/>
              </a:lnSpc>
              <a:spcAft>
                <a:spcPts val="6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Learn from external sources, what others see</a:t>
            </a:r>
          </a:p>
          <a:p>
            <a:pPr marL="137160" indent="-137160">
              <a:lnSpc>
                <a:spcPct val="90000"/>
              </a:lnSpc>
              <a:spcAft>
                <a:spcPts val="6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Generic threats, </a:t>
            </a:r>
            <a:r>
              <a:rPr lang="en-US" sz="1400" b="1" dirty="0">
                <a:solidFill>
                  <a:srgbClr val="103356"/>
                </a:solidFill>
                <a:latin typeface="Calibri" panose="020F0502020204030204" pitchFamily="34" charset="0"/>
                <a:cs typeface="Calibri" panose="020F0502020204030204" pitchFamily="34" charset="0"/>
              </a:rPr>
              <a:t>not specific </a:t>
            </a:r>
            <a:r>
              <a:rPr lang="en-US" sz="1400" dirty="0">
                <a:solidFill>
                  <a:srgbClr val="103356"/>
                </a:solidFill>
                <a:latin typeface="Calibri" panose="020F0502020204030204" pitchFamily="34" charset="0"/>
                <a:cs typeface="Calibri" panose="020F0502020204030204" pitchFamily="34" charset="0"/>
              </a:rPr>
              <a:t>to the organization</a:t>
            </a:r>
          </a:p>
          <a:p>
            <a:pPr marL="137160" indent="-137160">
              <a:lnSpc>
                <a:spcPct val="90000"/>
              </a:lnSpc>
              <a:spcAft>
                <a:spcPts val="6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Often focusing on technical details of cyber attacks</a:t>
            </a:r>
          </a:p>
        </p:txBody>
      </p:sp>
      <p:sp>
        <p:nvSpPr>
          <p:cNvPr id="3" name="TextBox 2">
            <a:extLst>
              <a:ext uri="{FF2B5EF4-FFF2-40B4-BE49-F238E27FC236}">
                <a16:creationId xmlns:a16="http://schemas.microsoft.com/office/drawing/2014/main" id="{54C00571-7262-C17B-012F-469CDEB1881F}"/>
              </a:ext>
            </a:extLst>
          </p:cNvPr>
          <p:cNvSpPr txBox="1"/>
          <p:nvPr/>
        </p:nvSpPr>
        <p:spPr>
          <a:xfrm>
            <a:off x="4908612" y="3239954"/>
            <a:ext cx="5312959" cy="809768"/>
          </a:xfrm>
          <a:prstGeom prst="rect">
            <a:avLst/>
          </a:prstGeom>
          <a:noFill/>
        </p:spPr>
        <p:txBody>
          <a:bodyPr wrap="square" rtlCol="0" anchor="t">
            <a:noAutofit/>
          </a:bodyPr>
          <a:lstStyle/>
          <a:p>
            <a:pPr marL="137160" indent="-137160">
              <a:lnSpc>
                <a:spcPct val="90000"/>
              </a:lnSpc>
              <a:spcAft>
                <a:spcPts val="6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Apply threat intelligence to the organization and its IT landscape</a:t>
            </a:r>
            <a:br>
              <a:rPr lang="en-US" sz="1400" dirty="0">
                <a:solidFill>
                  <a:srgbClr val="103356"/>
                </a:solidFill>
                <a:latin typeface="Calibri" panose="020F0502020204030204" pitchFamily="34" charset="0"/>
                <a:cs typeface="Calibri" panose="020F0502020204030204" pitchFamily="34" charset="0"/>
              </a:rPr>
            </a:br>
            <a:r>
              <a:rPr lang="en-US" sz="1400" dirty="0">
                <a:solidFill>
                  <a:srgbClr val="103356"/>
                </a:solidFill>
                <a:latin typeface="Calibri" panose="020F0502020204030204" pitchFamily="34" charset="0"/>
                <a:cs typeface="Calibri" panose="020F0502020204030204" pitchFamily="34" charset="0"/>
              </a:rPr>
              <a:t>Be creative: don’t be limited by what’s known, but do stay realistic</a:t>
            </a:r>
          </a:p>
          <a:p>
            <a:pPr marL="137160" indent="-137160">
              <a:lnSpc>
                <a:spcPct val="90000"/>
              </a:lnSpc>
              <a:spcAft>
                <a:spcPts val="6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Identify potential threats and associated business impact</a:t>
            </a:r>
            <a:br>
              <a:rPr lang="en-US" sz="1400" dirty="0">
                <a:solidFill>
                  <a:srgbClr val="103356"/>
                </a:solidFill>
                <a:latin typeface="Calibri" panose="020F0502020204030204" pitchFamily="34" charset="0"/>
                <a:cs typeface="Calibri" panose="020F0502020204030204" pitchFamily="34" charset="0"/>
              </a:rPr>
            </a:br>
            <a:r>
              <a:rPr lang="en-US" sz="1400" b="1" dirty="0">
                <a:solidFill>
                  <a:srgbClr val="103356"/>
                </a:solidFill>
                <a:latin typeface="Calibri" panose="020F0502020204030204" pitchFamily="34" charset="0"/>
                <a:cs typeface="Calibri" panose="020F0502020204030204" pitchFamily="34" charset="0"/>
              </a:rPr>
              <a:t>Closer to the business </a:t>
            </a:r>
            <a:r>
              <a:rPr lang="en-US" sz="1400" dirty="0">
                <a:solidFill>
                  <a:srgbClr val="103356"/>
                </a:solidFill>
                <a:latin typeface="Calibri" panose="020F0502020204030204" pitchFamily="34" charset="0"/>
                <a:cs typeface="Calibri" panose="020F0502020204030204" pitchFamily="34" charset="0"/>
              </a:rPr>
              <a:t>than standard threat intelligence</a:t>
            </a:r>
          </a:p>
          <a:p>
            <a:pPr marL="137160" indent="-137160">
              <a:lnSpc>
                <a:spcPct val="90000"/>
              </a:lnSpc>
              <a:spcAft>
                <a:spcPts val="6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Help prioritize threats based on potential business impact</a:t>
            </a:r>
          </a:p>
        </p:txBody>
      </p:sp>
    </p:spTree>
    <p:extLst>
      <p:ext uri="{BB962C8B-B14F-4D97-AF65-F5344CB8AC3E}">
        <p14:creationId xmlns:p14="http://schemas.microsoft.com/office/powerpoint/2010/main" val="3994754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4317242" y="1787854"/>
            <a:ext cx="2379259" cy="809768"/>
          </a:xfrm>
          <a:prstGeom prst="rect">
            <a:avLst/>
          </a:prstGeom>
          <a:noFill/>
        </p:spPr>
        <p:txBody>
          <a:bodyPr wrap="square" rtlCol="0" anchor="t">
            <a:noAutofit/>
          </a:bodyPr>
          <a:lstStyle/>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Learn from others</a:t>
            </a:r>
          </a:p>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External sources of actionable threat intel</a:t>
            </a:r>
          </a:p>
        </p:txBody>
      </p:sp>
      <p:sp>
        <p:nvSpPr>
          <p:cNvPr id="4" name="TextBox 3"/>
          <p:cNvSpPr txBox="1"/>
          <p:nvPr/>
        </p:nvSpPr>
        <p:spPr>
          <a:xfrm>
            <a:off x="4317243" y="2651075"/>
            <a:ext cx="2242782" cy="809768"/>
          </a:xfrm>
          <a:prstGeom prst="rect">
            <a:avLst/>
          </a:prstGeom>
          <a:noFill/>
        </p:spPr>
        <p:txBody>
          <a:bodyPr wrap="square" rtlCol="0" anchor="t">
            <a:noAutofit/>
          </a:bodyPr>
          <a:lstStyle/>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Apply own creativity</a:t>
            </a:r>
          </a:p>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Threat modeling workshops and mindset</a:t>
            </a:r>
          </a:p>
        </p:txBody>
      </p:sp>
      <p:sp>
        <p:nvSpPr>
          <p:cNvPr id="5" name="TextBox 4"/>
          <p:cNvSpPr txBox="1"/>
          <p:nvPr/>
        </p:nvSpPr>
        <p:spPr>
          <a:xfrm>
            <a:off x="4317242" y="3514296"/>
            <a:ext cx="2379259" cy="809768"/>
          </a:xfrm>
          <a:prstGeom prst="rect">
            <a:avLst/>
          </a:prstGeom>
          <a:noFill/>
        </p:spPr>
        <p:txBody>
          <a:bodyPr wrap="square" rtlCol="0" anchor="t">
            <a:noAutofit/>
          </a:bodyPr>
          <a:lstStyle/>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Use experts’ creativity</a:t>
            </a:r>
          </a:p>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Red teamers, pen testers, white hat hackers</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4671">
            <a:off x="1191161" y="1904074"/>
            <a:ext cx="8092676" cy="2511960"/>
          </a:xfrm>
          <a:prstGeom prst="rect">
            <a:avLst/>
          </a:prstGeom>
        </p:spPr>
      </p:pic>
    </p:spTree>
    <p:extLst>
      <p:ext uri="{BB962C8B-B14F-4D97-AF65-F5344CB8AC3E}">
        <p14:creationId xmlns:p14="http://schemas.microsoft.com/office/powerpoint/2010/main" val="152081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A9D296-D4FB-F3C8-F1EE-DE14957E13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75" y="-1181686"/>
            <a:ext cx="12365501" cy="8243667"/>
          </a:xfrm>
          <a:prstGeom prst="rect">
            <a:avLst/>
          </a:prstGeom>
        </p:spPr>
      </p:pic>
      <p:sp>
        <p:nvSpPr>
          <p:cNvPr id="3" name="TextBox 2"/>
          <p:cNvSpPr txBox="1"/>
          <p:nvPr/>
        </p:nvSpPr>
        <p:spPr>
          <a:xfrm>
            <a:off x="9227726" y="6628488"/>
            <a:ext cx="2779800" cy="215444"/>
          </a:xfrm>
          <a:prstGeom prst="rect">
            <a:avLst/>
          </a:prstGeom>
          <a:noFill/>
        </p:spPr>
        <p:txBody>
          <a:bodyPr wrap="none" lIns="0" tIns="0" rIns="0" bIns="0" rtlCol="0">
            <a:spAutoFit/>
          </a:bodyPr>
          <a:lstStyle>
            <a:defPPr lvl="0">
              <a:defRPr lang="en-GB"/>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a:solidFill>
                  <a:srgbClr val="C00000"/>
                </a:solidFill>
                <a:latin typeface="Calibri" panose="020F0502020204030204" pitchFamily="34" charset="0"/>
                <a:cs typeface="Calibri" panose="020F0502020204030204" pitchFamily="34" charset="0"/>
              </a:rPr>
              <a:t>Photo by Reno </a:t>
            </a:r>
            <a:r>
              <a:rPr lang="en-US" sz="1400" i="1" dirty="0" err="1">
                <a:solidFill>
                  <a:srgbClr val="C00000"/>
                </a:solidFill>
                <a:latin typeface="Calibri" panose="020F0502020204030204" pitchFamily="34" charset="0"/>
                <a:cs typeface="Calibri" panose="020F0502020204030204" pitchFamily="34" charset="0"/>
              </a:rPr>
              <a:t>Laithienne</a:t>
            </a:r>
            <a:r>
              <a:rPr lang="en-US" sz="1400" i="1" dirty="0">
                <a:solidFill>
                  <a:srgbClr val="C00000"/>
                </a:solidFill>
                <a:latin typeface="Calibri" panose="020F0502020204030204" pitchFamily="34" charset="0"/>
                <a:cs typeface="Calibri" panose="020F0502020204030204" pitchFamily="34" charset="0"/>
              </a:rPr>
              <a:t> on </a:t>
            </a:r>
            <a:r>
              <a:rPr lang="en-US" sz="1400" i="1" dirty="0" err="1">
                <a:solidFill>
                  <a:srgbClr val="C00000"/>
                </a:solidFill>
                <a:latin typeface="Calibri" panose="020F0502020204030204" pitchFamily="34" charset="0"/>
                <a:cs typeface="Calibri" panose="020F0502020204030204" pitchFamily="34" charset="0"/>
              </a:rPr>
              <a:t>Unsplash</a:t>
            </a:r>
            <a:endParaRPr lang="en-US" sz="1400" i="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23741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4C00571-7262-C17B-012F-469CDEB1881F}"/>
              </a:ext>
            </a:extLst>
          </p:cNvPr>
          <p:cNvSpPr txBox="1"/>
          <p:nvPr/>
        </p:nvSpPr>
        <p:spPr>
          <a:xfrm>
            <a:off x="4908612" y="2476903"/>
            <a:ext cx="5312959" cy="809768"/>
          </a:xfrm>
          <a:prstGeom prst="rect">
            <a:avLst/>
          </a:prstGeom>
          <a:noFill/>
        </p:spPr>
        <p:txBody>
          <a:bodyPr wrap="square" rtlCol="0" anchor="t">
            <a:noAutofit/>
          </a:bodyPr>
          <a:lstStyle/>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Test whether security controls actually work</a:t>
            </a:r>
          </a:p>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Train the organization’s response capabilities</a:t>
            </a:r>
          </a:p>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Raise awareness of the reality of cyber threats</a:t>
            </a:r>
          </a:p>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Identify weaknesses to improve</a:t>
            </a:r>
          </a:p>
        </p:txBody>
      </p:sp>
    </p:spTree>
    <p:extLst>
      <p:ext uri="{BB962C8B-B14F-4D97-AF65-F5344CB8AC3E}">
        <p14:creationId xmlns:p14="http://schemas.microsoft.com/office/powerpoint/2010/main" val="1862425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601AB1BD-5853-F8E7-3D71-BA5D56D051D5}"/>
              </a:ext>
            </a:extLst>
          </p:cNvPr>
          <p:cNvSpPr txBox="1"/>
          <p:nvPr/>
        </p:nvSpPr>
        <p:spPr>
          <a:xfrm>
            <a:off x="5577840" y="2193856"/>
            <a:ext cx="5926014" cy="1323439"/>
          </a:xfrm>
          <a:prstGeom prst="rect">
            <a:avLst/>
          </a:prstGeom>
          <a:noFill/>
        </p:spPr>
        <p:txBody>
          <a:bodyPr wrap="square" rtlCol="0">
            <a:spAutoFit/>
          </a:bodyPr>
          <a:lstStyle/>
          <a:p>
            <a:r>
              <a:rPr lang="en-US" sz="8000" b="1" kern="1200" dirty="0">
                <a:solidFill>
                  <a:schemeClr val="tx1"/>
                </a:solidFill>
                <a:latin typeface="+mn-lt"/>
                <a:ea typeface="+mn-ea"/>
                <a:cs typeface="+mn-cs"/>
              </a:rPr>
              <a:t>1 + 2  ≈  3</a:t>
            </a:r>
          </a:p>
        </p:txBody>
      </p:sp>
    </p:spTree>
    <p:extLst>
      <p:ext uri="{BB962C8B-B14F-4D97-AF65-F5344CB8AC3E}">
        <p14:creationId xmlns:p14="http://schemas.microsoft.com/office/powerpoint/2010/main" val="1704159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4317242" y="1787854"/>
            <a:ext cx="2379259" cy="809768"/>
          </a:xfrm>
          <a:prstGeom prst="rect">
            <a:avLst/>
          </a:prstGeom>
          <a:noFill/>
        </p:spPr>
        <p:txBody>
          <a:bodyPr wrap="square" rtlCol="0" anchor="t">
            <a:noAutofit/>
          </a:bodyPr>
          <a:lstStyle/>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Learn from others</a:t>
            </a:r>
          </a:p>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External sources of actionable threat intel</a:t>
            </a:r>
          </a:p>
        </p:txBody>
      </p:sp>
      <p:sp>
        <p:nvSpPr>
          <p:cNvPr id="4" name="TextBox 3"/>
          <p:cNvSpPr txBox="1"/>
          <p:nvPr/>
        </p:nvSpPr>
        <p:spPr>
          <a:xfrm>
            <a:off x="4317243" y="2651075"/>
            <a:ext cx="2242782" cy="809768"/>
          </a:xfrm>
          <a:prstGeom prst="rect">
            <a:avLst/>
          </a:prstGeom>
          <a:noFill/>
        </p:spPr>
        <p:txBody>
          <a:bodyPr wrap="square" rtlCol="0" anchor="t">
            <a:noAutofit/>
          </a:bodyPr>
          <a:lstStyle/>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Apply own creativity</a:t>
            </a:r>
          </a:p>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Threat modeling workshops and mindset</a:t>
            </a:r>
          </a:p>
        </p:txBody>
      </p:sp>
      <p:sp>
        <p:nvSpPr>
          <p:cNvPr id="5" name="TextBox 4"/>
          <p:cNvSpPr txBox="1"/>
          <p:nvPr/>
        </p:nvSpPr>
        <p:spPr>
          <a:xfrm>
            <a:off x="4317242" y="3514296"/>
            <a:ext cx="2379259" cy="809768"/>
          </a:xfrm>
          <a:prstGeom prst="rect">
            <a:avLst/>
          </a:prstGeom>
          <a:noFill/>
        </p:spPr>
        <p:txBody>
          <a:bodyPr wrap="square" rtlCol="0" anchor="t">
            <a:noAutofit/>
          </a:bodyPr>
          <a:lstStyle/>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Use experts’ creativity</a:t>
            </a:r>
          </a:p>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Red teamers, pen testers, white hat hackers</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4671">
            <a:off x="1191161" y="1346020"/>
            <a:ext cx="8092676" cy="2511960"/>
          </a:xfrm>
          <a:prstGeom prst="rect">
            <a:avLst/>
          </a:prstGeom>
        </p:spPr>
      </p:pic>
    </p:spTree>
    <p:extLst>
      <p:ext uri="{BB962C8B-B14F-4D97-AF65-F5344CB8AC3E}">
        <p14:creationId xmlns:p14="http://schemas.microsoft.com/office/powerpoint/2010/main" val="23246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5000"/>
            <a:ext cx="12192000" cy="8128000"/>
          </a:xfrm>
          <a:prstGeom prst="rect">
            <a:avLst/>
          </a:prstGeom>
        </p:spPr>
      </p:pic>
      <p:sp>
        <p:nvSpPr>
          <p:cNvPr id="3" name="TextBox 2"/>
          <p:cNvSpPr txBox="1"/>
          <p:nvPr/>
        </p:nvSpPr>
        <p:spPr>
          <a:xfrm>
            <a:off x="9545635" y="6609438"/>
            <a:ext cx="2569228" cy="215444"/>
          </a:xfrm>
          <a:prstGeom prst="rect">
            <a:avLst/>
          </a:prstGeom>
          <a:noFill/>
        </p:spPr>
        <p:txBody>
          <a:bodyPr wrap="none" lIns="0" tIns="0" rIns="0" bIns="0" rtlCol="0">
            <a:spAutoFit/>
          </a:bodyPr>
          <a:lstStyle>
            <a:defPPr lvl="0">
              <a:defRPr lang="en-GB"/>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i="1" dirty="0">
                <a:solidFill>
                  <a:srgbClr val="FFC000"/>
                </a:solidFill>
                <a:latin typeface="Calibri" panose="020F0502020204030204" pitchFamily="34" charset="0"/>
                <a:cs typeface="Calibri" panose="020F0502020204030204" pitchFamily="34" charset="0"/>
              </a:rPr>
              <a:t>Photo by Alice Dietrich on </a:t>
            </a:r>
            <a:r>
              <a:rPr lang="en-US" sz="1400" i="1" dirty="0" err="1">
                <a:solidFill>
                  <a:srgbClr val="FFC000"/>
                </a:solidFill>
                <a:latin typeface="Calibri" panose="020F0502020204030204" pitchFamily="34" charset="0"/>
                <a:cs typeface="Calibri" panose="020F0502020204030204" pitchFamily="34" charset="0"/>
              </a:rPr>
              <a:t>Unsplash</a:t>
            </a:r>
            <a:endParaRPr lang="en-US" sz="1400" i="1" dirty="0">
              <a:solidFill>
                <a:srgbClr val="FFC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19355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5395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ystem" descr="A blue rectangle on a black background&#10;&#10;Description automatically generated">
            <a:extLst>
              <a:ext uri="{FF2B5EF4-FFF2-40B4-BE49-F238E27FC236}">
                <a16:creationId xmlns:a16="http://schemas.microsoft.com/office/drawing/2014/main" id="{0B947352-B2E9-3769-C5DE-CEF1DBBDF9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Security" descr="A screen shot of a computer&#10;&#10;Description automatically generated">
            <a:extLst>
              <a:ext uri="{FF2B5EF4-FFF2-40B4-BE49-F238E27FC236}">
                <a16:creationId xmlns:a16="http://schemas.microsoft.com/office/drawing/2014/main" id="{61B6534E-A3B0-5304-D1B2-F96DB342FA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Threats arrow" descr="A red arrow pointing to the right&#10;&#10;Description automatically generated">
            <a:extLst>
              <a:ext uri="{FF2B5EF4-FFF2-40B4-BE49-F238E27FC236}">
                <a16:creationId xmlns:a16="http://schemas.microsoft.com/office/drawing/2014/main" id="{E1B602DD-9291-9309-6D1E-EE0BA02CA2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Threats" descr="A red square on a black background&#10;&#10;Description automatically generated">
            <a:extLst>
              <a:ext uri="{FF2B5EF4-FFF2-40B4-BE49-F238E27FC236}">
                <a16:creationId xmlns:a16="http://schemas.microsoft.com/office/drawing/2014/main" id="{9E1001F1-5364-2BC9-BE98-04E7BAF4DE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Threats">
            <a:extLst>
              <a:ext uri="{FF2B5EF4-FFF2-40B4-BE49-F238E27FC236}">
                <a16:creationId xmlns:a16="http://schemas.microsoft.com/office/drawing/2014/main" id="{58C0CEA7-AFBC-E477-0305-1EC81B2F2013}"/>
              </a:ext>
            </a:extLst>
          </p:cNvPr>
          <p:cNvSpPr txBox="1"/>
          <p:nvPr/>
        </p:nvSpPr>
        <p:spPr>
          <a:xfrm>
            <a:off x="1533600" y="2383200"/>
            <a:ext cx="2383200" cy="1584000"/>
          </a:xfrm>
          <a:prstGeom prst="rect">
            <a:avLst/>
          </a:prstGeom>
          <a:noFill/>
        </p:spPr>
        <p:txBody>
          <a:bodyPr wrap="square" rtlCol="0" anchor="ctr">
            <a:noAutofit/>
          </a:bodyPr>
          <a:lstStyle/>
          <a:p>
            <a:pPr algn="ctr"/>
            <a:r>
              <a:rPr lang="en-US" sz="2800" b="1">
                <a:solidFill>
                  <a:schemeClr val="bg1"/>
                </a:solidFill>
              </a:rPr>
              <a:t>Threats</a:t>
            </a:r>
            <a:endParaRPr lang="nl-NL" sz="2800" b="1">
              <a:solidFill>
                <a:schemeClr val="bg1"/>
              </a:solidFill>
            </a:endParaRPr>
          </a:p>
        </p:txBody>
      </p:sp>
      <p:sp>
        <p:nvSpPr>
          <p:cNvPr id="11" name="TextBox System">
            <a:extLst>
              <a:ext uri="{FF2B5EF4-FFF2-40B4-BE49-F238E27FC236}">
                <a16:creationId xmlns:a16="http://schemas.microsoft.com/office/drawing/2014/main" id="{FBA0D7AA-2A48-F773-00F6-EA2BA75ACFD9}"/>
              </a:ext>
            </a:extLst>
          </p:cNvPr>
          <p:cNvSpPr txBox="1"/>
          <p:nvPr/>
        </p:nvSpPr>
        <p:spPr>
          <a:xfrm>
            <a:off x="7948800" y="2383200"/>
            <a:ext cx="2383200" cy="1584000"/>
          </a:xfrm>
          <a:prstGeom prst="rect">
            <a:avLst/>
          </a:prstGeom>
          <a:noFill/>
        </p:spPr>
        <p:txBody>
          <a:bodyPr wrap="square" rtlCol="0" anchor="ctr">
            <a:noAutofit/>
          </a:bodyPr>
          <a:lstStyle/>
          <a:p>
            <a:pPr algn="ctr"/>
            <a:r>
              <a:rPr lang="en-US" sz="2800" b="1" dirty="0">
                <a:solidFill>
                  <a:schemeClr val="bg1"/>
                </a:solidFill>
              </a:rPr>
              <a:t>System</a:t>
            </a:r>
            <a:endParaRPr lang="nl-NL" sz="2800" b="1" dirty="0">
              <a:solidFill>
                <a:schemeClr val="bg1"/>
              </a:solidFill>
            </a:endParaRPr>
          </a:p>
        </p:txBody>
      </p:sp>
    </p:spTree>
    <p:extLst>
      <p:ext uri="{BB962C8B-B14F-4D97-AF65-F5344CB8AC3E}">
        <p14:creationId xmlns:p14="http://schemas.microsoft.com/office/powerpoint/2010/main" val="2467050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usiness" descr="A blue light bulb and factory&#10;&#10;Description automatically generated with medium confidence">
            <a:extLst>
              <a:ext uri="{FF2B5EF4-FFF2-40B4-BE49-F238E27FC236}">
                <a16:creationId xmlns:a16="http://schemas.microsoft.com/office/drawing/2014/main" id="{28100CFD-79C7-1D8C-4050-815B93CA50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Security" descr="A screen shot of a computer&#10;&#10;Description automatically generated">
            <a:extLst>
              <a:ext uri="{FF2B5EF4-FFF2-40B4-BE49-F238E27FC236}">
                <a16:creationId xmlns:a16="http://schemas.microsoft.com/office/drawing/2014/main" id="{0CA5BD1E-2E6E-FB56-84C0-C4A47308C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extBox System">
            <a:extLst>
              <a:ext uri="{FF2B5EF4-FFF2-40B4-BE49-F238E27FC236}">
                <a16:creationId xmlns:a16="http://schemas.microsoft.com/office/drawing/2014/main" id="{1756BEA8-C989-1F01-FACD-2A4D126DE0A1}"/>
              </a:ext>
            </a:extLst>
          </p:cNvPr>
          <p:cNvSpPr txBox="1"/>
          <p:nvPr/>
        </p:nvSpPr>
        <p:spPr>
          <a:xfrm>
            <a:off x="9560704" y="1863924"/>
            <a:ext cx="2383200" cy="691856"/>
          </a:xfrm>
          <a:prstGeom prst="rect">
            <a:avLst/>
          </a:prstGeom>
          <a:noFill/>
        </p:spPr>
        <p:txBody>
          <a:bodyPr wrap="square" rtlCol="0" anchor="ctr">
            <a:spAutoFit/>
          </a:bodyPr>
          <a:lstStyle/>
          <a:p>
            <a:pPr algn="ctr">
              <a:lnSpc>
                <a:spcPct val="80000"/>
              </a:lnSpc>
            </a:pPr>
            <a:r>
              <a:rPr lang="en-US" sz="2000" dirty="0">
                <a:solidFill>
                  <a:srgbClr val="103356"/>
                </a:solidFill>
                <a:latin typeface="Corbel Light" panose="020B0303020204020204" pitchFamily="34" charset="0"/>
              </a:rPr>
              <a:t>Availability of</a:t>
            </a:r>
          </a:p>
          <a:p>
            <a:pPr algn="ctr">
              <a:lnSpc>
                <a:spcPct val="80000"/>
              </a:lnSpc>
            </a:pPr>
            <a:r>
              <a:rPr lang="en-US" sz="2800" b="1" dirty="0">
                <a:solidFill>
                  <a:srgbClr val="103356"/>
                </a:solidFill>
              </a:rPr>
              <a:t>Education</a:t>
            </a:r>
            <a:endParaRPr lang="nl-NL" sz="2800" b="1" dirty="0">
              <a:solidFill>
                <a:srgbClr val="103356"/>
              </a:solidFill>
            </a:endParaRPr>
          </a:p>
        </p:txBody>
      </p:sp>
      <p:sp>
        <p:nvSpPr>
          <p:cNvPr id="16" name="TextBox System">
            <a:extLst>
              <a:ext uri="{FF2B5EF4-FFF2-40B4-BE49-F238E27FC236}">
                <a16:creationId xmlns:a16="http://schemas.microsoft.com/office/drawing/2014/main" id="{EF3EB377-875E-5A5F-2178-4A3858C2CD6C}"/>
              </a:ext>
            </a:extLst>
          </p:cNvPr>
          <p:cNvSpPr txBox="1"/>
          <p:nvPr/>
        </p:nvSpPr>
        <p:spPr>
          <a:xfrm>
            <a:off x="9511989" y="3357664"/>
            <a:ext cx="2383200" cy="691856"/>
          </a:xfrm>
          <a:prstGeom prst="rect">
            <a:avLst/>
          </a:prstGeom>
          <a:noFill/>
        </p:spPr>
        <p:txBody>
          <a:bodyPr wrap="square" rtlCol="0" anchor="ctr">
            <a:spAutoFit/>
          </a:bodyPr>
          <a:lstStyle/>
          <a:p>
            <a:pPr algn="ctr">
              <a:lnSpc>
                <a:spcPct val="80000"/>
              </a:lnSpc>
            </a:pPr>
            <a:r>
              <a:rPr lang="en-US" sz="2000" dirty="0">
                <a:solidFill>
                  <a:srgbClr val="103356"/>
                </a:solidFill>
                <a:latin typeface="Corbel Light" panose="020B0303020204020204" pitchFamily="34" charset="0"/>
              </a:rPr>
              <a:t>Integrity of</a:t>
            </a:r>
          </a:p>
          <a:p>
            <a:pPr algn="ctr">
              <a:lnSpc>
                <a:spcPct val="80000"/>
              </a:lnSpc>
            </a:pPr>
            <a:r>
              <a:rPr lang="en-US" sz="2800" b="1" dirty="0">
                <a:solidFill>
                  <a:srgbClr val="103356"/>
                </a:solidFill>
              </a:rPr>
              <a:t>Research</a:t>
            </a:r>
            <a:endParaRPr lang="nl-NL" sz="2800" b="1" dirty="0">
              <a:solidFill>
                <a:srgbClr val="103356"/>
              </a:solidFill>
            </a:endParaRPr>
          </a:p>
        </p:txBody>
      </p:sp>
      <p:sp>
        <p:nvSpPr>
          <p:cNvPr id="17" name="TextBox System">
            <a:extLst>
              <a:ext uri="{FF2B5EF4-FFF2-40B4-BE49-F238E27FC236}">
                <a16:creationId xmlns:a16="http://schemas.microsoft.com/office/drawing/2014/main" id="{2C3F54BA-3C40-4C0B-8824-C020A2121AD6}"/>
              </a:ext>
            </a:extLst>
          </p:cNvPr>
          <p:cNvSpPr txBox="1"/>
          <p:nvPr/>
        </p:nvSpPr>
        <p:spPr>
          <a:xfrm>
            <a:off x="7177504" y="2264866"/>
            <a:ext cx="2383200" cy="691856"/>
          </a:xfrm>
          <a:prstGeom prst="rect">
            <a:avLst/>
          </a:prstGeom>
          <a:noFill/>
        </p:spPr>
        <p:txBody>
          <a:bodyPr wrap="square" rtlCol="0" anchor="ctr">
            <a:spAutoFit/>
          </a:bodyPr>
          <a:lstStyle/>
          <a:p>
            <a:pPr algn="ctr">
              <a:lnSpc>
                <a:spcPct val="80000"/>
              </a:lnSpc>
            </a:pPr>
            <a:r>
              <a:rPr lang="en-US" sz="2000" dirty="0">
                <a:solidFill>
                  <a:srgbClr val="103356"/>
                </a:solidFill>
                <a:latin typeface="Corbel Light" panose="020B0303020204020204" pitchFamily="34" charset="0"/>
              </a:rPr>
              <a:t>Confidentiality of</a:t>
            </a:r>
          </a:p>
          <a:p>
            <a:pPr algn="ctr">
              <a:lnSpc>
                <a:spcPct val="80000"/>
              </a:lnSpc>
            </a:pPr>
            <a:r>
              <a:rPr lang="en-US" sz="2800" b="1" dirty="0">
                <a:solidFill>
                  <a:srgbClr val="103356"/>
                </a:solidFill>
              </a:rPr>
              <a:t>Data</a:t>
            </a:r>
            <a:endParaRPr lang="nl-NL" sz="2800" b="1" dirty="0">
              <a:solidFill>
                <a:srgbClr val="103356"/>
              </a:solidFill>
            </a:endParaRPr>
          </a:p>
        </p:txBody>
      </p:sp>
      <p:sp>
        <p:nvSpPr>
          <p:cNvPr id="23" name="TextBox System">
            <a:extLst>
              <a:ext uri="{FF2B5EF4-FFF2-40B4-BE49-F238E27FC236}">
                <a16:creationId xmlns:a16="http://schemas.microsoft.com/office/drawing/2014/main" id="{B943866F-AECD-2FE4-419E-0A1CC4AB7AA1}"/>
              </a:ext>
            </a:extLst>
          </p:cNvPr>
          <p:cNvSpPr txBox="1"/>
          <p:nvPr/>
        </p:nvSpPr>
        <p:spPr>
          <a:xfrm>
            <a:off x="7047656" y="3239481"/>
            <a:ext cx="2383200" cy="691856"/>
          </a:xfrm>
          <a:prstGeom prst="rect">
            <a:avLst/>
          </a:prstGeom>
          <a:noFill/>
        </p:spPr>
        <p:txBody>
          <a:bodyPr wrap="square" rtlCol="0" anchor="ctr">
            <a:spAutoFit/>
          </a:bodyPr>
          <a:lstStyle/>
          <a:p>
            <a:pPr algn="ctr">
              <a:lnSpc>
                <a:spcPct val="80000"/>
              </a:lnSpc>
            </a:pPr>
            <a:r>
              <a:rPr lang="en-US" sz="2000" dirty="0" err="1">
                <a:solidFill>
                  <a:srgbClr val="103356"/>
                </a:solidFill>
                <a:latin typeface="Corbel Light" panose="020B0303020204020204" pitchFamily="34" charset="0"/>
              </a:rPr>
              <a:t>Conftinuity</a:t>
            </a:r>
            <a:r>
              <a:rPr lang="en-US" sz="2000" dirty="0">
                <a:solidFill>
                  <a:srgbClr val="103356"/>
                </a:solidFill>
                <a:latin typeface="Corbel Light" panose="020B0303020204020204" pitchFamily="34" charset="0"/>
              </a:rPr>
              <a:t> of</a:t>
            </a:r>
          </a:p>
          <a:p>
            <a:pPr algn="ctr">
              <a:lnSpc>
                <a:spcPct val="80000"/>
              </a:lnSpc>
            </a:pPr>
            <a:r>
              <a:rPr lang="en-US" sz="2800" b="1" dirty="0">
                <a:solidFill>
                  <a:srgbClr val="103356"/>
                </a:solidFill>
              </a:rPr>
              <a:t>Operations</a:t>
            </a:r>
            <a:endParaRPr lang="nl-NL" sz="2800" b="1" dirty="0">
              <a:solidFill>
                <a:srgbClr val="103356"/>
              </a:solidFill>
            </a:endParaRPr>
          </a:p>
        </p:txBody>
      </p:sp>
      <p:pic>
        <p:nvPicPr>
          <p:cNvPr id="27" name="Threats arrow" descr="A red arrow pointing to the right&#10;&#10;Description automatically generated">
            <a:extLst>
              <a:ext uri="{FF2B5EF4-FFF2-40B4-BE49-F238E27FC236}">
                <a16:creationId xmlns:a16="http://schemas.microsoft.com/office/drawing/2014/main" id="{DCB197D3-FADD-B9E4-06E5-CA9D96211D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Threats" descr="A red square on a black background&#10;&#10;Description automatically generated">
            <a:extLst>
              <a:ext uri="{FF2B5EF4-FFF2-40B4-BE49-F238E27FC236}">
                <a16:creationId xmlns:a16="http://schemas.microsoft.com/office/drawing/2014/main" id="{E9236654-48DF-4391-8F66-73AE1A04EC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9" name="TextBox Threats">
            <a:extLst>
              <a:ext uri="{FF2B5EF4-FFF2-40B4-BE49-F238E27FC236}">
                <a16:creationId xmlns:a16="http://schemas.microsoft.com/office/drawing/2014/main" id="{66B11625-7192-E448-F85E-44C8F2C075E4}"/>
              </a:ext>
            </a:extLst>
          </p:cNvPr>
          <p:cNvSpPr txBox="1"/>
          <p:nvPr/>
        </p:nvSpPr>
        <p:spPr>
          <a:xfrm>
            <a:off x="1533600" y="2383200"/>
            <a:ext cx="2383200" cy="1584000"/>
          </a:xfrm>
          <a:prstGeom prst="rect">
            <a:avLst/>
          </a:prstGeom>
          <a:noFill/>
        </p:spPr>
        <p:txBody>
          <a:bodyPr wrap="square" rtlCol="0" anchor="ctr">
            <a:noAutofit/>
          </a:bodyPr>
          <a:lstStyle/>
          <a:p>
            <a:pPr algn="ctr"/>
            <a:r>
              <a:rPr lang="en-US" sz="2800" b="1">
                <a:solidFill>
                  <a:schemeClr val="bg1"/>
                </a:solidFill>
              </a:rPr>
              <a:t>Threats</a:t>
            </a:r>
            <a:endParaRPr lang="nl-NL" sz="2800" b="1">
              <a:solidFill>
                <a:schemeClr val="bg1"/>
              </a:solidFill>
            </a:endParaRPr>
          </a:p>
        </p:txBody>
      </p:sp>
    </p:spTree>
    <p:extLst>
      <p:ext uri="{BB962C8B-B14F-4D97-AF65-F5344CB8AC3E}">
        <p14:creationId xmlns:p14="http://schemas.microsoft.com/office/powerpoint/2010/main" val="1633799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usiness" descr="A blue light bulb and factory&#10;&#10;Description automatically generated with medium confidence">
            <a:extLst>
              <a:ext uri="{FF2B5EF4-FFF2-40B4-BE49-F238E27FC236}">
                <a16:creationId xmlns:a16="http://schemas.microsoft.com/office/drawing/2014/main" id="{28100CFD-79C7-1D8C-4050-815B93CA50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0D9175D-6151-30CE-8B89-397DC9C5F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479" y="0"/>
            <a:ext cx="12192000" cy="6858000"/>
          </a:xfrm>
          <a:prstGeom prst="rect">
            <a:avLst/>
          </a:prstGeom>
        </p:spPr>
      </p:pic>
      <p:pic>
        <p:nvPicPr>
          <p:cNvPr id="8" name="Security" descr="A screen shot of a computer&#10;&#10;Description automatically generated">
            <a:extLst>
              <a:ext uri="{FF2B5EF4-FFF2-40B4-BE49-F238E27FC236}">
                <a16:creationId xmlns:a16="http://schemas.microsoft.com/office/drawing/2014/main" id="{0CA5BD1E-2E6E-FB56-84C0-C4A47308C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Threats arrow" descr="A red arrow pointing to the right&#10;&#10;Description automatically generated">
            <a:extLst>
              <a:ext uri="{FF2B5EF4-FFF2-40B4-BE49-F238E27FC236}">
                <a16:creationId xmlns:a16="http://schemas.microsoft.com/office/drawing/2014/main" id="{49638CDD-436D-F044-699D-A40C6D7077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extBox System">
            <a:extLst>
              <a:ext uri="{FF2B5EF4-FFF2-40B4-BE49-F238E27FC236}">
                <a16:creationId xmlns:a16="http://schemas.microsoft.com/office/drawing/2014/main" id="{1756BEA8-C989-1F01-FACD-2A4D126DE0A1}"/>
              </a:ext>
            </a:extLst>
          </p:cNvPr>
          <p:cNvSpPr txBox="1"/>
          <p:nvPr/>
        </p:nvSpPr>
        <p:spPr>
          <a:xfrm>
            <a:off x="9560704" y="1863924"/>
            <a:ext cx="2383200" cy="691856"/>
          </a:xfrm>
          <a:prstGeom prst="rect">
            <a:avLst/>
          </a:prstGeom>
          <a:noFill/>
        </p:spPr>
        <p:txBody>
          <a:bodyPr wrap="square" rtlCol="0" anchor="ctr">
            <a:spAutoFit/>
          </a:bodyPr>
          <a:lstStyle/>
          <a:p>
            <a:pPr algn="ctr">
              <a:lnSpc>
                <a:spcPct val="80000"/>
              </a:lnSpc>
            </a:pPr>
            <a:r>
              <a:rPr lang="en-US" sz="2000" dirty="0">
                <a:solidFill>
                  <a:srgbClr val="103356"/>
                </a:solidFill>
                <a:latin typeface="Corbel Light" panose="020B0303020204020204" pitchFamily="34" charset="0"/>
              </a:rPr>
              <a:t>Availability of</a:t>
            </a:r>
          </a:p>
          <a:p>
            <a:pPr algn="ctr">
              <a:lnSpc>
                <a:spcPct val="80000"/>
              </a:lnSpc>
            </a:pPr>
            <a:r>
              <a:rPr lang="en-US" sz="2800" b="1" dirty="0">
                <a:solidFill>
                  <a:srgbClr val="103356"/>
                </a:solidFill>
              </a:rPr>
              <a:t>Education</a:t>
            </a:r>
            <a:endParaRPr lang="nl-NL" sz="2800" b="1" dirty="0">
              <a:solidFill>
                <a:srgbClr val="103356"/>
              </a:solidFill>
            </a:endParaRPr>
          </a:p>
        </p:txBody>
      </p:sp>
      <p:sp>
        <p:nvSpPr>
          <p:cNvPr id="16" name="TextBox System">
            <a:extLst>
              <a:ext uri="{FF2B5EF4-FFF2-40B4-BE49-F238E27FC236}">
                <a16:creationId xmlns:a16="http://schemas.microsoft.com/office/drawing/2014/main" id="{EF3EB377-875E-5A5F-2178-4A3858C2CD6C}"/>
              </a:ext>
            </a:extLst>
          </p:cNvPr>
          <p:cNvSpPr txBox="1"/>
          <p:nvPr/>
        </p:nvSpPr>
        <p:spPr>
          <a:xfrm>
            <a:off x="9511989" y="3357664"/>
            <a:ext cx="2383200" cy="691856"/>
          </a:xfrm>
          <a:prstGeom prst="rect">
            <a:avLst/>
          </a:prstGeom>
          <a:noFill/>
        </p:spPr>
        <p:txBody>
          <a:bodyPr wrap="square" rtlCol="0" anchor="ctr">
            <a:spAutoFit/>
          </a:bodyPr>
          <a:lstStyle/>
          <a:p>
            <a:pPr algn="ctr">
              <a:lnSpc>
                <a:spcPct val="80000"/>
              </a:lnSpc>
            </a:pPr>
            <a:r>
              <a:rPr lang="en-US" sz="2000" dirty="0">
                <a:solidFill>
                  <a:srgbClr val="103356"/>
                </a:solidFill>
                <a:latin typeface="Corbel Light" panose="020B0303020204020204" pitchFamily="34" charset="0"/>
              </a:rPr>
              <a:t>Integrity of</a:t>
            </a:r>
          </a:p>
          <a:p>
            <a:pPr algn="ctr">
              <a:lnSpc>
                <a:spcPct val="80000"/>
              </a:lnSpc>
            </a:pPr>
            <a:r>
              <a:rPr lang="en-US" sz="2800" b="1" dirty="0">
                <a:solidFill>
                  <a:srgbClr val="103356"/>
                </a:solidFill>
              </a:rPr>
              <a:t>Research</a:t>
            </a:r>
            <a:endParaRPr lang="nl-NL" sz="2800" b="1" dirty="0">
              <a:solidFill>
                <a:srgbClr val="103356"/>
              </a:solidFill>
            </a:endParaRPr>
          </a:p>
        </p:txBody>
      </p:sp>
      <p:sp>
        <p:nvSpPr>
          <p:cNvPr id="17" name="TextBox System">
            <a:extLst>
              <a:ext uri="{FF2B5EF4-FFF2-40B4-BE49-F238E27FC236}">
                <a16:creationId xmlns:a16="http://schemas.microsoft.com/office/drawing/2014/main" id="{2C3F54BA-3C40-4C0B-8824-C020A2121AD6}"/>
              </a:ext>
            </a:extLst>
          </p:cNvPr>
          <p:cNvSpPr txBox="1"/>
          <p:nvPr/>
        </p:nvSpPr>
        <p:spPr>
          <a:xfrm>
            <a:off x="7177504" y="2264866"/>
            <a:ext cx="2383200" cy="691856"/>
          </a:xfrm>
          <a:prstGeom prst="rect">
            <a:avLst/>
          </a:prstGeom>
          <a:noFill/>
        </p:spPr>
        <p:txBody>
          <a:bodyPr wrap="square" rtlCol="0" anchor="ctr">
            <a:spAutoFit/>
          </a:bodyPr>
          <a:lstStyle/>
          <a:p>
            <a:pPr algn="ctr">
              <a:lnSpc>
                <a:spcPct val="80000"/>
              </a:lnSpc>
            </a:pPr>
            <a:r>
              <a:rPr lang="en-US" sz="2000" dirty="0">
                <a:solidFill>
                  <a:srgbClr val="103356"/>
                </a:solidFill>
                <a:latin typeface="Corbel Light" panose="020B0303020204020204" pitchFamily="34" charset="0"/>
              </a:rPr>
              <a:t>Confidentiality of</a:t>
            </a:r>
          </a:p>
          <a:p>
            <a:pPr algn="ctr">
              <a:lnSpc>
                <a:spcPct val="80000"/>
              </a:lnSpc>
            </a:pPr>
            <a:r>
              <a:rPr lang="en-US" sz="2800" b="1" dirty="0">
                <a:solidFill>
                  <a:srgbClr val="103356"/>
                </a:solidFill>
              </a:rPr>
              <a:t>Data</a:t>
            </a:r>
            <a:endParaRPr lang="nl-NL" sz="2800" b="1" dirty="0">
              <a:solidFill>
                <a:srgbClr val="103356"/>
              </a:solidFill>
            </a:endParaRPr>
          </a:p>
        </p:txBody>
      </p:sp>
      <p:sp>
        <p:nvSpPr>
          <p:cNvPr id="3" name="TextBox System">
            <a:extLst>
              <a:ext uri="{FF2B5EF4-FFF2-40B4-BE49-F238E27FC236}">
                <a16:creationId xmlns:a16="http://schemas.microsoft.com/office/drawing/2014/main" id="{DA64BB61-A6A4-1058-DD16-2D5E3C3A6868}"/>
              </a:ext>
            </a:extLst>
          </p:cNvPr>
          <p:cNvSpPr txBox="1"/>
          <p:nvPr/>
        </p:nvSpPr>
        <p:spPr>
          <a:xfrm>
            <a:off x="3218270" y="1413407"/>
            <a:ext cx="1652046" cy="321627"/>
          </a:xfrm>
          <a:prstGeom prst="rect">
            <a:avLst/>
          </a:prstGeom>
          <a:noFill/>
        </p:spPr>
        <p:txBody>
          <a:bodyPr wrap="square" rtlCol="0" anchor="ctr">
            <a:spAutoFit/>
          </a:bodyPr>
          <a:lstStyle/>
          <a:p>
            <a:pPr algn="ctr">
              <a:lnSpc>
                <a:spcPct val="70000"/>
              </a:lnSpc>
            </a:pPr>
            <a:r>
              <a:rPr lang="en-US" sz="2000" b="1" dirty="0">
                <a:solidFill>
                  <a:srgbClr val="103356"/>
                </a:solidFill>
              </a:rPr>
              <a:t>Ransomware</a:t>
            </a:r>
            <a:endParaRPr lang="nl-NL" sz="2000" b="1" dirty="0">
              <a:solidFill>
                <a:srgbClr val="103356"/>
              </a:solidFill>
            </a:endParaRPr>
          </a:p>
        </p:txBody>
      </p:sp>
      <p:sp>
        <p:nvSpPr>
          <p:cNvPr id="4" name="TextBox System">
            <a:extLst>
              <a:ext uri="{FF2B5EF4-FFF2-40B4-BE49-F238E27FC236}">
                <a16:creationId xmlns:a16="http://schemas.microsoft.com/office/drawing/2014/main" id="{F2E7D5A4-30D8-B4F4-A305-6C9E26695AB7}"/>
              </a:ext>
            </a:extLst>
          </p:cNvPr>
          <p:cNvSpPr txBox="1"/>
          <p:nvPr/>
        </p:nvSpPr>
        <p:spPr>
          <a:xfrm>
            <a:off x="4725228" y="2456379"/>
            <a:ext cx="1652046" cy="321627"/>
          </a:xfrm>
          <a:prstGeom prst="rect">
            <a:avLst/>
          </a:prstGeom>
          <a:noFill/>
        </p:spPr>
        <p:txBody>
          <a:bodyPr wrap="square" rtlCol="0" anchor="ctr">
            <a:spAutoFit/>
          </a:bodyPr>
          <a:lstStyle/>
          <a:p>
            <a:pPr algn="ctr">
              <a:lnSpc>
                <a:spcPct val="70000"/>
              </a:lnSpc>
            </a:pPr>
            <a:r>
              <a:rPr lang="en-US" sz="2000" b="1" dirty="0">
                <a:solidFill>
                  <a:srgbClr val="103356"/>
                </a:solidFill>
              </a:rPr>
              <a:t>Phishing</a:t>
            </a:r>
            <a:endParaRPr lang="nl-NL" sz="2000" b="1" dirty="0">
              <a:solidFill>
                <a:srgbClr val="103356"/>
              </a:solidFill>
            </a:endParaRPr>
          </a:p>
        </p:txBody>
      </p:sp>
      <p:sp>
        <p:nvSpPr>
          <p:cNvPr id="6" name="TextBox System">
            <a:extLst>
              <a:ext uri="{FF2B5EF4-FFF2-40B4-BE49-F238E27FC236}">
                <a16:creationId xmlns:a16="http://schemas.microsoft.com/office/drawing/2014/main" id="{BEC4C812-B368-97A4-DE3F-261B64336899}"/>
              </a:ext>
            </a:extLst>
          </p:cNvPr>
          <p:cNvSpPr txBox="1"/>
          <p:nvPr/>
        </p:nvSpPr>
        <p:spPr>
          <a:xfrm>
            <a:off x="3073182" y="4330147"/>
            <a:ext cx="1652046" cy="537070"/>
          </a:xfrm>
          <a:prstGeom prst="rect">
            <a:avLst/>
          </a:prstGeom>
          <a:noFill/>
        </p:spPr>
        <p:txBody>
          <a:bodyPr wrap="square" rtlCol="0" anchor="ctr">
            <a:spAutoFit/>
          </a:bodyPr>
          <a:lstStyle/>
          <a:p>
            <a:pPr algn="ctr">
              <a:lnSpc>
                <a:spcPct val="70000"/>
              </a:lnSpc>
            </a:pPr>
            <a:r>
              <a:rPr lang="en-US" sz="2000" b="1" dirty="0">
                <a:solidFill>
                  <a:srgbClr val="103356"/>
                </a:solidFill>
              </a:rPr>
              <a:t>Account compromise</a:t>
            </a:r>
            <a:endParaRPr lang="nl-NL" sz="2000" b="1" dirty="0">
              <a:solidFill>
                <a:srgbClr val="103356"/>
              </a:solidFill>
            </a:endParaRPr>
          </a:p>
        </p:txBody>
      </p:sp>
      <p:sp>
        <p:nvSpPr>
          <p:cNvPr id="7" name="TextBox System">
            <a:extLst>
              <a:ext uri="{FF2B5EF4-FFF2-40B4-BE49-F238E27FC236}">
                <a16:creationId xmlns:a16="http://schemas.microsoft.com/office/drawing/2014/main" id="{20B00913-E82E-571C-A5E1-04A4EF54E01B}"/>
              </a:ext>
            </a:extLst>
          </p:cNvPr>
          <p:cNvSpPr txBox="1"/>
          <p:nvPr/>
        </p:nvSpPr>
        <p:spPr>
          <a:xfrm>
            <a:off x="460896" y="4232626"/>
            <a:ext cx="1946556" cy="537070"/>
          </a:xfrm>
          <a:prstGeom prst="rect">
            <a:avLst/>
          </a:prstGeom>
          <a:noFill/>
        </p:spPr>
        <p:txBody>
          <a:bodyPr wrap="square" rtlCol="0" anchor="ctr">
            <a:spAutoFit/>
          </a:bodyPr>
          <a:lstStyle/>
          <a:p>
            <a:pPr algn="ctr">
              <a:lnSpc>
                <a:spcPct val="70000"/>
              </a:lnSpc>
            </a:pPr>
            <a:r>
              <a:rPr lang="en-US" sz="2000" b="1" dirty="0">
                <a:solidFill>
                  <a:srgbClr val="103356"/>
                </a:solidFill>
              </a:rPr>
              <a:t>Business e-mail compromise</a:t>
            </a:r>
            <a:endParaRPr lang="nl-NL" sz="2000" b="1" dirty="0">
              <a:solidFill>
                <a:srgbClr val="103356"/>
              </a:solidFill>
            </a:endParaRPr>
          </a:p>
        </p:txBody>
      </p:sp>
      <p:sp>
        <p:nvSpPr>
          <p:cNvPr id="10" name="TextBox System">
            <a:extLst>
              <a:ext uri="{FF2B5EF4-FFF2-40B4-BE49-F238E27FC236}">
                <a16:creationId xmlns:a16="http://schemas.microsoft.com/office/drawing/2014/main" id="{941A8DBD-19C1-84C0-6648-43CBB50B683F}"/>
              </a:ext>
            </a:extLst>
          </p:cNvPr>
          <p:cNvSpPr txBox="1"/>
          <p:nvPr/>
        </p:nvSpPr>
        <p:spPr>
          <a:xfrm>
            <a:off x="1858164" y="4868599"/>
            <a:ext cx="1652046" cy="321627"/>
          </a:xfrm>
          <a:prstGeom prst="rect">
            <a:avLst/>
          </a:prstGeom>
          <a:noFill/>
        </p:spPr>
        <p:txBody>
          <a:bodyPr wrap="square" rtlCol="0" anchor="ctr">
            <a:spAutoFit/>
          </a:bodyPr>
          <a:lstStyle/>
          <a:p>
            <a:pPr algn="ctr">
              <a:lnSpc>
                <a:spcPct val="70000"/>
              </a:lnSpc>
            </a:pPr>
            <a:r>
              <a:rPr lang="en-US" sz="2000" b="1" dirty="0">
                <a:solidFill>
                  <a:srgbClr val="103356"/>
                </a:solidFill>
              </a:rPr>
              <a:t>Fraud</a:t>
            </a:r>
            <a:endParaRPr lang="nl-NL" sz="2000" b="1" dirty="0">
              <a:solidFill>
                <a:srgbClr val="103356"/>
              </a:solidFill>
            </a:endParaRPr>
          </a:p>
        </p:txBody>
      </p:sp>
      <p:sp>
        <p:nvSpPr>
          <p:cNvPr id="11" name="TextBox System">
            <a:extLst>
              <a:ext uri="{FF2B5EF4-FFF2-40B4-BE49-F238E27FC236}">
                <a16:creationId xmlns:a16="http://schemas.microsoft.com/office/drawing/2014/main" id="{424340D9-2E39-8054-9879-F48DCEA246DD}"/>
              </a:ext>
            </a:extLst>
          </p:cNvPr>
          <p:cNvSpPr txBox="1"/>
          <p:nvPr/>
        </p:nvSpPr>
        <p:spPr>
          <a:xfrm>
            <a:off x="2392247" y="775481"/>
            <a:ext cx="1652046" cy="321627"/>
          </a:xfrm>
          <a:prstGeom prst="rect">
            <a:avLst/>
          </a:prstGeom>
          <a:noFill/>
        </p:spPr>
        <p:txBody>
          <a:bodyPr wrap="square" rtlCol="0" anchor="ctr">
            <a:spAutoFit/>
          </a:bodyPr>
          <a:lstStyle/>
          <a:p>
            <a:pPr algn="ctr">
              <a:lnSpc>
                <a:spcPct val="70000"/>
              </a:lnSpc>
            </a:pPr>
            <a:r>
              <a:rPr lang="en-US" sz="2000" b="1" dirty="0">
                <a:solidFill>
                  <a:srgbClr val="103356"/>
                </a:solidFill>
              </a:rPr>
              <a:t>Data breach</a:t>
            </a:r>
            <a:endParaRPr lang="nl-NL" sz="2000" b="1" dirty="0">
              <a:solidFill>
                <a:srgbClr val="103356"/>
              </a:solidFill>
            </a:endParaRPr>
          </a:p>
        </p:txBody>
      </p:sp>
      <p:sp>
        <p:nvSpPr>
          <p:cNvPr id="12" name="TextBox System">
            <a:extLst>
              <a:ext uri="{FF2B5EF4-FFF2-40B4-BE49-F238E27FC236}">
                <a16:creationId xmlns:a16="http://schemas.microsoft.com/office/drawing/2014/main" id="{C95AA921-DC84-82E9-E1EF-609B9AC0661B}"/>
              </a:ext>
            </a:extLst>
          </p:cNvPr>
          <p:cNvSpPr txBox="1"/>
          <p:nvPr/>
        </p:nvSpPr>
        <p:spPr>
          <a:xfrm>
            <a:off x="1109063" y="5309024"/>
            <a:ext cx="1652046" cy="321627"/>
          </a:xfrm>
          <a:prstGeom prst="rect">
            <a:avLst/>
          </a:prstGeom>
          <a:noFill/>
        </p:spPr>
        <p:txBody>
          <a:bodyPr wrap="square" rtlCol="0" anchor="ctr">
            <a:spAutoFit/>
          </a:bodyPr>
          <a:lstStyle/>
          <a:p>
            <a:pPr algn="ctr">
              <a:lnSpc>
                <a:spcPct val="70000"/>
              </a:lnSpc>
            </a:pPr>
            <a:r>
              <a:rPr lang="en-US" sz="2000" b="1" dirty="0">
                <a:solidFill>
                  <a:srgbClr val="103356"/>
                </a:solidFill>
              </a:rPr>
              <a:t>DDoS</a:t>
            </a:r>
            <a:endParaRPr lang="nl-NL" sz="2000" b="1" dirty="0">
              <a:solidFill>
                <a:srgbClr val="103356"/>
              </a:solidFill>
            </a:endParaRPr>
          </a:p>
        </p:txBody>
      </p:sp>
      <p:sp>
        <p:nvSpPr>
          <p:cNvPr id="13" name="TextBox System">
            <a:extLst>
              <a:ext uri="{FF2B5EF4-FFF2-40B4-BE49-F238E27FC236}">
                <a16:creationId xmlns:a16="http://schemas.microsoft.com/office/drawing/2014/main" id="{FE38ADC9-06E2-9319-CD04-E1D72760F6A4}"/>
              </a:ext>
            </a:extLst>
          </p:cNvPr>
          <p:cNvSpPr txBox="1"/>
          <p:nvPr/>
        </p:nvSpPr>
        <p:spPr>
          <a:xfrm>
            <a:off x="1318703" y="1238750"/>
            <a:ext cx="1652046" cy="537070"/>
          </a:xfrm>
          <a:prstGeom prst="rect">
            <a:avLst/>
          </a:prstGeom>
          <a:noFill/>
        </p:spPr>
        <p:txBody>
          <a:bodyPr wrap="square" rtlCol="0" anchor="ctr">
            <a:spAutoFit/>
          </a:bodyPr>
          <a:lstStyle/>
          <a:p>
            <a:pPr algn="ctr">
              <a:lnSpc>
                <a:spcPct val="70000"/>
              </a:lnSpc>
            </a:pPr>
            <a:r>
              <a:rPr lang="en-US" sz="2000" b="1" dirty="0">
                <a:solidFill>
                  <a:srgbClr val="103356"/>
                </a:solidFill>
              </a:rPr>
              <a:t>Insider threats</a:t>
            </a:r>
            <a:endParaRPr lang="nl-NL" sz="2000" b="1" dirty="0">
              <a:solidFill>
                <a:srgbClr val="103356"/>
              </a:solidFill>
            </a:endParaRPr>
          </a:p>
        </p:txBody>
      </p:sp>
      <p:sp>
        <p:nvSpPr>
          <p:cNvPr id="14" name="TextBox System">
            <a:extLst>
              <a:ext uri="{FF2B5EF4-FFF2-40B4-BE49-F238E27FC236}">
                <a16:creationId xmlns:a16="http://schemas.microsoft.com/office/drawing/2014/main" id="{3B98226D-3600-50C3-DB71-580CB2769EB4}"/>
              </a:ext>
            </a:extLst>
          </p:cNvPr>
          <p:cNvSpPr txBox="1"/>
          <p:nvPr/>
        </p:nvSpPr>
        <p:spPr>
          <a:xfrm>
            <a:off x="3808414" y="3542778"/>
            <a:ext cx="1652046" cy="321627"/>
          </a:xfrm>
          <a:prstGeom prst="rect">
            <a:avLst/>
          </a:prstGeom>
          <a:noFill/>
        </p:spPr>
        <p:txBody>
          <a:bodyPr wrap="square" rtlCol="0" anchor="ctr">
            <a:spAutoFit/>
          </a:bodyPr>
          <a:lstStyle/>
          <a:p>
            <a:pPr algn="ctr">
              <a:lnSpc>
                <a:spcPct val="70000"/>
              </a:lnSpc>
            </a:pPr>
            <a:r>
              <a:rPr lang="en-US" sz="2000" b="1" dirty="0">
                <a:solidFill>
                  <a:srgbClr val="103356"/>
                </a:solidFill>
              </a:rPr>
              <a:t>Malware</a:t>
            </a:r>
            <a:endParaRPr lang="nl-NL" sz="2000" b="1" dirty="0">
              <a:solidFill>
                <a:srgbClr val="103356"/>
              </a:solidFill>
            </a:endParaRPr>
          </a:p>
        </p:txBody>
      </p:sp>
      <p:sp>
        <p:nvSpPr>
          <p:cNvPr id="18" name="TextBox System">
            <a:extLst>
              <a:ext uri="{FF2B5EF4-FFF2-40B4-BE49-F238E27FC236}">
                <a16:creationId xmlns:a16="http://schemas.microsoft.com/office/drawing/2014/main" id="{C23074AA-E91C-6FEB-96B8-C89D4A82567F}"/>
              </a:ext>
            </a:extLst>
          </p:cNvPr>
          <p:cNvSpPr txBox="1"/>
          <p:nvPr/>
        </p:nvSpPr>
        <p:spPr>
          <a:xfrm>
            <a:off x="4748303" y="4008520"/>
            <a:ext cx="1652046" cy="321627"/>
          </a:xfrm>
          <a:prstGeom prst="rect">
            <a:avLst/>
          </a:prstGeom>
          <a:noFill/>
        </p:spPr>
        <p:txBody>
          <a:bodyPr wrap="square" rtlCol="0" anchor="ctr">
            <a:spAutoFit/>
          </a:bodyPr>
          <a:lstStyle/>
          <a:p>
            <a:pPr algn="ctr">
              <a:lnSpc>
                <a:spcPct val="70000"/>
              </a:lnSpc>
            </a:pPr>
            <a:r>
              <a:rPr lang="en-US" sz="2000" b="1" dirty="0">
                <a:solidFill>
                  <a:srgbClr val="103356"/>
                </a:solidFill>
              </a:rPr>
              <a:t>Info stealers</a:t>
            </a:r>
            <a:endParaRPr lang="nl-NL" sz="2000" b="1" dirty="0">
              <a:solidFill>
                <a:srgbClr val="103356"/>
              </a:solidFill>
            </a:endParaRPr>
          </a:p>
        </p:txBody>
      </p:sp>
      <p:sp>
        <p:nvSpPr>
          <p:cNvPr id="19" name="TextBox System">
            <a:extLst>
              <a:ext uri="{FF2B5EF4-FFF2-40B4-BE49-F238E27FC236}">
                <a16:creationId xmlns:a16="http://schemas.microsoft.com/office/drawing/2014/main" id="{328C4623-705E-EDD9-CD85-A7A727A400EE}"/>
              </a:ext>
            </a:extLst>
          </p:cNvPr>
          <p:cNvSpPr txBox="1"/>
          <p:nvPr/>
        </p:nvSpPr>
        <p:spPr>
          <a:xfrm>
            <a:off x="4490222" y="4845429"/>
            <a:ext cx="1652046" cy="321627"/>
          </a:xfrm>
          <a:prstGeom prst="rect">
            <a:avLst/>
          </a:prstGeom>
          <a:noFill/>
        </p:spPr>
        <p:txBody>
          <a:bodyPr wrap="square" rtlCol="0" anchor="ctr">
            <a:spAutoFit/>
          </a:bodyPr>
          <a:lstStyle/>
          <a:p>
            <a:pPr algn="ctr">
              <a:lnSpc>
                <a:spcPct val="70000"/>
              </a:lnSpc>
            </a:pPr>
            <a:r>
              <a:rPr lang="en-US" sz="2000" b="1" dirty="0">
                <a:solidFill>
                  <a:srgbClr val="103356"/>
                </a:solidFill>
              </a:rPr>
              <a:t>Sabotage</a:t>
            </a:r>
            <a:endParaRPr lang="nl-NL" sz="2000" b="1" dirty="0">
              <a:solidFill>
                <a:srgbClr val="103356"/>
              </a:solidFill>
            </a:endParaRPr>
          </a:p>
        </p:txBody>
      </p:sp>
      <p:sp>
        <p:nvSpPr>
          <p:cNvPr id="20" name="TextBox System">
            <a:extLst>
              <a:ext uri="{FF2B5EF4-FFF2-40B4-BE49-F238E27FC236}">
                <a16:creationId xmlns:a16="http://schemas.microsoft.com/office/drawing/2014/main" id="{9CFA8744-9C14-E6B7-18A4-283E4DCB08D0}"/>
              </a:ext>
            </a:extLst>
          </p:cNvPr>
          <p:cNvSpPr txBox="1"/>
          <p:nvPr/>
        </p:nvSpPr>
        <p:spPr>
          <a:xfrm>
            <a:off x="3303445" y="5239034"/>
            <a:ext cx="1652046" cy="321627"/>
          </a:xfrm>
          <a:prstGeom prst="rect">
            <a:avLst/>
          </a:prstGeom>
          <a:noFill/>
        </p:spPr>
        <p:txBody>
          <a:bodyPr wrap="square" rtlCol="0" anchor="ctr">
            <a:spAutoFit/>
          </a:bodyPr>
          <a:lstStyle/>
          <a:p>
            <a:pPr algn="ctr">
              <a:lnSpc>
                <a:spcPct val="70000"/>
              </a:lnSpc>
            </a:pPr>
            <a:r>
              <a:rPr lang="en-US" sz="2000" b="1" dirty="0">
                <a:solidFill>
                  <a:srgbClr val="103356"/>
                </a:solidFill>
              </a:rPr>
              <a:t>Espionage</a:t>
            </a:r>
            <a:endParaRPr lang="nl-NL" sz="2000" b="1" dirty="0">
              <a:solidFill>
                <a:srgbClr val="103356"/>
              </a:solidFill>
            </a:endParaRPr>
          </a:p>
        </p:txBody>
      </p:sp>
      <p:sp>
        <p:nvSpPr>
          <p:cNvPr id="21" name="TextBox System">
            <a:extLst>
              <a:ext uri="{FF2B5EF4-FFF2-40B4-BE49-F238E27FC236}">
                <a16:creationId xmlns:a16="http://schemas.microsoft.com/office/drawing/2014/main" id="{08ACC356-8C2E-1A0B-DBCE-C3AA6D528CE6}"/>
              </a:ext>
            </a:extLst>
          </p:cNvPr>
          <p:cNvSpPr txBox="1"/>
          <p:nvPr/>
        </p:nvSpPr>
        <p:spPr>
          <a:xfrm>
            <a:off x="3798833" y="2067423"/>
            <a:ext cx="1652046" cy="321627"/>
          </a:xfrm>
          <a:prstGeom prst="rect">
            <a:avLst/>
          </a:prstGeom>
          <a:noFill/>
        </p:spPr>
        <p:txBody>
          <a:bodyPr wrap="square" rtlCol="0" anchor="ctr">
            <a:spAutoFit/>
          </a:bodyPr>
          <a:lstStyle/>
          <a:p>
            <a:pPr algn="ctr">
              <a:lnSpc>
                <a:spcPct val="70000"/>
              </a:lnSpc>
            </a:pPr>
            <a:r>
              <a:rPr lang="en-US" sz="2000" b="1" dirty="0">
                <a:solidFill>
                  <a:srgbClr val="103356"/>
                </a:solidFill>
              </a:rPr>
              <a:t>Hacking</a:t>
            </a:r>
            <a:endParaRPr lang="nl-NL" sz="2000" b="1" dirty="0">
              <a:solidFill>
                <a:srgbClr val="103356"/>
              </a:solidFill>
            </a:endParaRPr>
          </a:p>
        </p:txBody>
      </p:sp>
      <p:sp>
        <p:nvSpPr>
          <p:cNvPr id="22" name="TextBox System">
            <a:extLst>
              <a:ext uri="{FF2B5EF4-FFF2-40B4-BE49-F238E27FC236}">
                <a16:creationId xmlns:a16="http://schemas.microsoft.com/office/drawing/2014/main" id="{D93AD401-7A4C-99EE-DE5F-247C25B83943}"/>
              </a:ext>
            </a:extLst>
          </p:cNvPr>
          <p:cNvSpPr txBox="1"/>
          <p:nvPr/>
        </p:nvSpPr>
        <p:spPr>
          <a:xfrm>
            <a:off x="386748" y="1862696"/>
            <a:ext cx="1652046" cy="321627"/>
          </a:xfrm>
          <a:prstGeom prst="rect">
            <a:avLst/>
          </a:prstGeom>
          <a:noFill/>
        </p:spPr>
        <p:txBody>
          <a:bodyPr wrap="square" rtlCol="0" anchor="ctr">
            <a:spAutoFit/>
          </a:bodyPr>
          <a:lstStyle/>
          <a:p>
            <a:pPr algn="ctr">
              <a:lnSpc>
                <a:spcPct val="70000"/>
              </a:lnSpc>
            </a:pPr>
            <a:r>
              <a:rPr lang="en-US" sz="2000" b="1" dirty="0">
                <a:solidFill>
                  <a:srgbClr val="103356"/>
                </a:solidFill>
              </a:rPr>
              <a:t>Hacktivists</a:t>
            </a:r>
            <a:endParaRPr lang="nl-NL" sz="2000" b="1" dirty="0">
              <a:solidFill>
                <a:srgbClr val="103356"/>
              </a:solidFill>
            </a:endParaRPr>
          </a:p>
        </p:txBody>
      </p:sp>
      <p:sp>
        <p:nvSpPr>
          <p:cNvPr id="23" name="TextBox System">
            <a:extLst>
              <a:ext uri="{FF2B5EF4-FFF2-40B4-BE49-F238E27FC236}">
                <a16:creationId xmlns:a16="http://schemas.microsoft.com/office/drawing/2014/main" id="{B943866F-AECD-2FE4-419E-0A1CC4AB7AA1}"/>
              </a:ext>
            </a:extLst>
          </p:cNvPr>
          <p:cNvSpPr txBox="1"/>
          <p:nvPr/>
        </p:nvSpPr>
        <p:spPr>
          <a:xfrm>
            <a:off x="7047656" y="3239481"/>
            <a:ext cx="2383200" cy="691856"/>
          </a:xfrm>
          <a:prstGeom prst="rect">
            <a:avLst/>
          </a:prstGeom>
          <a:noFill/>
        </p:spPr>
        <p:txBody>
          <a:bodyPr wrap="square" rtlCol="0" anchor="ctr">
            <a:spAutoFit/>
          </a:bodyPr>
          <a:lstStyle/>
          <a:p>
            <a:pPr algn="ctr">
              <a:lnSpc>
                <a:spcPct val="80000"/>
              </a:lnSpc>
            </a:pPr>
            <a:r>
              <a:rPr lang="en-US" sz="2000" dirty="0" err="1">
                <a:solidFill>
                  <a:srgbClr val="103356"/>
                </a:solidFill>
                <a:latin typeface="Corbel Light" panose="020B0303020204020204" pitchFamily="34" charset="0"/>
              </a:rPr>
              <a:t>Conftinuity</a:t>
            </a:r>
            <a:r>
              <a:rPr lang="en-US" sz="2000" dirty="0">
                <a:solidFill>
                  <a:srgbClr val="103356"/>
                </a:solidFill>
                <a:latin typeface="Corbel Light" panose="020B0303020204020204" pitchFamily="34" charset="0"/>
              </a:rPr>
              <a:t> of</a:t>
            </a:r>
          </a:p>
          <a:p>
            <a:pPr algn="ctr">
              <a:lnSpc>
                <a:spcPct val="80000"/>
              </a:lnSpc>
            </a:pPr>
            <a:r>
              <a:rPr lang="en-US" sz="2800" b="1" dirty="0">
                <a:solidFill>
                  <a:srgbClr val="103356"/>
                </a:solidFill>
              </a:rPr>
              <a:t>Operations</a:t>
            </a:r>
            <a:endParaRPr lang="nl-NL" sz="2800" b="1" dirty="0">
              <a:solidFill>
                <a:srgbClr val="103356"/>
              </a:solidFill>
            </a:endParaRPr>
          </a:p>
        </p:txBody>
      </p:sp>
    </p:spTree>
    <p:extLst>
      <p:ext uri="{BB962C8B-B14F-4D97-AF65-F5344CB8AC3E}">
        <p14:creationId xmlns:p14="http://schemas.microsoft.com/office/powerpoint/2010/main" val="3021020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usiness" descr="A blue light bulb and factory&#10;&#10;Description automatically generated with medium confidence">
            <a:extLst>
              <a:ext uri="{FF2B5EF4-FFF2-40B4-BE49-F238E27FC236}">
                <a16:creationId xmlns:a16="http://schemas.microsoft.com/office/drawing/2014/main" id="{92AED443-13C7-B32B-3F79-2A3BBBDA43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753" y="0"/>
            <a:ext cx="12192000" cy="6858000"/>
          </a:xfrm>
          <a:prstGeom prst="rect">
            <a:avLst/>
          </a:prstGeom>
        </p:spPr>
      </p:pic>
      <p:sp>
        <p:nvSpPr>
          <p:cNvPr id="10" name="TextBox System">
            <a:extLst>
              <a:ext uri="{FF2B5EF4-FFF2-40B4-BE49-F238E27FC236}">
                <a16:creationId xmlns:a16="http://schemas.microsoft.com/office/drawing/2014/main" id="{84AD54B4-97E4-1F01-74FA-D297F901577A}"/>
              </a:ext>
            </a:extLst>
          </p:cNvPr>
          <p:cNvSpPr txBox="1"/>
          <p:nvPr/>
        </p:nvSpPr>
        <p:spPr>
          <a:xfrm>
            <a:off x="10207457" y="1863924"/>
            <a:ext cx="2383200" cy="691856"/>
          </a:xfrm>
          <a:prstGeom prst="rect">
            <a:avLst/>
          </a:prstGeom>
          <a:noFill/>
        </p:spPr>
        <p:txBody>
          <a:bodyPr wrap="square" rtlCol="0" anchor="ctr">
            <a:spAutoFit/>
          </a:bodyPr>
          <a:lstStyle/>
          <a:p>
            <a:pPr algn="ctr">
              <a:lnSpc>
                <a:spcPct val="80000"/>
              </a:lnSpc>
            </a:pPr>
            <a:r>
              <a:rPr lang="en-US" sz="2000" dirty="0">
                <a:solidFill>
                  <a:srgbClr val="9FADBB"/>
                </a:solidFill>
                <a:latin typeface="Corbel Light" panose="020B0303020204020204" pitchFamily="34" charset="0"/>
              </a:rPr>
              <a:t>Availability of</a:t>
            </a:r>
          </a:p>
          <a:p>
            <a:pPr algn="ctr">
              <a:lnSpc>
                <a:spcPct val="80000"/>
              </a:lnSpc>
            </a:pPr>
            <a:r>
              <a:rPr lang="en-US" sz="2800" b="1" dirty="0">
                <a:solidFill>
                  <a:srgbClr val="9FADBB"/>
                </a:solidFill>
              </a:rPr>
              <a:t>Education</a:t>
            </a:r>
            <a:endParaRPr lang="nl-NL" sz="2800" b="1" dirty="0">
              <a:solidFill>
                <a:srgbClr val="9FADBB"/>
              </a:solidFill>
            </a:endParaRPr>
          </a:p>
        </p:txBody>
      </p:sp>
      <p:sp>
        <p:nvSpPr>
          <p:cNvPr id="11" name="TextBox System">
            <a:extLst>
              <a:ext uri="{FF2B5EF4-FFF2-40B4-BE49-F238E27FC236}">
                <a16:creationId xmlns:a16="http://schemas.microsoft.com/office/drawing/2014/main" id="{65730025-16B9-7829-E21A-CB0FB1576613}"/>
              </a:ext>
            </a:extLst>
          </p:cNvPr>
          <p:cNvSpPr txBox="1"/>
          <p:nvPr/>
        </p:nvSpPr>
        <p:spPr>
          <a:xfrm>
            <a:off x="10158742" y="3357664"/>
            <a:ext cx="2383200" cy="691856"/>
          </a:xfrm>
          <a:prstGeom prst="rect">
            <a:avLst/>
          </a:prstGeom>
          <a:noFill/>
        </p:spPr>
        <p:txBody>
          <a:bodyPr wrap="square" rtlCol="0" anchor="ctr">
            <a:spAutoFit/>
          </a:bodyPr>
          <a:lstStyle/>
          <a:p>
            <a:pPr algn="ctr">
              <a:lnSpc>
                <a:spcPct val="80000"/>
              </a:lnSpc>
            </a:pPr>
            <a:r>
              <a:rPr lang="en-US" sz="2000" dirty="0">
                <a:solidFill>
                  <a:srgbClr val="9FADBB"/>
                </a:solidFill>
                <a:latin typeface="Corbel Light" panose="020B0303020204020204" pitchFamily="34" charset="0"/>
              </a:rPr>
              <a:t>Integrity of</a:t>
            </a:r>
          </a:p>
          <a:p>
            <a:pPr algn="ctr">
              <a:lnSpc>
                <a:spcPct val="80000"/>
              </a:lnSpc>
            </a:pPr>
            <a:r>
              <a:rPr lang="en-US" sz="2800" b="1" dirty="0">
                <a:solidFill>
                  <a:srgbClr val="9FADBB"/>
                </a:solidFill>
              </a:rPr>
              <a:t>Research</a:t>
            </a:r>
            <a:endParaRPr lang="nl-NL" sz="2800" b="1" dirty="0">
              <a:solidFill>
                <a:srgbClr val="9FADBB"/>
              </a:solidFill>
            </a:endParaRPr>
          </a:p>
        </p:txBody>
      </p:sp>
      <p:sp>
        <p:nvSpPr>
          <p:cNvPr id="12" name="TextBox System">
            <a:extLst>
              <a:ext uri="{FF2B5EF4-FFF2-40B4-BE49-F238E27FC236}">
                <a16:creationId xmlns:a16="http://schemas.microsoft.com/office/drawing/2014/main" id="{E158BFD0-3EDD-FE22-41BE-D0FDEFD3C6AF}"/>
              </a:ext>
            </a:extLst>
          </p:cNvPr>
          <p:cNvSpPr txBox="1"/>
          <p:nvPr/>
        </p:nvSpPr>
        <p:spPr>
          <a:xfrm>
            <a:off x="7824257" y="2264866"/>
            <a:ext cx="2383200" cy="691856"/>
          </a:xfrm>
          <a:prstGeom prst="rect">
            <a:avLst/>
          </a:prstGeom>
          <a:noFill/>
        </p:spPr>
        <p:txBody>
          <a:bodyPr wrap="square" rtlCol="0" anchor="ctr">
            <a:spAutoFit/>
          </a:bodyPr>
          <a:lstStyle/>
          <a:p>
            <a:pPr algn="ctr">
              <a:lnSpc>
                <a:spcPct val="80000"/>
              </a:lnSpc>
            </a:pPr>
            <a:r>
              <a:rPr lang="en-US" sz="2000" dirty="0">
                <a:solidFill>
                  <a:srgbClr val="9FADBB"/>
                </a:solidFill>
                <a:latin typeface="Corbel Light" panose="020B0303020204020204" pitchFamily="34" charset="0"/>
              </a:rPr>
              <a:t>Confidentiality of</a:t>
            </a:r>
          </a:p>
          <a:p>
            <a:pPr algn="ctr">
              <a:lnSpc>
                <a:spcPct val="80000"/>
              </a:lnSpc>
            </a:pPr>
            <a:r>
              <a:rPr lang="en-US" sz="2800" b="1" dirty="0">
                <a:solidFill>
                  <a:srgbClr val="9FADBB"/>
                </a:solidFill>
              </a:rPr>
              <a:t>Data</a:t>
            </a:r>
            <a:endParaRPr lang="nl-NL" sz="2800" b="1" dirty="0">
              <a:solidFill>
                <a:srgbClr val="9FADBB"/>
              </a:solidFill>
            </a:endParaRPr>
          </a:p>
        </p:txBody>
      </p:sp>
      <p:sp>
        <p:nvSpPr>
          <p:cNvPr id="13" name="TextBox System">
            <a:extLst>
              <a:ext uri="{FF2B5EF4-FFF2-40B4-BE49-F238E27FC236}">
                <a16:creationId xmlns:a16="http://schemas.microsoft.com/office/drawing/2014/main" id="{FBE381A3-E966-2984-9FE8-FEDC547AC935}"/>
              </a:ext>
            </a:extLst>
          </p:cNvPr>
          <p:cNvSpPr txBox="1"/>
          <p:nvPr/>
        </p:nvSpPr>
        <p:spPr>
          <a:xfrm>
            <a:off x="7694409" y="3239481"/>
            <a:ext cx="2383200" cy="691856"/>
          </a:xfrm>
          <a:prstGeom prst="rect">
            <a:avLst/>
          </a:prstGeom>
          <a:noFill/>
        </p:spPr>
        <p:txBody>
          <a:bodyPr wrap="square" rtlCol="0" anchor="ctr">
            <a:spAutoFit/>
          </a:bodyPr>
          <a:lstStyle/>
          <a:p>
            <a:pPr algn="ctr">
              <a:lnSpc>
                <a:spcPct val="80000"/>
              </a:lnSpc>
            </a:pPr>
            <a:r>
              <a:rPr lang="en-US" sz="2000" dirty="0" err="1">
                <a:solidFill>
                  <a:srgbClr val="9FADBB"/>
                </a:solidFill>
                <a:latin typeface="Corbel Light" panose="020B0303020204020204" pitchFamily="34" charset="0"/>
              </a:rPr>
              <a:t>Conftinuity</a:t>
            </a:r>
            <a:r>
              <a:rPr lang="en-US" sz="2000" dirty="0">
                <a:solidFill>
                  <a:srgbClr val="9FADBB"/>
                </a:solidFill>
                <a:latin typeface="Corbel Light" panose="020B0303020204020204" pitchFamily="34" charset="0"/>
              </a:rPr>
              <a:t> of</a:t>
            </a:r>
          </a:p>
          <a:p>
            <a:pPr algn="ctr">
              <a:lnSpc>
                <a:spcPct val="80000"/>
              </a:lnSpc>
            </a:pPr>
            <a:r>
              <a:rPr lang="en-US" sz="2800" b="1" dirty="0">
                <a:solidFill>
                  <a:srgbClr val="9FADBB"/>
                </a:solidFill>
              </a:rPr>
              <a:t>Operations</a:t>
            </a:r>
            <a:endParaRPr lang="nl-NL" sz="2800" b="1" dirty="0">
              <a:solidFill>
                <a:srgbClr val="9FADBB"/>
              </a:solidFill>
            </a:endParaRPr>
          </a:p>
        </p:txBody>
      </p:sp>
      <p:sp>
        <p:nvSpPr>
          <p:cNvPr id="29" name="TextBox System">
            <a:extLst>
              <a:ext uri="{FF2B5EF4-FFF2-40B4-BE49-F238E27FC236}">
                <a16:creationId xmlns:a16="http://schemas.microsoft.com/office/drawing/2014/main" id="{07D7C802-EA04-B0B0-0F2F-742C20D4A110}"/>
              </a:ext>
            </a:extLst>
          </p:cNvPr>
          <p:cNvSpPr txBox="1"/>
          <p:nvPr/>
        </p:nvSpPr>
        <p:spPr>
          <a:xfrm>
            <a:off x="2422304" y="1413407"/>
            <a:ext cx="1652046" cy="321627"/>
          </a:xfrm>
          <a:prstGeom prst="rect">
            <a:avLst/>
          </a:prstGeom>
          <a:noFill/>
        </p:spPr>
        <p:txBody>
          <a:bodyPr wrap="square" rtlCol="0" anchor="ctr">
            <a:spAutoFit/>
          </a:bodyPr>
          <a:lstStyle/>
          <a:p>
            <a:pPr algn="ctr">
              <a:lnSpc>
                <a:spcPct val="70000"/>
              </a:lnSpc>
            </a:pPr>
            <a:r>
              <a:rPr lang="en-US" sz="2000" b="1" dirty="0">
                <a:solidFill>
                  <a:srgbClr val="9FADBB"/>
                </a:solidFill>
              </a:rPr>
              <a:t>Ransomware</a:t>
            </a:r>
            <a:endParaRPr lang="nl-NL" sz="2000" b="1" dirty="0">
              <a:solidFill>
                <a:srgbClr val="9FADBB"/>
              </a:solidFill>
            </a:endParaRPr>
          </a:p>
        </p:txBody>
      </p:sp>
      <p:sp>
        <p:nvSpPr>
          <p:cNvPr id="30" name="TextBox System">
            <a:extLst>
              <a:ext uri="{FF2B5EF4-FFF2-40B4-BE49-F238E27FC236}">
                <a16:creationId xmlns:a16="http://schemas.microsoft.com/office/drawing/2014/main" id="{D3DE31E6-1413-55A6-8C58-37311F8E84F9}"/>
              </a:ext>
            </a:extLst>
          </p:cNvPr>
          <p:cNvSpPr txBox="1"/>
          <p:nvPr/>
        </p:nvSpPr>
        <p:spPr>
          <a:xfrm>
            <a:off x="3679462" y="2456379"/>
            <a:ext cx="1652046" cy="321627"/>
          </a:xfrm>
          <a:prstGeom prst="rect">
            <a:avLst/>
          </a:prstGeom>
          <a:noFill/>
        </p:spPr>
        <p:txBody>
          <a:bodyPr wrap="square" rtlCol="0" anchor="ctr">
            <a:spAutoFit/>
          </a:bodyPr>
          <a:lstStyle/>
          <a:p>
            <a:pPr algn="ctr">
              <a:lnSpc>
                <a:spcPct val="70000"/>
              </a:lnSpc>
            </a:pPr>
            <a:r>
              <a:rPr lang="en-US" sz="2000" b="1" dirty="0">
                <a:solidFill>
                  <a:srgbClr val="103356"/>
                </a:solidFill>
              </a:rPr>
              <a:t>Phishing</a:t>
            </a:r>
            <a:endParaRPr lang="nl-NL" sz="2000" b="1" dirty="0">
              <a:solidFill>
                <a:srgbClr val="103356"/>
              </a:solidFill>
            </a:endParaRPr>
          </a:p>
        </p:txBody>
      </p:sp>
      <p:sp>
        <p:nvSpPr>
          <p:cNvPr id="31" name="TextBox System">
            <a:extLst>
              <a:ext uri="{FF2B5EF4-FFF2-40B4-BE49-F238E27FC236}">
                <a16:creationId xmlns:a16="http://schemas.microsoft.com/office/drawing/2014/main" id="{33A69912-6E5C-DA48-F8EA-84EDF62A2B28}"/>
              </a:ext>
            </a:extLst>
          </p:cNvPr>
          <p:cNvSpPr txBox="1"/>
          <p:nvPr/>
        </p:nvSpPr>
        <p:spPr>
          <a:xfrm>
            <a:off x="2277216" y="4330147"/>
            <a:ext cx="1652046" cy="537070"/>
          </a:xfrm>
          <a:prstGeom prst="rect">
            <a:avLst/>
          </a:prstGeom>
          <a:noFill/>
        </p:spPr>
        <p:txBody>
          <a:bodyPr wrap="square" rtlCol="0" anchor="ctr">
            <a:spAutoFit/>
          </a:bodyPr>
          <a:lstStyle/>
          <a:p>
            <a:pPr algn="ctr">
              <a:lnSpc>
                <a:spcPct val="70000"/>
              </a:lnSpc>
            </a:pPr>
            <a:r>
              <a:rPr lang="en-US" sz="2000" b="1" dirty="0">
                <a:solidFill>
                  <a:srgbClr val="9FADBB"/>
                </a:solidFill>
              </a:rPr>
              <a:t>Account compromise</a:t>
            </a:r>
            <a:endParaRPr lang="nl-NL" sz="2000" b="1" dirty="0">
              <a:solidFill>
                <a:srgbClr val="9FADBB"/>
              </a:solidFill>
            </a:endParaRPr>
          </a:p>
        </p:txBody>
      </p:sp>
      <p:sp>
        <p:nvSpPr>
          <p:cNvPr id="32" name="TextBox System">
            <a:extLst>
              <a:ext uri="{FF2B5EF4-FFF2-40B4-BE49-F238E27FC236}">
                <a16:creationId xmlns:a16="http://schemas.microsoft.com/office/drawing/2014/main" id="{7A1654BE-2883-D6F3-D6B2-E7E9A69EF5B5}"/>
              </a:ext>
            </a:extLst>
          </p:cNvPr>
          <p:cNvSpPr txBox="1"/>
          <p:nvPr/>
        </p:nvSpPr>
        <p:spPr>
          <a:xfrm>
            <a:off x="-335070" y="4232626"/>
            <a:ext cx="1946556" cy="537070"/>
          </a:xfrm>
          <a:prstGeom prst="rect">
            <a:avLst/>
          </a:prstGeom>
          <a:noFill/>
        </p:spPr>
        <p:txBody>
          <a:bodyPr wrap="square" rtlCol="0" anchor="ctr">
            <a:spAutoFit/>
          </a:bodyPr>
          <a:lstStyle/>
          <a:p>
            <a:pPr algn="ctr">
              <a:lnSpc>
                <a:spcPct val="70000"/>
              </a:lnSpc>
            </a:pPr>
            <a:r>
              <a:rPr lang="en-US" sz="2000" b="1" dirty="0">
                <a:solidFill>
                  <a:srgbClr val="9FADBB"/>
                </a:solidFill>
              </a:rPr>
              <a:t>Business e-mail compromise</a:t>
            </a:r>
            <a:endParaRPr lang="nl-NL" sz="2000" b="1" dirty="0">
              <a:solidFill>
                <a:srgbClr val="9FADBB"/>
              </a:solidFill>
            </a:endParaRPr>
          </a:p>
        </p:txBody>
      </p:sp>
      <p:sp>
        <p:nvSpPr>
          <p:cNvPr id="33" name="TextBox System">
            <a:extLst>
              <a:ext uri="{FF2B5EF4-FFF2-40B4-BE49-F238E27FC236}">
                <a16:creationId xmlns:a16="http://schemas.microsoft.com/office/drawing/2014/main" id="{2217DAFC-8B9C-9225-5C80-12B8B1271285}"/>
              </a:ext>
            </a:extLst>
          </p:cNvPr>
          <p:cNvSpPr txBox="1"/>
          <p:nvPr/>
        </p:nvSpPr>
        <p:spPr>
          <a:xfrm>
            <a:off x="1062198" y="4868599"/>
            <a:ext cx="1652046" cy="321627"/>
          </a:xfrm>
          <a:prstGeom prst="rect">
            <a:avLst/>
          </a:prstGeom>
          <a:noFill/>
        </p:spPr>
        <p:txBody>
          <a:bodyPr wrap="square" rtlCol="0" anchor="ctr">
            <a:spAutoFit/>
          </a:bodyPr>
          <a:lstStyle/>
          <a:p>
            <a:pPr algn="ctr">
              <a:lnSpc>
                <a:spcPct val="70000"/>
              </a:lnSpc>
            </a:pPr>
            <a:r>
              <a:rPr lang="en-US" sz="2000" b="1" dirty="0">
                <a:solidFill>
                  <a:srgbClr val="9FADBB"/>
                </a:solidFill>
              </a:rPr>
              <a:t>Fraud</a:t>
            </a:r>
            <a:endParaRPr lang="nl-NL" sz="2000" b="1" dirty="0">
              <a:solidFill>
                <a:srgbClr val="9FADBB"/>
              </a:solidFill>
            </a:endParaRPr>
          </a:p>
        </p:txBody>
      </p:sp>
      <p:sp>
        <p:nvSpPr>
          <p:cNvPr id="34" name="TextBox System">
            <a:extLst>
              <a:ext uri="{FF2B5EF4-FFF2-40B4-BE49-F238E27FC236}">
                <a16:creationId xmlns:a16="http://schemas.microsoft.com/office/drawing/2014/main" id="{6DA67B80-2F7E-50E5-1D80-D4704603E65C}"/>
              </a:ext>
            </a:extLst>
          </p:cNvPr>
          <p:cNvSpPr txBox="1"/>
          <p:nvPr/>
        </p:nvSpPr>
        <p:spPr>
          <a:xfrm>
            <a:off x="1596281" y="775481"/>
            <a:ext cx="1652046" cy="321627"/>
          </a:xfrm>
          <a:prstGeom prst="rect">
            <a:avLst/>
          </a:prstGeom>
          <a:noFill/>
        </p:spPr>
        <p:txBody>
          <a:bodyPr wrap="square" rtlCol="0" anchor="ctr">
            <a:spAutoFit/>
          </a:bodyPr>
          <a:lstStyle/>
          <a:p>
            <a:pPr algn="ctr">
              <a:lnSpc>
                <a:spcPct val="70000"/>
              </a:lnSpc>
            </a:pPr>
            <a:r>
              <a:rPr lang="en-US" sz="2000" b="1" dirty="0">
                <a:solidFill>
                  <a:srgbClr val="9FADBB"/>
                </a:solidFill>
              </a:rPr>
              <a:t>Data breach</a:t>
            </a:r>
            <a:endParaRPr lang="nl-NL" sz="2000" b="1" dirty="0">
              <a:solidFill>
                <a:srgbClr val="9FADBB"/>
              </a:solidFill>
            </a:endParaRPr>
          </a:p>
        </p:txBody>
      </p:sp>
      <p:sp>
        <p:nvSpPr>
          <p:cNvPr id="35" name="TextBox System">
            <a:extLst>
              <a:ext uri="{FF2B5EF4-FFF2-40B4-BE49-F238E27FC236}">
                <a16:creationId xmlns:a16="http://schemas.microsoft.com/office/drawing/2014/main" id="{7DC873ED-1308-E4ED-2DED-5A6EDD8BF40C}"/>
              </a:ext>
            </a:extLst>
          </p:cNvPr>
          <p:cNvSpPr txBox="1"/>
          <p:nvPr/>
        </p:nvSpPr>
        <p:spPr>
          <a:xfrm>
            <a:off x="313097" y="5309024"/>
            <a:ext cx="1652046" cy="321627"/>
          </a:xfrm>
          <a:prstGeom prst="rect">
            <a:avLst/>
          </a:prstGeom>
          <a:noFill/>
        </p:spPr>
        <p:txBody>
          <a:bodyPr wrap="square" rtlCol="0" anchor="ctr">
            <a:spAutoFit/>
          </a:bodyPr>
          <a:lstStyle/>
          <a:p>
            <a:pPr algn="ctr">
              <a:lnSpc>
                <a:spcPct val="70000"/>
              </a:lnSpc>
            </a:pPr>
            <a:r>
              <a:rPr lang="en-US" sz="2000" b="1" dirty="0">
                <a:solidFill>
                  <a:srgbClr val="9FADBB"/>
                </a:solidFill>
              </a:rPr>
              <a:t>DDoS</a:t>
            </a:r>
            <a:endParaRPr lang="nl-NL" sz="2000" b="1" dirty="0">
              <a:solidFill>
                <a:srgbClr val="9FADBB"/>
              </a:solidFill>
            </a:endParaRPr>
          </a:p>
        </p:txBody>
      </p:sp>
      <p:sp>
        <p:nvSpPr>
          <p:cNvPr id="36" name="TextBox System">
            <a:extLst>
              <a:ext uri="{FF2B5EF4-FFF2-40B4-BE49-F238E27FC236}">
                <a16:creationId xmlns:a16="http://schemas.microsoft.com/office/drawing/2014/main" id="{008E3AE3-2A0E-2AF2-4422-A4F6426DA896}"/>
              </a:ext>
            </a:extLst>
          </p:cNvPr>
          <p:cNvSpPr txBox="1"/>
          <p:nvPr/>
        </p:nvSpPr>
        <p:spPr>
          <a:xfrm>
            <a:off x="522737" y="1238750"/>
            <a:ext cx="1652046" cy="537070"/>
          </a:xfrm>
          <a:prstGeom prst="rect">
            <a:avLst/>
          </a:prstGeom>
          <a:noFill/>
        </p:spPr>
        <p:txBody>
          <a:bodyPr wrap="square" rtlCol="0" anchor="ctr">
            <a:spAutoFit/>
          </a:bodyPr>
          <a:lstStyle/>
          <a:p>
            <a:pPr algn="ctr">
              <a:lnSpc>
                <a:spcPct val="70000"/>
              </a:lnSpc>
            </a:pPr>
            <a:r>
              <a:rPr lang="en-US" sz="2000" b="1" dirty="0">
                <a:solidFill>
                  <a:srgbClr val="9FADBB"/>
                </a:solidFill>
              </a:rPr>
              <a:t>Insider threats</a:t>
            </a:r>
            <a:endParaRPr lang="nl-NL" sz="2000" b="1" dirty="0">
              <a:solidFill>
                <a:srgbClr val="9FADBB"/>
              </a:solidFill>
            </a:endParaRPr>
          </a:p>
        </p:txBody>
      </p:sp>
      <p:sp>
        <p:nvSpPr>
          <p:cNvPr id="37" name="TextBox System">
            <a:extLst>
              <a:ext uri="{FF2B5EF4-FFF2-40B4-BE49-F238E27FC236}">
                <a16:creationId xmlns:a16="http://schemas.microsoft.com/office/drawing/2014/main" id="{A995C3B9-831E-4F1F-8EE8-324F304C8042}"/>
              </a:ext>
            </a:extLst>
          </p:cNvPr>
          <p:cNvSpPr txBox="1"/>
          <p:nvPr/>
        </p:nvSpPr>
        <p:spPr>
          <a:xfrm>
            <a:off x="3012448" y="3542778"/>
            <a:ext cx="1652046" cy="321627"/>
          </a:xfrm>
          <a:prstGeom prst="rect">
            <a:avLst/>
          </a:prstGeom>
          <a:noFill/>
        </p:spPr>
        <p:txBody>
          <a:bodyPr wrap="square" rtlCol="0" anchor="ctr">
            <a:spAutoFit/>
          </a:bodyPr>
          <a:lstStyle/>
          <a:p>
            <a:pPr algn="ctr">
              <a:lnSpc>
                <a:spcPct val="70000"/>
              </a:lnSpc>
            </a:pPr>
            <a:r>
              <a:rPr lang="en-US" sz="2000" b="1" dirty="0">
                <a:solidFill>
                  <a:srgbClr val="9FADBB"/>
                </a:solidFill>
              </a:rPr>
              <a:t>Malware</a:t>
            </a:r>
            <a:endParaRPr lang="nl-NL" sz="2000" b="1" dirty="0">
              <a:solidFill>
                <a:srgbClr val="9FADBB"/>
              </a:solidFill>
            </a:endParaRPr>
          </a:p>
        </p:txBody>
      </p:sp>
      <p:sp>
        <p:nvSpPr>
          <p:cNvPr id="38" name="TextBox System">
            <a:extLst>
              <a:ext uri="{FF2B5EF4-FFF2-40B4-BE49-F238E27FC236}">
                <a16:creationId xmlns:a16="http://schemas.microsoft.com/office/drawing/2014/main" id="{153EA626-AA36-0097-CDCE-9F8F3670BE6E}"/>
              </a:ext>
            </a:extLst>
          </p:cNvPr>
          <p:cNvSpPr txBox="1"/>
          <p:nvPr/>
        </p:nvSpPr>
        <p:spPr>
          <a:xfrm>
            <a:off x="3702537" y="4008520"/>
            <a:ext cx="1652046" cy="321627"/>
          </a:xfrm>
          <a:prstGeom prst="rect">
            <a:avLst/>
          </a:prstGeom>
          <a:noFill/>
        </p:spPr>
        <p:txBody>
          <a:bodyPr wrap="square" rtlCol="0" anchor="ctr">
            <a:spAutoFit/>
          </a:bodyPr>
          <a:lstStyle/>
          <a:p>
            <a:pPr algn="ctr">
              <a:lnSpc>
                <a:spcPct val="70000"/>
              </a:lnSpc>
            </a:pPr>
            <a:r>
              <a:rPr lang="en-US" sz="2000" b="1" dirty="0">
                <a:solidFill>
                  <a:srgbClr val="103356"/>
                </a:solidFill>
              </a:rPr>
              <a:t>Info stealers</a:t>
            </a:r>
            <a:endParaRPr lang="nl-NL" sz="2000" b="1" dirty="0">
              <a:solidFill>
                <a:srgbClr val="103356"/>
              </a:solidFill>
            </a:endParaRPr>
          </a:p>
        </p:txBody>
      </p:sp>
      <p:sp>
        <p:nvSpPr>
          <p:cNvPr id="39" name="TextBox System">
            <a:extLst>
              <a:ext uri="{FF2B5EF4-FFF2-40B4-BE49-F238E27FC236}">
                <a16:creationId xmlns:a16="http://schemas.microsoft.com/office/drawing/2014/main" id="{F282DFBD-4193-E266-0DAA-2F9D85C04E9F}"/>
              </a:ext>
            </a:extLst>
          </p:cNvPr>
          <p:cNvSpPr txBox="1"/>
          <p:nvPr/>
        </p:nvSpPr>
        <p:spPr>
          <a:xfrm>
            <a:off x="3694256" y="4845429"/>
            <a:ext cx="1652046" cy="321627"/>
          </a:xfrm>
          <a:prstGeom prst="rect">
            <a:avLst/>
          </a:prstGeom>
          <a:noFill/>
        </p:spPr>
        <p:txBody>
          <a:bodyPr wrap="square" rtlCol="0" anchor="ctr">
            <a:spAutoFit/>
          </a:bodyPr>
          <a:lstStyle/>
          <a:p>
            <a:pPr algn="ctr">
              <a:lnSpc>
                <a:spcPct val="70000"/>
              </a:lnSpc>
            </a:pPr>
            <a:r>
              <a:rPr lang="en-US" sz="2000" b="1" dirty="0">
                <a:solidFill>
                  <a:srgbClr val="103356"/>
                </a:solidFill>
              </a:rPr>
              <a:t>Sabotage</a:t>
            </a:r>
            <a:endParaRPr lang="nl-NL" sz="2000" b="1" dirty="0">
              <a:solidFill>
                <a:srgbClr val="103356"/>
              </a:solidFill>
            </a:endParaRPr>
          </a:p>
        </p:txBody>
      </p:sp>
      <p:sp>
        <p:nvSpPr>
          <p:cNvPr id="40" name="TextBox System">
            <a:extLst>
              <a:ext uri="{FF2B5EF4-FFF2-40B4-BE49-F238E27FC236}">
                <a16:creationId xmlns:a16="http://schemas.microsoft.com/office/drawing/2014/main" id="{6EB2D0F5-B6D5-D772-08FC-976E6469F407}"/>
              </a:ext>
            </a:extLst>
          </p:cNvPr>
          <p:cNvSpPr txBox="1"/>
          <p:nvPr/>
        </p:nvSpPr>
        <p:spPr>
          <a:xfrm>
            <a:off x="2507479" y="5239034"/>
            <a:ext cx="1652046" cy="321627"/>
          </a:xfrm>
          <a:prstGeom prst="rect">
            <a:avLst/>
          </a:prstGeom>
          <a:noFill/>
        </p:spPr>
        <p:txBody>
          <a:bodyPr wrap="square" rtlCol="0" anchor="ctr">
            <a:spAutoFit/>
          </a:bodyPr>
          <a:lstStyle/>
          <a:p>
            <a:pPr algn="ctr">
              <a:lnSpc>
                <a:spcPct val="70000"/>
              </a:lnSpc>
            </a:pPr>
            <a:r>
              <a:rPr lang="en-US" sz="2000" b="1" dirty="0">
                <a:solidFill>
                  <a:srgbClr val="9FADBB"/>
                </a:solidFill>
              </a:rPr>
              <a:t>Espionage</a:t>
            </a:r>
            <a:endParaRPr lang="nl-NL" sz="2000" b="1" dirty="0">
              <a:solidFill>
                <a:srgbClr val="9FADBB"/>
              </a:solidFill>
            </a:endParaRPr>
          </a:p>
        </p:txBody>
      </p:sp>
      <p:sp>
        <p:nvSpPr>
          <p:cNvPr id="41" name="TextBox System">
            <a:extLst>
              <a:ext uri="{FF2B5EF4-FFF2-40B4-BE49-F238E27FC236}">
                <a16:creationId xmlns:a16="http://schemas.microsoft.com/office/drawing/2014/main" id="{833AB956-ED35-CBF4-80EA-5CEBD844B21D}"/>
              </a:ext>
            </a:extLst>
          </p:cNvPr>
          <p:cNvSpPr txBox="1"/>
          <p:nvPr/>
        </p:nvSpPr>
        <p:spPr>
          <a:xfrm>
            <a:off x="3002867" y="2067423"/>
            <a:ext cx="1652046" cy="321627"/>
          </a:xfrm>
          <a:prstGeom prst="rect">
            <a:avLst/>
          </a:prstGeom>
          <a:noFill/>
        </p:spPr>
        <p:txBody>
          <a:bodyPr wrap="square" rtlCol="0" anchor="ctr">
            <a:spAutoFit/>
          </a:bodyPr>
          <a:lstStyle/>
          <a:p>
            <a:pPr algn="ctr">
              <a:lnSpc>
                <a:spcPct val="70000"/>
              </a:lnSpc>
            </a:pPr>
            <a:r>
              <a:rPr lang="en-US" sz="2000" b="1" dirty="0">
                <a:solidFill>
                  <a:srgbClr val="9FADBB"/>
                </a:solidFill>
              </a:rPr>
              <a:t>Hacking</a:t>
            </a:r>
            <a:endParaRPr lang="nl-NL" sz="2000" b="1" dirty="0">
              <a:solidFill>
                <a:srgbClr val="9FADBB"/>
              </a:solidFill>
            </a:endParaRPr>
          </a:p>
        </p:txBody>
      </p:sp>
      <p:sp>
        <p:nvSpPr>
          <p:cNvPr id="42" name="TextBox System">
            <a:extLst>
              <a:ext uri="{FF2B5EF4-FFF2-40B4-BE49-F238E27FC236}">
                <a16:creationId xmlns:a16="http://schemas.microsoft.com/office/drawing/2014/main" id="{A25CAEC8-1739-FD5A-AB89-C34885FE6C01}"/>
              </a:ext>
            </a:extLst>
          </p:cNvPr>
          <p:cNvSpPr txBox="1"/>
          <p:nvPr/>
        </p:nvSpPr>
        <p:spPr>
          <a:xfrm>
            <a:off x="-409218" y="1862696"/>
            <a:ext cx="1652046" cy="321627"/>
          </a:xfrm>
          <a:prstGeom prst="rect">
            <a:avLst/>
          </a:prstGeom>
          <a:noFill/>
        </p:spPr>
        <p:txBody>
          <a:bodyPr wrap="square" rtlCol="0" anchor="ctr">
            <a:spAutoFit/>
          </a:bodyPr>
          <a:lstStyle/>
          <a:p>
            <a:pPr algn="ctr">
              <a:lnSpc>
                <a:spcPct val="70000"/>
              </a:lnSpc>
            </a:pPr>
            <a:r>
              <a:rPr lang="en-US" sz="2000" b="1" dirty="0">
                <a:solidFill>
                  <a:srgbClr val="9FADBB"/>
                </a:solidFill>
              </a:rPr>
              <a:t>Hacktivists</a:t>
            </a:r>
            <a:endParaRPr lang="nl-NL" sz="2000" b="1" dirty="0">
              <a:solidFill>
                <a:srgbClr val="9FADBB"/>
              </a:solidFill>
            </a:endParaRPr>
          </a:p>
        </p:txBody>
      </p:sp>
      <p:sp>
        <p:nvSpPr>
          <p:cNvPr id="43" name="Rectangle 42">
            <a:extLst>
              <a:ext uri="{FF2B5EF4-FFF2-40B4-BE49-F238E27FC236}">
                <a16:creationId xmlns:a16="http://schemas.microsoft.com/office/drawing/2014/main" id="{574AC7A8-F34E-4FBE-E011-65411FD8C21E}"/>
              </a:ext>
            </a:extLst>
          </p:cNvPr>
          <p:cNvSpPr/>
          <p:nvPr/>
        </p:nvSpPr>
        <p:spPr>
          <a:xfrm>
            <a:off x="7250348" y="564204"/>
            <a:ext cx="2532353" cy="5259422"/>
          </a:xfrm>
          <a:prstGeom prst="rect">
            <a:avLst/>
          </a:prstGeom>
          <a:gradFill>
            <a:gsLst>
              <a:gs pos="100000">
                <a:schemeClr val="accent1">
                  <a:lumMod val="5000"/>
                  <a:lumOff val="95000"/>
                  <a:alpha val="0"/>
                </a:schemeClr>
              </a:gs>
              <a:gs pos="72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Rectangle 43">
            <a:extLst>
              <a:ext uri="{FF2B5EF4-FFF2-40B4-BE49-F238E27FC236}">
                <a16:creationId xmlns:a16="http://schemas.microsoft.com/office/drawing/2014/main" id="{1A4CAAB3-BB2D-EE2D-5AE9-6D444648F71F}"/>
              </a:ext>
            </a:extLst>
          </p:cNvPr>
          <p:cNvSpPr/>
          <p:nvPr/>
        </p:nvSpPr>
        <p:spPr>
          <a:xfrm rot="10800000">
            <a:off x="2671859" y="564204"/>
            <a:ext cx="2469282" cy="5259422"/>
          </a:xfrm>
          <a:prstGeom prst="rect">
            <a:avLst/>
          </a:prstGeom>
          <a:gradFill>
            <a:gsLst>
              <a:gs pos="100000">
                <a:schemeClr val="accent1">
                  <a:lumMod val="5000"/>
                  <a:lumOff val="95000"/>
                  <a:alpha val="0"/>
                </a:schemeClr>
              </a:gs>
              <a:gs pos="62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8" name="Picture 27">
            <a:extLst>
              <a:ext uri="{FF2B5EF4-FFF2-40B4-BE49-F238E27FC236}">
                <a16:creationId xmlns:a16="http://schemas.microsoft.com/office/drawing/2014/main" id="{D877E253-BC2D-9EF8-4BC2-0D12C7842C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513" y="0"/>
            <a:ext cx="12192000" cy="6858000"/>
          </a:xfrm>
          <a:prstGeom prst="rect">
            <a:avLst/>
          </a:prstGeom>
        </p:spPr>
      </p:pic>
      <p:pic>
        <p:nvPicPr>
          <p:cNvPr id="7" name="Picture 6" descr="A football field with white lines&#10;&#10;Description automatically generated">
            <a:extLst>
              <a:ext uri="{FF2B5EF4-FFF2-40B4-BE49-F238E27FC236}">
                <a16:creationId xmlns:a16="http://schemas.microsoft.com/office/drawing/2014/main" id="{286D9293-06AE-5DA5-75C8-F05C423DA1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2788" y="1079770"/>
            <a:ext cx="5534440" cy="4127770"/>
          </a:xfrm>
          <a:prstGeom prst="rect">
            <a:avLst/>
          </a:prstGeom>
          <a:effectLst>
            <a:softEdge rad="635000"/>
          </a:effectLst>
        </p:spPr>
      </p:pic>
    </p:spTree>
    <p:extLst>
      <p:ext uri="{BB962C8B-B14F-4D97-AF65-F5344CB8AC3E}">
        <p14:creationId xmlns:p14="http://schemas.microsoft.com/office/powerpoint/2010/main" val="4067074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usiness" descr="A blue light bulb and factory&#10;&#10;Description automatically generated with medium confidence">
            <a:extLst>
              <a:ext uri="{FF2B5EF4-FFF2-40B4-BE49-F238E27FC236}">
                <a16:creationId xmlns:a16="http://schemas.microsoft.com/office/drawing/2014/main" id="{28100CFD-79C7-1D8C-4050-815B93CA50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511" y="0"/>
            <a:ext cx="12192000" cy="6858000"/>
          </a:xfrm>
          <a:prstGeom prst="rect">
            <a:avLst/>
          </a:prstGeom>
        </p:spPr>
      </p:pic>
      <p:pic>
        <p:nvPicPr>
          <p:cNvPr id="5" name="Picture 4">
            <a:extLst>
              <a:ext uri="{FF2B5EF4-FFF2-40B4-BE49-F238E27FC236}">
                <a16:creationId xmlns:a16="http://schemas.microsoft.com/office/drawing/2014/main" id="{70D9175D-6151-30CE-8B89-397DC9C5F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809" y="0"/>
            <a:ext cx="12192000" cy="6858000"/>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3E7A280A-C828-8869-A230-82988E651A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612" y="0"/>
            <a:ext cx="12192000" cy="6858000"/>
          </a:xfrm>
          <a:prstGeom prst="rect">
            <a:avLst/>
          </a:prstGeom>
        </p:spPr>
      </p:pic>
      <p:sp>
        <p:nvSpPr>
          <p:cNvPr id="3" name="TextBox System">
            <a:extLst>
              <a:ext uri="{FF2B5EF4-FFF2-40B4-BE49-F238E27FC236}">
                <a16:creationId xmlns:a16="http://schemas.microsoft.com/office/drawing/2014/main" id="{64C620F0-C190-E469-B599-65217115F1AD}"/>
              </a:ext>
            </a:extLst>
          </p:cNvPr>
          <p:cNvSpPr txBox="1"/>
          <p:nvPr/>
        </p:nvSpPr>
        <p:spPr>
          <a:xfrm>
            <a:off x="3547503" y="5656576"/>
            <a:ext cx="5505706" cy="691856"/>
          </a:xfrm>
          <a:prstGeom prst="rect">
            <a:avLst/>
          </a:prstGeom>
          <a:noFill/>
        </p:spPr>
        <p:txBody>
          <a:bodyPr wrap="square" rtlCol="0" anchor="ctr">
            <a:spAutoFit/>
          </a:bodyPr>
          <a:lstStyle/>
          <a:p>
            <a:pPr algn="ctr">
              <a:lnSpc>
                <a:spcPct val="80000"/>
              </a:lnSpc>
            </a:pPr>
            <a:r>
              <a:rPr lang="en-US" sz="2000" dirty="0">
                <a:solidFill>
                  <a:srgbClr val="103356"/>
                </a:solidFill>
                <a:latin typeface="Corbel Light" panose="020B0303020204020204" pitchFamily="34" charset="0"/>
              </a:rPr>
              <a:t>Playing field</a:t>
            </a:r>
          </a:p>
          <a:p>
            <a:pPr algn="ctr">
              <a:lnSpc>
                <a:spcPct val="80000"/>
              </a:lnSpc>
            </a:pPr>
            <a:r>
              <a:rPr lang="en-US" sz="2800" b="1" dirty="0">
                <a:solidFill>
                  <a:srgbClr val="103356"/>
                </a:solidFill>
              </a:rPr>
              <a:t>People, technology, third-parties</a:t>
            </a:r>
            <a:endParaRPr lang="nl-NL" sz="2800" b="1" dirty="0">
              <a:solidFill>
                <a:srgbClr val="103356"/>
              </a:solidFill>
            </a:endParaRPr>
          </a:p>
        </p:txBody>
      </p:sp>
    </p:spTree>
    <p:extLst>
      <p:ext uri="{BB962C8B-B14F-4D97-AF65-F5344CB8AC3E}">
        <p14:creationId xmlns:p14="http://schemas.microsoft.com/office/powerpoint/2010/main" val="2824848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usiness" descr="A blue light bulb and factory&#10;&#10;Description automatically generated with medium confidence">
            <a:extLst>
              <a:ext uri="{FF2B5EF4-FFF2-40B4-BE49-F238E27FC236}">
                <a16:creationId xmlns:a16="http://schemas.microsoft.com/office/drawing/2014/main" id="{28100CFD-79C7-1D8C-4050-815B93CA50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511" y="0"/>
            <a:ext cx="12192000" cy="6858000"/>
          </a:xfrm>
          <a:prstGeom prst="rect">
            <a:avLst/>
          </a:prstGeom>
        </p:spPr>
      </p:pic>
      <p:pic>
        <p:nvPicPr>
          <p:cNvPr id="5" name="Picture 4">
            <a:extLst>
              <a:ext uri="{FF2B5EF4-FFF2-40B4-BE49-F238E27FC236}">
                <a16:creationId xmlns:a16="http://schemas.microsoft.com/office/drawing/2014/main" id="{70D9175D-6151-30CE-8B89-397DC9C5F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809" y="0"/>
            <a:ext cx="12192000" cy="6858000"/>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3E7A280A-C828-8869-A230-82988E651A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612" y="0"/>
            <a:ext cx="12192000" cy="6858000"/>
          </a:xfrm>
          <a:prstGeom prst="rect">
            <a:avLst/>
          </a:prstGeom>
        </p:spPr>
      </p:pic>
      <p:sp>
        <p:nvSpPr>
          <p:cNvPr id="3" name="TextBox System">
            <a:extLst>
              <a:ext uri="{FF2B5EF4-FFF2-40B4-BE49-F238E27FC236}">
                <a16:creationId xmlns:a16="http://schemas.microsoft.com/office/drawing/2014/main" id="{64C620F0-C190-E469-B599-65217115F1AD}"/>
              </a:ext>
            </a:extLst>
          </p:cNvPr>
          <p:cNvSpPr txBox="1"/>
          <p:nvPr/>
        </p:nvSpPr>
        <p:spPr>
          <a:xfrm>
            <a:off x="1621278" y="260409"/>
            <a:ext cx="4798978" cy="1834348"/>
          </a:xfrm>
          <a:prstGeom prst="rect">
            <a:avLst/>
          </a:prstGeom>
          <a:noFill/>
        </p:spPr>
        <p:txBody>
          <a:bodyPr wrap="square" rtlCol="0" anchor="ctr">
            <a:spAutoFit/>
          </a:bodyPr>
          <a:lstStyle/>
          <a:p>
            <a:pPr algn="ctr">
              <a:lnSpc>
                <a:spcPct val="80000"/>
              </a:lnSpc>
              <a:spcBef>
                <a:spcPts val="1200"/>
              </a:spcBef>
            </a:pPr>
            <a:r>
              <a:rPr lang="en-US" sz="2800" dirty="0">
                <a:solidFill>
                  <a:srgbClr val="103356"/>
                </a:solidFill>
                <a:latin typeface="Corbel Light" panose="020B0303020204020204" pitchFamily="34" charset="0"/>
              </a:rPr>
              <a:t>“Outside-in”</a:t>
            </a:r>
            <a:br>
              <a:rPr lang="en-US" sz="2800" dirty="0">
                <a:solidFill>
                  <a:srgbClr val="103356"/>
                </a:solidFill>
              </a:rPr>
            </a:br>
            <a:r>
              <a:rPr lang="en-US" sz="2800" b="1" dirty="0">
                <a:solidFill>
                  <a:srgbClr val="103356"/>
                </a:solidFill>
              </a:rPr>
              <a:t>Threat-led modeling</a:t>
            </a:r>
          </a:p>
          <a:p>
            <a:pPr algn="ctr">
              <a:lnSpc>
                <a:spcPct val="80000"/>
              </a:lnSpc>
              <a:spcBef>
                <a:spcPts val="1200"/>
              </a:spcBef>
            </a:pPr>
            <a:r>
              <a:rPr lang="en-US" sz="2000" dirty="0">
                <a:solidFill>
                  <a:srgbClr val="103356"/>
                </a:solidFill>
                <a:latin typeface="Corbel Light" panose="020B0303020204020204" pitchFamily="34" charset="0"/>
              </a:rPr>
              <a:t>How do threat actors</a:t>
            </a:r>
            <a:br>
              <a:rPr lang="en-US" sz="2000" dirty="0">
                <a:solidFill>
                  <a:srgbClr val="103356"/>
                </a:solidFill>
                <a:latin typeface="Corbel Light" panose="020B0303020204020204" pitchFamily="34" charset="0"/>
              </a:rPr>
            </a:br>
            <a:r>
              <a:rPr lang="en-US" sz="2000" dirty="0">
                <a:solidFill>
                  <a:srgbClr val="103356"/>
                </a:solidFill>
                <a:latin typeface="Corbel Light" panose="020B0303020204020204" pitchFamily="34" charset="0"/>
              </a:rPr>
              <a:t>commonly attack?</a:t>
            </a:r>
          </a:p>
          <a:p>
            <a:pPr algn="ctr">
              <a:lnSpc>
                <a:spcPct val="80000"/>
              </a:lnSpc>
              <a:spcBef>
                <a:spcPts val="1200"/>
              </a:spcBef>
            </a:pPr>
            <a:r>
              <a:rPr lang="en-US" sz="2000" dirty="0">
                <a:solidFill>
                  <a:srgbClr val="103356"/>
                </a:solidFill>
                <a:latin typeface="Corbel Light" panose="020B0303020204020204" pitchFamily="34" charset="0"/>
              </a:rPr>
              <a:t>What goes wrong often?</a:t>
            </a:r>
            <a:endParaRPr lang="nl-NL" sz="2000" dirty="0">
              <a:solidFill>
                <a:srgbClr val="103356"/>
              </a:solidFill>
              <a:latin typeface="Corbel Light" panose="020B0303020204020204" pitchFamily="34" charset="0"/>
            </a:endParaRPr>
          </a:p>
        </p:txBody>
      </p:sp>
      <p:sp>
        <p:nvSpPr>
          <p:cNvPr id="6" name="TextBox System">
            <a:extLst>
              <a:ext uri="{FF2B5EF4-FFF2-40B4-BE49-F238E27FC236}">
                <a16:creationId xmlns:a16="http://schemas.microsoft.com/office/drawing/2014/main" id="{3A3F87F7-93BB-D0A9-4E5C-467A1C13A618}"/>
              </a:ext>
            </a:extLst>
          </p:cNvPr>
          <p:cNvSpPr txBox="1"/>
          <p:nvPr/>
        </p:nvSpPr>
        <p:spPr>
          <a:xfrm>
            <a:off x="6206245" y="260409"/>
            <a:ext cx="4954624" cy="1834348"/>
          </a:xfrm>
          <a:prstGeom prst="rect">
            <a:avLst/>
          </a:prstGeom>
          <a:noFill/>
        </p:spPr>
        <p:txBody>
          <a:bodyPr wrap="square" rtlCol="0" anchor="ctr">
            <a:spAutoFit/>
          </a:bodyPr>
          <a:lstStyle/>
          <a:p>
            <a:pPr algn="ctr">
              <a:lnSpc>
                <a:spcPct val="80000"/>
              </a:lnSpc>
              <a:spcBef>
                <a:spcPts val="1200"/>
              </a:spcBef>
            </a:pPr>
            <a:r>
              <a:rPr lang="en-US" sz="2800" dirty="0">
                <a:solidFill>
                  <a:srgbClr val="103356"/>
                </a:solidFill>
                <a:latin typeface="Corbel Light" panose="020B0303020204020204" pitchFamily="34" charset="0"/>
              </a:rPr>
              <a:t>“Inside-out”</a:t>
            </a:r>
            <a:br>
              <a:rPr lang="en-US" sz="2800" dirty="0">
                <a:solidFill>
                  <a:srgbClr val="103356"/>
                </a:solidFill>
                <a:latin typeface="Corbel Light" panose="020B0303020204020204" pitchFamily="34" charset="0"/>
              </a:rPr>
            </a:br>
            <a:r>
              <a:rPr lang="en-US" sz="2800" b="1" dirty="0">
                <a:solidFill>
                  <a:srgbClr val="103356"/>
                </a:solidFill>
              </a:rPr>
              <a:t>Business-led modeling</a:t>
            </a:r>
          </a:p>
          <a:p>
            <a:pPr algn="ctr">
              <a:lnSpc>
                <a:spcPct val="80000"/>
              </a:lnSpc>
              <a:spcBef>
                <a:spcPts val="1200"/>
              </a:spcBef>
            </a:pPr>
            <a:r>
              <a:rPr lang="en-US" sz="2000" dirty="0">
                <a:solidFill>
                  <a:srgbClr val="103356"/>
                </a:solidFill>
                <a:latin typeface="Corbel Light" panose="020B0303020204020204" pitchFamily="34" charset="0"/>
              </a:rPr>
              <a:t>What must be</a:t>
            </a:r>
            <a:br>
              <a:rPr lang="en-US" sz="2000" dirty="0">
                <a:solidFill>
                  <a:srgbClr val="103356"/>
                </a:solidFill>
                <a:latin typeface="Corbel Light" panose="020B0303020204020204" pitchFamily="34" charset="0"/>
              </a:rPr>
            </a:br>
            <a:r>
              <a:rPr lang="en-US" sz="2000" dirty="0">
                <a:solidFill>
                  <a:srgbClr val="103356"/>
                </a:solidFill>
                <a:latin typeface="Corbel Light" panose="020B0303020204020204" pitchFamily="34" charset="0"/>
              </a:rPr>
              <a:t>protected?</a:t>
            </a:r>
          </a:p>
          <a:p>
            <a:pPr algn="ctr">
              <a:lnSpc>
                <a:spcPct val="80000"/>
              </a:lnSpc>
              <a:spcBef>
                <a:spcPts val="1200"/>
              </a:spcBef>
            </a:pPr>
            <a:r>
              <a:rPr lang="en-US" sz="2000" dirty="0">
                <a:solidFill>
                  <a:srgbClr val="103356"/>
                </a:solidFill>
                <a:latin typeface="Corbel Light" panose="020B0303020204020204" pitchFamily="34" charset="0"/>
              </a:rPr>
              <a:t>Where is the pain?</a:t>
            </a:r>
          </a:p>
        </p:txBody>
      </p:sp>
      <p:cxnSp>
        <p:nvCxnSpPr>
          <p:cNvPr id="24" name="Straight Arrow Connector 23">
            <a:extLst>
              <a:ext uri="{FF2B5EF4-FFF2-40B4-BE49-F238E27FC236}">
                <a16:creationId xmlns:a16="http://schemas.microsoft.com/office/drawing/2014/main" id="{8B20718D-5FC5-6805-8C5F-215110FB6387}"/>
              </a:ext>
            </a:extLst>
          </p:cNvPr>
          <p:cNvCxnSpPr>
            <a:cxnSpLocks/>
          </p:cNvCxnSpPr>
          <p:nvPr/>
        </p:nvCxnSpPr>
        <p:spPr>
          <a:xfrm>
            <a:off x="3398195" y="3164013"/>
            <a:ext cx="1459149" cy="0"/>
          </a:xfrm>
          <a:prstGeom prst="straightConnector1">
            <a:avLst/>
          </a:prstGeom>
          <a:ln w="254000">
            <a:solidFill>
              <a:srgbClr val="C00000"/>
            </a:solidFill>
            <a:tailEnd type="stealth"/>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5362C2C8-9043-556D-C47A-7ED190742133}"/>
              </a:ext>
            </a:extLst>
          </p:cNvPr>
          <p:cNvCxnSpPr>
            <a:cxnSpLocks/>
          </p:cNvCxnSpPr>
          <p:nvPr/>
        </p:nvCxnSpPr>
        <p:spPr>
          <a:xfrm flipH="1">
            <a:off x="7892372" y="3164013"/>
            <a:ext cx="1478604" cy="0"/>
          </a:xfrm>
          <a:prstGeom prst="straightConnector1">
            <a:avLst/>
          </a:prstGeom>
          <a:ln w="254000">
            <a:solidFill>
              <a:srgbClr val="103356"/>
            </a:solidFill>
            <a:tailEnd type="stealth"/>
          </a:ln>
        </p:spPr>
        <p:style>
          <a:lnRef idx="2">
            <a:schemeClr val="accent1"/>
          </a:lnRef>
          <a:fillRef idx="0">
            <a:schemeClr val="accent1"/>
          </a:fillRef>
          <a:effectRef idx="1">
            <a:schemeClr val="accent1"/>
          </a:effectRef>
          <a:fontRef idx="minor">
            <a:schemeClr val="tx1"/>
          </a:fontRef>
        </p:style>
      </p:cxnSp>
      <p:sp>
        <p:nvSpPr>
          <p:cNvPr id="14" name="Freeform: Shape 13">
            <a:extLst>
              <a:ext uri="{FF2B5EF4-FFF2-40B4-BE49-F238E27FC236}">
                <a16:creationId xmlns:a16="http://schemas.microsoft.com/office/drawing/2014/main" id="{877D59C6-2D14-1EE4-11CF-EAECA60E811C}"/>
              </a:ext>
            </a:extLst>
          </p:cNvPr>
          <p:cNvSpPr/>
          <p:nvPr/>
        </p:nvSpPr>
        <p:spPr>
          <a:xfrm>
            <a:off x="8670980" y="2135595"/>
            <a:ext cx="225828" cy="794354"/>
          </a:xfrm>
          <a:custGeom>
            <a:avLst/>
            <a:gdLst>
              <a:gd name="connsiteX0" fmla="*/ 0 w 756745"/>
              <a:gd name="connsiteY0" fmla="*/ 65536 h 65536"/>
              <a:gd name="connsiteX1" fmla="*/ 756745 w 756745"/>
              <a:gd name="connsiteY1" fmla="*/ 65536 h 65536"/>
              <a:gd name="connsiteX0" fmla="*/ 0 w 586478"/>
              <a:gd name="connsiteY0" fmla="*/ 1717 h 1426920"/>
              <a:gd name="connsiteX1" fmla="*/ 586478 w 586478"/>
              <a:gd name="connsiteY1" fmla="*/ 1426920 h 1426920"/>
              <a:gd name="connsiteX0" fmla="*/ 0 w 608109"/>
              <a:gd name="connsiteY0" fmla="*/ 2412 h 1427615"/>
              <a:gd name="connsiteX1" fmla="*/ 586478 w 608109"/>
              <a:gd name="connsiteY1" fmla="*/ 1427615 h 1427615"/>
              <a:gd name="connsiteX0" fmla="*/ 0 w 748483"/>
              <a:gd name="connsiteY0" fmla="*/ 2427 h 1421324"/>
              <a:gd name="connsiteX1" fmla="*/ 731520 w 748483"/>
              <a:gd name="connsiteY1" fmla="*/ 1421324 h 1421324"/>
              <a:gd name="connsiteX0" fmla="*/ 0 w 765330"/>
              <a:gd name="connsiteY0" fmla="*/ 7955 h 1426852"/>
              <a:gd name="connsiteX1" fmla="*/ 731520 w 765330"/>
              <a:gd name="connsiteY1" fmla="*/ 1426852 h 1426852"/>
              <a:gd name="connsiteX0" fmla="*/ 0 w 1003666"/>
              <a:gd name="connsiteY0" fmla="*/ 155624 h 319585"/>
              <a:gd name="connsiteX1" fmla="*/ 983769 w 1003666"/>
              <a:gd name="connsiteY1" fmla="*/ 319585 h 319585"/>
              <a:gd name="connsiteX0" fmla="*/ 0 w 983769"/>
              <a:gd name="connsiteY0" fmla="*/ 85791 h 249752"/>
              <a:gd name="connsiteX1" fmla="*/ 983769 w 983769"/>
              <a:gd name="connsiteY1" fmla="*/ 249752 h 249752"/>
              <a:gd name="connsiteX0" fmla="*/ 0 w 983769"/>
              <a:gd name="connsiteY0" fmla="*/ 52795 h 216756"/>
              <a:gd name="connsiteX1" fmla="*/ 983769 w 983769"/>
              <a:gd name="connsiteY1" fmla="*/ 216756 h 216756"/>
              <a:gd name="connsiteX0" fmla="*/ 0 w 952238"/>
              <a:gd name="connsiteY0" fmla="*/ 54429 h 212084"/>
              <a:gd name="connsiteX1" fmla="*/ 952238 w 952238"/>
              <a:gd name="connsiteY1" fmla="*/ 212084 h 212084"/>
              <a:gd name="connsiteX0" fmla="*/ 0 w 4691819"/>
              <a:gd name="connsiteY0" fmla="*/ 16328 h 571274"/>
              <a:gd name="connsiteX1" fmla="*/ 4691819 w 4691819"/>
              <a:gd name="connsiteY1" fmla="*/ 571274 h 571274"/>
              <a:gd name="connsiteX0" fmla="*/ 0 w 4691819"/>
              <a:gd name="connsiteY0" fmla="*/ 304746 h 859692"/>
              <a:gd name="connsiteX1" fmla="*/ 4691819 w 4691819"/>
              <a:gd name="connsiteY1" fmla="*/ 859692 h 859692"/>
              <a:gd name="connsiteX0" fmla="*/ 0 w 4546776"/>
              <a:gd name="connsiteY0" fmla="*/ 226650 h 932945"/>
              <a:gd name="connsiteX1" fmla="*/ 4546776 w 4546776"/>
              <a:gd name="connsiteY1" fmla="*/ 932945 h 932945"/>
              <a:gd name="connsiteX0" fmla="*/ 0 w 4546776"/>
              <a:gd name="connsiteY0" fmla="*/ 367176 h 1073471"/>
              <a:gd name="connsiteX1" fmla="*/ 4546776 w 4546776"/>
              <a:gd name="connsiteY1" fmla="*/ 1073471 h 1073471"/>
              <a:gd name="connsiteX0" fmla="*/ 78940 w 394251"/>
              <a:gd name="connsiteY0" fmla="*/ 191042 h 1263097"/>
              <a:gd name="connsiteX1" fmla="*/ 394251 w 394251"/>
              <a:gd name="connsiteY1" fmla="*/ 1263097 h 1263097"/>
              <a:gd name="connsiteX0" fmla="*/ 594922 w 910233"/>
              <a:gd name="connsiteY0" fmla="*/ 108347 h 1180402"/>
              <a:gd name="connsiteX1" fmla="*/ 910233 w 910233"/>
              <a:gd name="connsiteY1" fmla="*/ 1180402 h 1180402"/>
              <a:gd name="connsiteX0" fmla="*/ 605017 w 895104"/>
              <a:gd name="connsiteY0" fmla="*/ 81573 h 1216690"/>
              <a:gd name="connsiteX1" fmla="*/ 895104 w 895104"/>
              <a:gd name="connsiteY1" fmla="*/ 1216690 h 1216690"/>
              <a:gd name="connsiteX0" fmla="*/ 636685 w 851097"/>
              <a:gd name="connsiteY0" fmla="*/ 0 h 3739581"/>
              <a:gd name="connsiteX1" fmla="*/ 851097 w 851097"/>
              <a:gd name="connsiteY1" fmla="*/ 3739581 h 3739581"/>
              <a:gd name="connsiteX0" fmla="*/ 532544 w 1018123"/>
              <a:gd name="connsiteY0" fmla="*/ 0 h 3758500"/>
              <a:gd name="connsiteX1" fmla="*/ 1018123 w 1018123"/>
              <a:gd name="connsiteY1" fmla="*/ 3758500 h 3758500"/>
              <a:gd name="connsiteX0" fmla="*/ 625328 w 1110907"/>
              <a:gd name="connsiteY0" fmla="*/ 0 h 3758500"/>
              <a:gd name="connsiteX1" fmla="*/ 1110907 w 1110907"/>
              <a:gd name="connsiteY1" fmla="*/ 3758500 h 3758500"/>
              <a:gd name="connsiteX0" fmla="*/ 537751 w 1262966"/>
              <a:gd name="connsiteY0" fmla="*/ 0 h 2219786"/>
              <a:gd name="connsiteX1" fmla="*/ 1262966 w 1262966"/>
              <a:gd name="connsiteY1" fmla="*/ 2219786 h 2219786"/>
              <a:gd name="connsiteX0" fmla="*/ 440357 w 1165572"/>
              <a:gd name="connsiteY0" fmla="*/ 0 h 2219786"/>
              <a:gd name="connsiteX1" fmla="*/ 1165572 w 1165572"/>
              <a:gd name="connsiteY1" fmla="*/ 2219786 h 2219786"/>
              <a:gd name="connsiteX0" fmla="*/ 514612 w 981272"/>
              <a:gd name="connsiteY0" fmla="*/ 0 h 1002688"/>
              <a:gd name="connsiteX1" fmla="*/ 981272 w 981272"/>
              <a:gd name="connsiteY1" fmla="*/ 1002688 h 1002688"/>
              <a:gd name="connsiteX0" fmla="*/ 380307 w 846967"/>
              <a:gd name="connsiteY0" fmla="*/ 0 h 1002688"/>
              <a:gd name="connsiteX1" fmla="*/ 846967 w 846967"/>
              <a:gd name="connsiteY1" fmla="*/ 1002688 h 1002688"/>
              <a:gd name="connsiteX0" fmla="*/ 283698 w 750358"/>
              <a:gd name="connsiteY0" fmla="*/ 0 h 1002688"/>
              <a:gd name="connsiteX1" fmla="*/ 750358 w 750358"/>
              <a:gd name="connsiteY1" fmla="*/ 1002688 h 1002688"/>
              <a:gd name="connsiteX0" fmla="*/ 317979 w 625311"/>
              <a:gd name="connsiteY0" fmla="*/ 0 h 735988"/>
              <a:gd name="connsiteX1" fmla="*/ 625311 w 625311"/>
              <a:gd name="connsiteY1" fmla="*/ 735988 h 735988"/>
              <a:gd name="connsiteX0" fmla="*/ 212001 w 519333"/>
              <a:gd name="connsiteY0" fmla="*/ 0 h 735988"/>
              <a:gd name="connsiteX1" fmla="*/ 519333 w 519333"/>
              <a:gd name="connsiteY1" fmla="*/ 735988 h 735988"/>
              <a:gd name="connsiteX0" fmla="*/ 6352808 w 6352808"/>
              <a:gd name="connsiteY0" fmla="*/ 0 h 282031"/>
              <a:gd name="connsiteX1" fmla="*/ 12906 w 6352808"/>
              <a:gd name="connsiteY1" fmla="*/ 282031 h 282031"/>
              <a:gd name="connsiteX0" fmla="*/ 6339902 w 6339902"/>
              <a:gd name="connsiteY0" fmla="*/ 291215 h 573246"/>
              <a:gd name="connsiteX1" fmla="*/ 0 w 6339902"/>
              <a:gd name="connsiteY1" fmla="*/ 573246 h 573246"/>
              <a:gd name="connsiteX0" fmla="*/ 6275051 w 6275051"/>
              <a:gd name="connsiteY0" fmla="*/ 286885 h 575401"/>
              <a:gd name="connsiteX1" fmla="*/ 0 w 6275051"/>
              <a:gd name="connsiteY1" fmla="*/ 575401 h 575401"/>
              <a:gd name="connsiteX0" fmla="*/ 6275051 w 6275051"/>
              <a:gd name="connsiteY0" fmla="*/ 402955 h 691471"/>
              <a:gd name="connsiteX1" fmla="*/ 0 w 6275051"/>
              <a:gd name="connsiteY1" fmla="*/ 691471 h 691471"/>
              <a:gd name="connsiteX0" fmla="*/ 6275051 w 6275051"/>
              <a:gd name="connsiteY0" fmla="*/ 503172 h 791688"/>
              <a:gd name="connsiteX1" fmla="*/ 0 w 6275051"/>
              <a:gd name="connsiteY1" fmla="*/ 791688 h 791688"/>
              <a:gd name="connsiteX0" fmla="*/ 6275051 w 6275051"/>
              <a:gd name="connsiteY0" fmla="*/ 495868 h 784384"/>
              <a:gd name="connsiteX1" fmla="*/ 0 w 6275051"/>
              <a:gd name="connsiteY1" fmla="*/ 784384 h 784384"/>
              <a:gd name="connsiteX0" fmla="*/ 6275051 w 6275051"/>
              <a:gd name="connsiteY0" fmla="*/ 391909 h 680425"/>
              <a:gd name="connsiteX1" fmla="*/ 0 w 6275051"/>
              <a:gd name="connsiteY1" fmla="*/ 680425 h 680425"/>
              <a:gd name="connsiteX0" fmla="*/ 6275051 w 6275051"/>
              <a:gd name="connsiteY0" fmla="*/ 480948 h 769464"/>
              <a:gd name="connsiteX1" fmla="*/ 0 w 6275051"/>
              <a:gd name="connsiteY1" fmla="*/ 769464 h 769464"/>
              <a:gd name="connsiteX0" fmla="*/ 1628598 w 1628598"/>
              <a:gd name="connsiteY0" fmla="*/ 375806 h 988577"/>
              <a:gd name="connsiteX1" fmla="*/ 619454 w 1628598"/>
              <a:gd name="connsiteY1" fmla="*/ 988577 h 988577"/>
              <a:gd name="connsiteX0" fmla="*/ 1698516 w 1698516"/>
              <a:gd name="connsiteY0" fmla="*/ 204801 h 856796"/>
              <a:gd name="connsiteX1" fmla="*/ 689372 w 1698516"/>
              <a:gd name="connsiteY1" fmla="*/ 817572 h 856796"/>
              <a:gd name="connsiteX0" fmla="*/ 1009144 w 1009144"/>
              <a:gd name="connsiteY0" fmla="*/ 99 h 677372"/>
              <a:gd name="connsiteX1" fmla="*/ 0 w 1009144"/>
              <a:gd name="connsiteY1" fmla="*/ 612870 h 677372"/>
              <a:gd name="connsiteX0" fmla="*/ 1009144 w 1009144"/>
              <a:gd name="connsiteY0" fmla="*/ 86 h 725646"/>
              <a:gd name="connsiteX1" fmla="*/ 0 w 1009144"/>
              <a:gd name="connsiteY1" fmla="*/ 612857 h 725646"/>
              <a:gd name="connsiteX0" fmla="*/ 57210 w 228555"/>
              <a:gd name="connsiteY0" fmla="*/ 74 h 888143"/>
              <a:gd name="connsiteX1" fmla="*/ 98653 w 228555"/>
              <a:gd name="connsiteY1" fmla="*/ 787943 h 888143"/>
              <a:gd name="connsiteX0" fmla="*/ 72600 w 169760"/>
              <a:gd name="connsiteY0" fmla="*/ 216 h 788085"/>
              <a:gd name="connsiteX1" fmla="*/ 114043 w 169760"/>
              <a:gd name="connsiteY1" fmla="*/ 788085 h 788085"/>
              <a:gd name="connsiteX0" fmla="*/ 63218 w 250204"/>
              <a:gd name="connsiteY0" fmla="*/ 212 h 794566"/>
              <a:gd name="connsiteX1" fmla="*/ 201938 w 250204"/>
              <a:gd name="connsiteY1" fmla="*/ 794566 h 794566"/>
              <a:gd name="connsiteX0" fmla="*/ 32491 w 225828"/>
              <a:gd name="connsiteY0" fmla="*/ 0 h 794354"/>
              <a:gd name="connsiteX1" fmla="*/ 171211 w 225828"/>
              <a:gd name="connsiteY1" fmla="*/ 794354 h 794354"/>
            </a:gdLst>
            <a:ahLst/>
            <a:cxnLst>
              <a:cxn ang="0">
                <a:pos x="connsiteX0" y="connsiteY0"/>
              </a:cxn>
              <a:cxn ang="0">
                <a:pos x="connsiteX1" y="connsiteY1"/>
              </a:cxn>
            </a:cxnLst>
            <a:rect l="l" t="t" r="r" b="b"/>
            <a:pathLst>
              <a:path w="225828" h="794354">
                <a:moveTo>
                  <a:pt x="32491" y="0"/>
                </a:moveTo>
                <a:cubicBezTo>
                  <a:pt x="-131580" y="300169"/>
                  <a:pt x="390318" y="414951"/>
                  <a:pt x="171211" y="794354"/>
                </a:cubicBezTo>
              </a:path>
            </a:pathLst>
          </a:custGeom>
          <a:noFill/>
          <a:ln w="9525">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Freeform: Shape 14">
            <a:extLst>
              <a:ext uri="{FF2B5EF4-FFF2-40B4-BE49-F238E27FC236}">
                <a16:creationId xmlns:a16="http://schemas.microsoft.com/office/drawing/2014/main" id="{B78999E4-C108-04ED-C97C-8346DB88ECA7}"/>
              </a:ext>
            </a:extLst>
          </p:cNvPr>
          <p:cNvSpPr/>
          <p:nvPr/>
        </p:nvSpPr>
        <p:spPr>
          <a:xfrm>
            <a:off x="3841539" y="2129109"/>
            <a:ext cx="249429" cy="826779"/>
          </a:xfrm>
          <a:custGeom>
            <a:avLst/>
            <a:gdLst>
              <a:gd name="connsiteX0" fmla="*/ 0 w 756745"/>
              <a:gd name="connsiteY0" fmla="*/ 65536 h 65536"/>
              <a:gd name="connsiteX1" fmla="*/ 756745 w 756745"/>
              <a:gd name="connsiteY1" fmla="*/ 65536 h 65536"/>
              <a:gd name="connsiteX0" fmla="*/ 0 w 586478"/>
              <a:gd name="connsiteY0" fmla="*/ 1717 h 1426920"/>
              <a:gd name="connsiteX1" fmla="*/ 586478 w 586478"/>
              <a:gd name="connsiteY1" fmla="*/ 1426920 h 1426920"/>
              <a:gd name="connsiteX0" fmla="*/ 0 w 608109"/>
              <a:gd name="connsiteY0" fmla="*/ 2412 h 1427615"/>
              <a:gd name="connsiteX1" fmla="*/ 586478 w 608109"/>
              <a:gd name="connsiteY1" fmla="*/ 1427615 h 1427615"/>
              <a:gd name="connsiteX0" fmla="*/ 0 w 748483"/>
              <a:gd name="connsiteY0" fmla="*/ 2427 h 1421324"/>
              <a:gd name="connsiteX1" fmla="*/ 731520 w 748483"/>
              <a:gd name="connsiteY1" fmla="*/ 1421324 h 1421324"/>
              <a:gd name="connsiteX0" fmla="*/ 0 w 765330"/>
              <a:gd name="connsiteY0" fmla="*/ 7955 h 1426852"/>
              <a:gd name="connsiteX1" fmla="*/ 731520 w 765330"/>
              <a:gd name="connsiteY1" fmla="*/ 1426852 h 1426852"/>
              <a:gd name="connsiteX0" fmla="*/ 0 w 1003666"/>
              <a:gd name="connsiteY0" fmla="*/ 155624 h 319585"/>
              <a:gd name="connsiteX1" fmla="*/ 983769 w 1003666"/>
              <a:gd name="connsiteY1" fmla="*/ 319585 h 319585"/>
              <a:gd name="connsiteX0" fmla="*/ 0 w 983769"/>
              <a:gd name="connsiteY0" fmla="*/ 85791 h 249752"/>
              <a:gd name="connsiteX1" fmla="*/ 983769 w 983769"/>
              <a:gd name="connsiteY1" fmla="*/ 249752 h 249752"/>
              <a:gd name="connsiteX0" fmla="*/ 0 w 983769"/>
              <a:gd name="connsiteY0" fmla="*/ 52795 h 216756"/>
              <a:gd name="connsiteX1" fmla="*/ 983769 w 983769"/>
              <a:gd name="connsiteY1" fmla="*/ 216756 h 216756"/>
              <a:gd name="connsiteX0" fmla="*/ 0 w 952238"/>
              <a:gd name="connsiteY0" fmla="*/ 54429 h 212084"/>
              <a:gd name="connsiteX1" fmla="*/ 952238 w 952238"/>
              <a:gd name="connsiteY1" fmla="*/ 212084 h 212084"/>
              <a:gd name="connsiteX0" fmla="*/ 0 w 4691819"/>
              <a:gd name="connsiteY0" fmla="*/ 16328 h 571274"/>
              <a:gd name="connsiteX1" fmla="*/ 4691819 w 4691819"/>
              <a:gd name="connsiteY1" fmla="*/ 571274 h 571274"/>
              <a:gd name="connsiteX0" fmla="*/ 0 w 4691819"/>
              <a:gd name="connsiteY0" fmla="*/ 304746 h 859692"/>
              <a:gd name="connsiteX1" fmla="*/ 4691819 w 4691819"/>
              <a:gd name="connsiteY1" fmla="*/ 859692 h 859692"/>
              <a:gd name="connsiteX0" fmla="*/ 0 w 4546776"/>
              <a:gd name="connsiteY0" fmla="*/ 226650 h 932945"/>
              <a:gd name="connsiteX1" fmla="*/ 4546776 w 4546776"/>
              <a:gd name="connsiteY1" fmla="*/ 932945 h 932945"/>
              <a:gd name="connsiteX0" fmla="*/ 0 w 4546776"/>
              <a:gd name="connsiteY0" fmla="*/ 367176 h 1073471"/>
              <a:gd name="connsiteX1" fmla="*/ 4546776 w 4546776"/>
              <a:gd name="connsiteY1" fmla="*/ 1073471 h 1073471"/>
              <a:gd name="connsiteX0" fmla="*/ 78940 w 394251"/>
              <a:gd name="connsiteY0" fmla="*/ 191042 h 1263097"/>
              <a:gd name="connsiteX1" fmla="*/ 394251 w 394251"/>
              <a:gd name="connsiteY1" fmla="*/ 1263097 h 1263097"/>
              <a:gd name="connsiteX0" fmla="*/ 594922 w 910233"/>
              <a:gd name="connsiteY0" fmla="*/ 108347 h 1180402"/>
              <a:gd name="connsiteX1" fmla="*/ 910233 w 910233"/>
              <a:gd name="connsiteY1" fmla="*/ 1180402 h 1180402"/>
              <a:gd name="connsiteX0" fmla="*/ 605017 w 895104"/>
              <a:gd name="connsiteY0" fmla="*/ 81573 h 1216690"/>
              <a:gd name="connsiteX1" fmla="*/ 895104 w 895104"/>
              <a:gd name="connsiteY1" fmla="*/ 1216690 h 1216690"/>
              <a:gd name="connsiteX0" fmla="*/ 636685 w 851097"/>
              <a:gd name="connsiteY0" fmla="*/ 0 h 3739581"/>
              <a:gd name="connsiteX1" fmla="*/ 851097 w 851097"/>
              <a:gd name="connsiteY1" fmla="*/ 3739581 h 3739581"/>
              <a:gd name="connsiteX0" fmla="*/ 532544 w 1018123"/>
              <a:gd name="connsiteY0" fmla="*/ 0 h 3758500"/>
              <a:gd name="connsiteX1" fmla="*/ 1018123 w 1018123"/>
              <a:gd name="connsiteY1" fmla="*/ 3758500 h 3758500"/>
              <a:gd name="connsiteX0" fmla="*/ 625328 w 1110907"/>
              <a:gd name="connsiteY0" fmla="*/ 0 h 3758500"/>
              <a:gd name="connsiteX1" fmla="*/ 1110907 w 1110907"/>
              <a:gd name="connsiteY1" fmla="*/ 3758500 h 3758500"/>
              <a:gd name="connsiteX0" fmla="*/ 537751 w 1262966"/>
              <a:gd name="connsiteY0" fmla="*/ 0 h 2219786"/>
              <a:gd name="connsiteX1" fmla="*/ 1262966 w 1262966"/>
              <a:gd name="connsiteY1" fmla="*/ 2219786 h 2219786"/>
              <a:gd name="connsiteX0" fmla="*/ 440357 w 1165572"/>
              <a:gd name="connsiteY0" fmla="*/ 0 h 2219786"/>
              <a:gd name="connsiteX1" fmla="*/ 1165572 w 1165572"/>
              <a:gd name="connsiteY1" fmla="*/ 2219786 h 2219786"/>
              <a:gd name="connsiteX0" fmla="*/ 514612 w 981272"/>
              <a:gd name="connsiteY0" fmla="*/ 0 h 1002688"/>
              <a:gd name="connsiteX1" fmla="*/ 981272 w 981272"/>
              <a:gd name="connsiteY1" fmla="*/ 1002688 h 1002688"/>
              <a:gd name="connsiteX0" fmla="*/ 380307 w 846967"/>
              <a:gd name="connsiteY0" fmla="*/ 0 h 1002688"/>
              <a:gd name="connsiteX1" fmla="*/ 846967 w 846967"/>
              <a:gd name="connsiteY1" fmla="*/ 1002688 h 1002688"/>
              <a:gd name="connsiteX0" fmla="*/ 283698 w 750358"/>
              <a:gd name="connsiteY0" fmla="*/ 0 h 1002688"/>
              <a:gd name="connsiteX1" fmla="*/ 750358 w 750358"/>
              <a:gd name="connsiteY1" fmla="*/ 1002688 h 1002688"/>
              <a:gd name="connsiteX0" fmla="*/ 317979 w 625311"/>
              <a:gd name="connsiteY0" fmla="*/ 0 h 735988"/>
              <a:gd name="connsiteX1" fmla="*/ 625311 w 625311"/>
              <a:gd name="connsiteY1" fmla="*/ 735988 h 735988"/>
              <a:gd name="connsiteX0" fmla="*/ 212001 w 519333"/>
              <a:gd name="connsiteY0" fmla="*/ 0 h 735988"/>
              <a:gd name="connsiteX1" fmla="*/ 519333 w 519333"/>
              <a:gd name="connsiteY1" fmla="*/ 735988 h 735988"/>
              <a:gd name="connsiteX0" fmla="*/ 6352808 w 6352808"/>
              <a:gd name="connsiteY0" fmla="*/ 0 h 282031"/>
              <a:gd name="connsiteX1" fmla="*/ 12906 w 6352808"/>
              <a:gd name="connsiteY1" fmla="*/ 282031 h 282031"/>
              <a:gd name="connsiteX0" fmla="*/ 6339902 w 6339902"/>
              <a:gd name="connsiteY0" fmla="*/ 291215 h 573246"/>
              <a:gd name="connsiteX1" fmla="*/ 0 w 6339902"/>
              <a:gd name="connsiteY1" fmla="*/ 573246 h 573246"/>
              <a:gd name="connsiteX0" fmla="*/ 6275051 w 6275051"/>
              <a:gd name="connsiteY0" fmla="*/ 286885 h 575401"/>
              <a:gd name="connsiteX1" fmla="*/ 0 w 6275051"/>
              <a:gd name="connsiteY1" fmla="*/ 575401 h 575401"/>
              <a:gd name="connsiteX0" fmla="*/ 6275051 w 6275051"/>
              <a:gd name="connsiteY0" fmla="*/ 402955 h 691471"/>
              <a:gd name="connsiteX1" fmla="*/ 0 w 6275051"/>
              <a:gd name="connsiteY1" fmla="*/ 691471 h 691471"/>
              <a:gd name="connsiteX0" fmla="*/ 6275051 w 6275051"/>
              <a:gd name="connsiteY0" fmla="*/ 503172 h 791688"/>
              <a:gd name="connsiteX1" fmla="*/ 0 w 6275051"/>
              <a:gd name="connsiteY1" fmla="*/ 791688 h 791688"/>
              <a:gd name="connsiteX0" fmla="*/ 6275051 w 6275051"/>
              <a:gd name="connsiteY0" fmla="*/ 495868 h 784384"/>
              <a:gd name="connsiteX1" fmla="*/ 0 w 6275051"/>
              <a:gd name="connsiteY1" fmla="*/ 784384 h 784384"/>
              <a:gd name="connsiteX0" fmla="*/ 6275051 w 6275051"/>
              <a:gd name="connsiteY0" fmla="*/ 391909 h 680425"/>
              <a:gd name="connsiteX1" fmla="*/ 0 w 6275051"/>
              <a:gd name="connsiteY1" fmla="*/ 680425 h 680425"/>
              <a:gd name="connsiteX0" fmla="*/ 6275051 w 6275051"/>
              <a:gd name="connsiteY0" fmla="*/ 480948 h 769464"/>
              <a:gd name="connsiteX1" fmla="*/ 0 w 6275051"/>
              <a:gd name="connsiteY1" fmla="*/ 769464 h 769464"/>
              <a:gd name="connsiteX0" fmla="*/ 1628598 w 1628598"/>
              <a:gd name="connsiteY0" fmla="*/ 375806 h 988577"/>
              <a:gd name="connsiteX1" fmla="*/ 619454 w 1628598"/>
              <a:gd name="connsiteY1" fmla="*/ 988577 h 988577"/>
              <a:gd name="connsiteX0" fmla="*/ 1698516 w 1698516"/>
              <a:gd name="connsiteY0" fmla="*/ 204801 h 856796"/>
              <a:gd name="connsiteX1" fmla="*/ 689372 w 1698516"/>
              <a:gd name="connsiteY1" fmla="*/ 817572 h 856796"/>
              <a:gd name="connsiteX0" fmla="*/ 1009144 w 1009144"/>
              <a:gd name="connsiteY0" fmla="*/ 99 h 677372"/>
              <a:gd name="connsiteX1" fmla="*/ 0 w 1009144"/>
              <a:gd name="connsiteY1" fmla="*/ 612870 h 677372"/>
              <a:gd name="connsiteX0" fmla="*/ 1009144 w 1009144"/>
              <a:gd name="connsiteY0" fmla="*/ 86 h 725646"/>
              <a:gd name="connsiteX1" fmla="*/ 0 w 1009144"/>
              <a:gd name="connsiteY1" fmla="*/ 612857 h 725646"/>
              <a:gd name="connsiteX0" fmla="*/ 57210 w 228555"/>
              <a:gd name="connsiteY0" fmla="*/ 74 h 888143"/>
              <a:gd name="connsiteX1" fmla="*/ 98653 w 228555"/>
              <a:gd name="connsiteY1" fmla="*/ 787943 h 888143"/>
              <a:gd name="connsiteX0" fmla="*/ 72600 w 169760"/>
              <a:gd name="connsiteY0" fmla="*/ 216 h 788085"/>
              <a:gd name="connsiteX1" fmla="*/ 114043 w 169760"/>
              <a:gd name="connsiteY1" fmla="*/ 788085 h 788085"/>
              <a:gd name="connsiteX0" fmla="*/ 63218 w 250204"/>
              <a:gd name="connsiteY0" fmla="*/ 212 h 794566"/>
              <a:gd name="connsiteX1" fmla="*/ 201938 w 250204"/>
              <a:gd name="connsiteY1" fmla="*/ 794566 h 794566"/>
              <a:gd name="connsiteX0" fmla="*/ 32491 w 225828"/>
              <a:gd name="connsiteY0" fmla="*/ 0 h 794354"/>
              <a:gd name="connsiteX1" fmla="*/ 171211 w 225828"/>
              <a:gd name="connsiteY1" fmla="*/ 794354 h 794354"/>
              <a:gd name="connsiteX0" fmla="*/ 88259 w 88259"/>
              <a:gd name="connsiteY0" fmla="*/ 0 h 794354"/>
              <a:gd name="connsiteX1" fmla="*/ 0 w 88259"/>
              <a:gd name="connsiteY1" fmla="*/ 794354 h 794354"/>
              <a:gd name="connsiteX0" fmla="*/ 175451 w 175451"/>
              <a:gd name="connsiteY0" fmla="*/ 0 h 794354"/>
              <a:gd name="connsiteX1" fmla="*/ 87192 w 175451"/>
              <a:gd name="connsiteY1" fmla="*/ 794354 h 794354"/>
              <a:gd name="connsiteX0" fmla="*/ 129382 w 158295"/>
              <a:gd name="connsiteY0" fmla="*/ 0 h 794354"/>
              <a:gd name="connsiteX1" fmla="*/ 41123 w 158295"/>
              <a:gd name="connsiteY1" fmla="*/ 794354 h 794354"/>
              <a:gd name="connsiteX0" fmla="*/ 42694 w 79484"/>
              <a:gd name="connsiteY0" fmla="*/ 0 h 820294"/>
              <a:gd name="connsiteX1" fmla="*/ 51711 w 79484"/>
              <a:gd name="connsiteY1" fmla="*/ 820294 h 820294"/>
              <a:gd name="connsiteX0" fmla="*/ 225839 w 249429"/>
              <a:gd name="connsiteY0" fmla="*/ 0 h 826779"/>
              <a:gd name="connsiteX1" fmla="*/ 33818 w 249429"/>
              <a:gd name="connsiteY1" fmla="*/ 826779 h 826779"/>
            </a:gdLst>
            <a:ahLst/>
            <a:cxnLst>
              <a:cxn ang="0">
                <a:pos x="connsiteX0" y="connsiteY0"/>
              </a:cxn>
              <a:cxn ang="0">
                <a:pos x="connsiteX1" y="connsiteY1"/>
              </a:cxn>
            </a:cxnLst>
            <a:rect l="l" t="t" r="r" b="b"/>
            <a:pathLst>
              <a:path w="249429" h="826779">
                <a:moveTo>
                  <a:pt x="225839" y="0"/>
                </a:moveTo>
                <a:cubicBezTo>
                  <a:pt x="360083" y="287199"/>
                  <a:pt x="-129696" y="453861"/>
                  <a:pt x="33818" y="826779"/>
                </a:cubicBezTo>
              </a:path>
            </a:pathLst>
          </a:custGeom>
          <a:noFill/>
          <a:ln w="9525">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xtBox System">
            <a:extLst>
              <a:ext uri="{FF2B5EF4-FFF2-40B4-BE49-F238E27FC236}">
                <a16:creationId xmlns:a16="http://schemas.microsoft.com/office/drawing/2014/main" id="{0DC0BECC-1837-2EA8-56DF-36F9201DAEB3}"/>
              </a:ext>
            </a:extLst>
          </p:cNvPr>
          <p:cNvSpPr txBox="1"/>
          <p:nvPr/>
        </p:nvSpPr>
        <p:spPr>
          <a:xfrm>
            <a:off x="3547503" y="5656576"/>
            <a:ext cx="5505706" cy="691856"/>
          </a:xfrm>
          <a:prstGeom prst="rect">
            <a:avLst/>
          </a:prstGeom>
          <a:noFill/>
        </p:spPr>
        <p:txBody>
          <a:bodyPr wrap="square" rtlCol="0" anchor="ctr">
            <a:spAutoFit/>
          </a:bodyPr>
          <a:lstStyle/>
          <a:p>
            <a:pPr algn="ctr">
              <a:lnSpc>
                <a:spcPct val="80000"/>
              </a:lnSpc>
            </a:pPr>
            <a:r>
              <a:rPr lang="en-US" sz="2000" dirty="0">
                <a:solidFill>
                  <a:srgbClr val="103356"/>
                </a:solidFill>
                <a:latin typeface="Corbel Light" panose="020B0303020204020204" pitchFamily="34" charset="0"/>
              </a:rPr>
              <a:t>Playing field</a:t>
            </a:r>
          </a:p>
          <a:p>
            <a:pPr algn="ctr">
              <a:lnSpc>
                <a:spcPct val="80000"/>
              </a:lnSpc>
            </a:pPr>
            <a:r>
              <a:rPr lang="en-US" sz="2800" b="1" dirty="0">
                <a:solidFill>
                  <a:srgbClr val="103356"/>
                </a:solidFill>
              </a:rPr>
              <a:t>People, technology, third-parties</a:t>
            </a:r>
            <a:endParaRPr lang="nl-NL" sz="2800" b="1" dirty="0">
              <a:solidFill>
                <a:srgbClr val="103356"/>
              </a:solidFill>
            </a:endParaRPr>
          </a:p>
        </p:txBody>
      </p:sp>
    </p:spTree>
    <p:extLst>
      <p:ext uri="{BB962C8B-B14F-4D97-AF65-F5344CB8AC3E}">
        <p14:creationId xmlns:p14="http://schemas.microsoft.com/office/powerpoint/2010/main" val="120230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usiness" descr="A blue light bulb and factory&#10;&#10;Description automatically generated with medium confidence">
            <a:extLst>
              <a:ext uri="{FF2B5EF4-FFF2-40B4-BE49-F238E27FC236}">
                <a16:creationId xmlns:a16="http://schemas.microsoft.com/office/drawing/2014/main" id="{28100CFD-79C7-1D8C-4050-815B93CA50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511" y="0"/>
            <a:ext cx="12192000" cy="6858000"/>
          </a:xfrm>
          <a:prstGeom prst="rect">
            <a:avLst/>
          </a:prstGeom>
        </p:spPr>
      </p:pic>
      <p:pic>
        <p:nvPicPr>
          <p:cNvPr id="5" name="Picture 4">
            <a:extLst>
              <a:ext uri="{FF2B5EF4-FFF2-40B4-BE49-F238E27FC236}">
                <a16:creationId xmlns:a16="http://schemas.microsoft.com/office/drawing/2014/main" id="{70D9175D-6151-30CE-8B89-397DC9C5F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809" y="0"/>
            <a:ext cx="12192000" cy="6858000"/>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3E7A280A-C828-8869-A230-82988E651A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612" y="0"/>
            <a:ext cx="12192000" cy="6858000"/>
          </a:xfrm>
          <a:prstGeom prst="rect">
            <a:avLst/>
          </a:prstGeom>
        </p:spPr>
      </p:pic>
      <p:sp>
        <p:nvSpPr>
          <p:cNvPr id="3" name="TextBox System">
            <a:extLst>
              <a:ext uri="{FF2B5EF4-FFF2-40B4-BE49-F238E27FC236}">
                <a16:creationId xmlns:a16="http://schemas.microsoft.com/office/drawing/2014/main" id="{64C620F0-C190-E469-B599-65217115F1AD}"/>
              </a:ext>
            </a:extLst>
          </p:cNvPr>
          <p:cNvSpPr txBox="1"/>
          <p:nvPr/>
        </p:nvSpPr>
        <p:spPr>
          <a:xfrm>
            <a:off x="1621278" y="260409"/>
            <a:ext cx="4798978" cy="1834348"/>
          </a:xfrm>
          <a:prstGeom prst="rect">
            <a:avLst/>
          </a:prstGeom>
          <a:noFill/>
        </p:spPr>
        <p:txBody>
          <a:bodyPr wrap="square" rtlCol="0" anchor="ctr">
            <a:spAutoFit/>
          </a:bodyPr>
          <a:lstStyle/>
          <a:p>
            <a:pPr algn="ctr">
              <a:lnSpc>
                <a:spcPct val="80000"/>
              </a:lnSpc>
              <a:spcBef>
                <a:spcPts val="1200"/>
              </a:spcBef>
            </a:pPr>
            <a:r>
              <a:rPr lang="en-US" sz="2800" dirty="0">
                <a:solidFill>
                  <a:srgbClr val="103356"/>
                </a:solidFill>
                <a:latin typeface="Corbel Light" panose="020B0303020204020204" pitchFamily="34" charset="0"/>
              </a:rPr>
              <a:t>“Outside-in”</a:t>
            </a:r>
            <a:br>
              <a:rPr lang="en-US" sz="2800" dirty="0">
                <a:solidFill>
                  <a:srgbClr val="103356"/>
                </a:solidFill>
              </a:rPr>
            </a:br>
            <a:r>
              <a:rPr lang="en-US" sz="2800" b="1" dirty="0">
                <a:solidFill>
                  <a:srgbClr val="103356"/>
                </a:solidFill>
              </a:rPr>
              <a:t>Threat-led modeling</a:t>
            </a:r>
          </a:p>
          <a:p>
            <a:pPr algn="ctr">
              <a:lnSpc>
                <a:spcPct val="80000"/>
              </a:lnSpc>
              <a:spcBef>
                <a:spcPts val="1200"/>
              </a:spcBef>
            </a:pPr>
            <a:r>
              <a:rPr lang="en-US" sz="2000" dirty="0">
                <a:solidFill>
                  <a:srgbClr val="103356"/>
                </a:solidFill>
                <a:latin typeface="Corbel Light" panose="020B0303020204020204" pitchFamily="34" charset="0"/>
              </a:rPr>
              <a:t>How do threat actors</a:t>
            </a:r>
            <a:br>
              <a:rPr lang="en-US" sz="2000" dirty="0">
                <a:solidFill>
                  <a:srgbClr val="103356"/>
                </a:solidFill>
                <a:latin typeface="Corbel Light" panose="020B0303020204020204" pitchFamily="34" charset="0"/>
              </a:rPr>
            </a:br>
            <a:r>
              <a:rPr lang="en-US" sz="2000" dirty="0">
                <a:solidFill>
                  <a:srgbClr val="103356"/>
                </a:solidFill>
                <a:latin typeface="Corbel Light" panose="020B0303020204020204" pitchFamily="34" charset="0"/>
              </a:rPr>
              <a:t>commonly attack?</a:t>
            </a:r>
          </a:p>
          <a:p>
            <a:pPr algn="ctr">
              <a:lnSpc>
                <a:spcPct val="80000"/>
              </a:lnSpc>
              <a:spcBef>
                <a:spcPts val="1200"/>
              </a:spcBef>
            </a:pPr>
            <a:r>
              <a:rPr lang="en-US" sz="2000" dirty="0">
                <a:solidFill>
                  <a:srgbClr val="103356"/>
                </a:solidFill>
                <a:latin typeface="Corbel Light" panose="020B0303020204020204" pitchFamily="34" charset="0"/>
              </a:rPr>
              <a:t>What goes wrong often?</a:t>
            </a:r>
            <a:endParaRPr lang="nl-NL" sz="2000" dirty="0">
              <a:solidFill>
                <a:srgbClr val="103356"/>
              </a:solidFill>
              <a:latin typeface="Corbel Light" panose="020B0303020204020204" pitchFamily="34" charset="0"/>
            </a:endParaRPr>
          </a:p>
        </p:txBody>
      </p:sp>
      <p:cxnSp>
        <p:nvCxnSpPr>
          <p:cNvPr id="24" name="Straight Arrow Connector 23">
            <a:extLst>
              <a:ext uri="{FF2B5EF4-FFF2-40B4-BE49-F238E27FC236}">
                <a16:creationId xmlns:a16="http://schemas.microsoft.com/office/drawing/2014/main" id="{8B20718D-5FC5-6805-8C5F-215110FB6387}"/>
              </a:ext>
            </a:extLst>
          </p:cNvPr>
          <p:cNvCxnSpPr>
            <a:cxnSpLocks/>
          </p:cNvCxnSpPr>
          <p:nvPr/>
        </p:nvCxnSpPr>
        <p:spPr>
          <a:xfrm>
            <a:off x="3398195" y="3164013"/>
            <a:ext cx="1459149" cy="0"/>
          </a:xfrm>
          <a:prstGeom prst="straightConnector1">
            <a:avLst/>
          </a:prstGeom>
          <a:ln w="254000">
            <a:solidFill>
              <a:srgbClr val="C00000"/>
            </a:solidFill>
            <a:tailEnd type="stealth"/>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5362C2C8-9043-556D-C47A-7ED190742133}"/>
              </a:ext>
            </a:extLst>
          </p:cNvPr>
          <p:cNvCxnSpPr>
            <a:cxnSpLocks/>
          </p:cNvCxnSpPr>
          <p:nvPr/>
        </p:nvCxnSpPr>
        <p:spPr>
          <a:xfrm flipH="1">
            <a:off x="7892372" y="3164013"/>
            <a:ext cx="1478604" cy="0"/>
          </a:xfrm>
          <a:prstGeom prst="straightConnector1">
            <a:avLst/>
          </a:prstGeom>
          <a:ln w="254000">
            <a:solidFill>
              <a:srgbClr val="103356"/>
            </a:solidFill>
            <a:tailEnd type="stealth"/>
          </a:ln>
        </p:spPr>
        <p:style>
          <a:lnRef idx="2">
            <a:schemeClr val="accent1"/>
          </a:lnRef>
          <a:fillRef idx="0">
            <a:schemeClr val="accent1"/>
          </a:fillRef>
          <a:effectRef idx="1">
            <a:schemeClr val="accent1"/>
          </a:effectRef>
          <a:fontRef idx="minor">
            <a:schemeClr val="tx1"/>
          </a:fontRef>
        </p:style>
      </p:cxnSp>
      <p:sp>
        <p:nvSpPr>
          <p:cNvPr id="15" name="Freeform: Shape 14">
            <a:extLst>
              <a:ext uri="{FF2B5EF4-FFF2-40B4-BE49-F238E27FC236}">
                <a16:creationId xmlns:a16="http://schemas.microsoft.com/office/drawing/2014/main" id="{B78999E4-C108-04ED-C97C-8346DB88ECA7}"/>
              </a:ext>
            </a:extLst>
          </p:cNvPr>
          <p:cNvSpPr/>
          <p:nvPr/>
        </p:nvSpPr>
        <p:spPr>
          <a:xfrm>
            <a:off x="3841539" y="2129109"/>
            <a:ext cx="249429" cy="826779"/>
          </a:xfrm>
          <a:custGeom>
            <a:avLst/>
            <a:gdLst>
              <a:gd name="connsiteX0" fmla="*/ 0 w 756745"/>
              <a:gd name="connsiteY0" fmla="*/ 65536 h 65536"/>
              <a:gd name="connsiteX1" fmla="*/ 756745 w 756745"/>
              <a:gd name="connsiteY1" fmla="*/ 65536 h 65536"/>
              <a:gd name="connsiteX0" fmla="*/ 0 w 586478"/>
              <a:gd name="connsiteY0" fmla="*/ 1717 h 1426920"/>
              <a:gd name="connsiteX1" fmla="*/ 586478 w 586478"/>
              <a:gd name="connsiteY1" fmla="*/ 1426920 h 1426920"/>
              <a:gd name="connsiteX0" fmla="*/ 0 w 608109"/>
              <a:gd name="connsiteY0" fmla="*/ 2412 h 1427615"/>
              <a:gd name="connsiteX1" fmla="*/ 586478 w 608109"/>
              <a:gd name="connsiteY1" fmla="*/ 1427615 h 1427615"/>
              <a:gd name="connsiteX0" fmla="*/ 0 w 748483"/>
              <a:gd name="connsiteY0" fmla="*/ 2427 h 1421324"/>
              <a:gd name="connsiteX1" fmla="*/ 731520 w 748483"/>
              <a:gd name="connsiteY1" fmla="*/ 1421324 h 1421324"/>
              <a:gd name="connsiteX0" fmla="*/ 0 w 765330"/>
              <a:gd name="connsiteY0" fmla="*/ 7955 h 1426852"/>
              <a:gd name="connsiteX1" fmla="*/ 731520 w 765330"/>
              <a:gd name="connsiteY1" fmla="*/ 1426852 h 1426852"/>
              <a:gd name="connsiteX0" fmla="*/ 0 w 1003666"/>
              <a:gd name="connsiteY0" fmla="*/ 155624 h 319585"/>
              <a:gd name="connsiteX1" fmla="*/ 983769 w 1003666"/>
              <a:gd name="connsiteY1" fmla="*/ 319585 h 319585"/>
              <a:gd name="connsiteX0" fmla="*/ 0 w 983769"/>
              <a:gd name="connsiteY0" fmla="*/ 85791 h 249752"/>
              <a:gd name="connsiteX1" fmla="*/ 983769 w 983769"/>
              <a:gd name="connsiteY1" fmla="*/ 249752 h 249752"/>
              <a:gd name="connsiteX0" fmla="*/ 0 w 983769"/>
              <a:gd name="connsiteY0" fmla="*/ 52795 h 216756"/>
              <a:gd name="connsiteX1" fmla="*/ 983769 w 983769"/>
              <a:gd name="connsiteY1" fmla="*/ 216756 h 216756"/>
              <a:gd name="connsiteX0" fmla="*/ 0 w 952238"/>
              <a:gd name="connsiteY0" fmla="*/ 54429 h 212084"/>
              <a:gd name="connsiteX1" fmla="*/ 952238 w 952238"/>
              <a:gd name="connsiteY1" fmla="*/ 212084 h 212084"/>
              <a:gd name="connsiteX0" fmla="*/ 0 w 4691819"/>
              <a:gd name="connsiteY0" fmla="*/ 16328 h 571274"/>
              <a:gd name="connsiteX1" fmla="*/ 4691819 w 4691819"/>
              <a:gd name="connsiteY1" fmla="*/ 571274 h 571274"/>
              <a:gd name="connsiteX0" fmla="*/ 0 w 4691819"/>
              <a:gd name="connsiteY0" fmla="*/ 304746 h 859692"/>
              <a:gd name="connsiteX1" fmla="*/ 4691819 w 4691819"/>
              <a:gd name="connsiteY1" fmla="*/ 859692 h 859692"/>
              <a:gd name="connsiteX0" fmla="*/ 0 w 4546776"/>
              <a:gd name="connsiteY0" fmla="*/ 226650 h 932945"/>
              <a:gd name="connsiteX1" fmla="*/ 4546776 w 4546776"/>
              <a:gd name="connsiteY1" fmla="*/ 932945 h 932945"/>
              <a:gd name="connsiteX0" fmla="*/ 0 w 4546776"/>
              <a:gd name="connsiteY0" fmla="*/ 367176 h 1073471"/>
              <a:gd name="connsiteX1" fmla="*/ 4546776 w 4546776"/>
              <a:gd name="connsiteY1" fmla="*/ 1073471 h 1073471"/>
              <a:gd name="connsiteX0" fmla="*/ 78940 w 394251"/>
              <a:gd name="connsiteY0" fmla="*/ 191042 h 1263097"/>
              <a:gd name="connsiteX1" fmla="*/ 394251 w 394251"/>
              <a:gd name="connsiteY1" fmla="*/ 1263097 h 1263097"/>
              <a:gd name="connsiteX0" fmla="*/ 594922 w 910233"/>
              <a:gd name="connsiteY0" fmla="*/ 108347 h 1180402"/>
              <a:gd name="connsiteX1" fmla="*/ 910233 w 910233"/>
              <a:gd name="connsiteY1" fmla="*/ 1180402 h 1180402"/>
              <a:gd name="connsiteX0" fmla="*/ 605017 w 895104"/>
              <a:gd name="connsiteY0" fmla="*/ 81573 h 1216690"/>
              <a:gd name="connsiteX1" fmla="*/ 895104 w 895104"/>
              <a:gd name="connsiteY1" fmla="*/ 1216690 h 1216690"/>
              <a:gd name="connsiteX0" fmla="*/ 636685 w 851097"/>
              <a:gd name="connsiteY0" fmla="*/ 0 h 3739581"/>
              <a:gd name="connsiteX1" fmla="*/ 851097 w 851097"/>
              <a:gd name="connsiteY1" fmla="*/ 3739581 h 3739581"/>
              <a:gd name="connsiteX0" fmla="*/ 532544 w 1018123"/>
              <a:gd name="connsiteY0" fmla="*/ 0 h 3758500"/>
              <a:gd name="connsiteX1" fmla="*/ 1018123 w 1018123"/>
              <a:gd name="connsiteY1" fmla="*/ 3758500 h 3758500"/>
              <a:gd name="connsiteX0" fmla="*/ 625328 w 1110907"/>
              <a:gd name="connsiteY0" fmla="*/ 0 h 3758500"/>
              <a:gd name="connsiteX1" fmla="*/ 1110907 w 1110907"/>
              <a:gd name="connsiteY1" fmla="*/ 3758500 h 3758500"/>
              <a:gd name="connsiteX0" fmla="*/ 537751 w 1262966"/>
              <a:gd name="connsiteY0" fmla="*/ 0 h 2219786"/>
              <a:gd name="connsiteX1" fmla="*/ 1262966 w 1262966"/>
              <a:gd name="connsiteY1" fmla="*/ 2219786 h 2219786"/>
              <a:gd name="connsiteX0" fmla="*/ 440357 w 1165572"/>
              <a:gd name="connsiteY0" fmla="*/ 0 h 2219786"/>
              <a:gd name="connsiteX1" fmla="*/ 1165572 w 1165572"/>
              <a:gd name="connsiteY1" fmla="*/ 2219786 h 2219786"/>
              <a:gd name="connsiteX0" fmla="*/ 514612 w 981272"/>
              <a:gd name="connsiteY0" fmla="*/ 0 h 1002688"/>
              <a:gd name="connsiteX1" fmla="*/ 981272 w 981272"/>
              <a:gd name="connsiteY1" fmla="*/ 1002688 h 1002688"/>
              <a:gd name="connsiteX0" fmla="*/ 380307 w 846967"/>
              <a:gd name="connsiteY0" fmla="*/ 0 h 1002688"/>
              <a:gd name="connsiteX1" fmla="*/ 846967 w 846967"/>
              <a:gd name="connsiteY1" fmla="*/ 1002688 h 1002688"/>
              <a:gd name="connsiteX0" fmla="*/ 283698 w 750358"/>
              <a:gd name="connsiteY0" fmla="*/ 0 h 1002688"/>
              <a:gd name="connsiteX1" fmla="*/ 750358 w 750358"/>
              <a:gd name="connsiteY1" fmla="*/ 1002688 h 1002688"/>
              <a:gd name="connsiteX0" fmla="*/ 317979 w 625311"/>
              <a:gd name="connsiteY0" fmla="*/ 0 h 735988"/>
              <a:gd name="connsiteX1" fmla="*/ 625311 w 625311"/>
              <a:gd name="connsiteY1" fmla="*/ 735988 h 735988"/>
              <a:gd name="connsiteX0" fmla="*/ 212001 w 519333"/>
              <a:gd name="connsiteY0" fmla="*/ 0 h 735988"/>
              <a:gd name="connsiteX1" fmla="*/ 519333 w 519333"/>
              <a:gd name="connsiteY1" fmla="*/ 735988 h 735988"/>
              <a:gd name="connsiteX0" fmla="*/ 6352808 w 6352808"/>
              <a:gd name="connsiteY0" fmla="*/ 0 h 282031"/>
              <a:gd name="connsiteX1" fmla="*/ 12906 w 6352808"/>
              <a:gd name="connsiteY1" fmla="*/ 282031 h 282031"/>
              <a:gd name="connsiteX0" fmla="*/ 6339902 w 6339902"/>
              <a:gd name="connsiteY0" fmla="*/ 291215 h 573246"/>
              <a:gd name="connsiteX1" fmla="*/ 0 w 6339902"/>
              <a:gd name="connsiteY1" fmla="*/ 573246 h 573246"/>
              <a:gd name="connsiteX0" fmla="*/ 6275051 w 6275051"/>
              <a:gd name="connsiteY0" fmla="*/ 286885 h 575401"/>
              <a:gd name="connsiteX1" fmla="*/ 0 w 6275051"/>
              <a:gd name="connsiteY1" fmla="*/ 575401 h 575401"/>
              <a:gd name="connsiteX0" fmla="*/ 6275051 w 6275051"/>
              <a:gd name="connsiteY0" fmla="*/ 402955 h 691471"/>
              <a:gd name="connsiteX1" fmla="*/ 0 w 6275051"/>
              <a:gd name="connsiteY1" fmla="*/ 691471 h 691471"/>
              <a:gd name="connsiteX0" fmla="*/ 6275051 w 6275051"/>
              <a:gd name="connsiteY0" fmla="*/ 503172 h 791688"/>
              <a:gd name="connsiteX1" fmla="*/ 0 w 6275051"/>
              <a:gd name="connsiteY1" fmla="*/ 791688 h 791688"/>
              <a:gd name="connsiteX0" fmla="*/ 6275051 w 6275051"/>
              <a:gd name="connsiteY0" fmla="*/ 495868 h 784384"/>
              <a:gd name="connsiteX1" fmla="*/ 0 w 6275051"/>
              <a:gd name="connsiteY1" fmla="*/ 784384 h 784384"/>
              <a:gd name="connsiteX0" fmla="*/ 6275051 w 6275051"/>
              <a:gd name="connsiteY0" fmla="*/ 391909 h 680425"/>
              <a:gd name="connsiteX1" fmla="*/ 0 w 6275051"/>
              <a:gd name="connsiteY1" fmla="*/ 680425 h 680425"/>
              <a:gd name="connsiteX0" fmla="*/ 6275051 w 6275051"/>
              <a:gd name="connsiteY0" fmla="*/ 480948 h 769464"/>
              <a:gd name="connsiteX1" fmla="*/ 0 w 6275051"/>
              <a:gd name="connsiteY1" fmla="*/ 769464 h 769464"/>
              <a:gd name="connsiteX0" fmla="*/ 1628598 w 1628598"/>
              <a:gd name="connsiteY0" fmla="*/ 375806 h 988577"/>
              <a:gd name="connsiteX1" fmla="*/ 619454 w 1628598"/>
              <a:gd name="connsiteY1" fmla="*/ 988577 h 988577"/>
              <a:gd name="connsiteX0" fmla="*/ 1698516 w 1698516"/>
              <a:gd name="connsiteY0" fmla="*/ 204801 h 856796"/>
              <a:gd name="connsiteX1" fmla="*/ 689372 w 1698516"/>
              <a:gd name="connsiteY1" fmla="*/ 817572 h 856796"/>
              <a:gd name="connsiteX0" fmla="*/ 1009144 w 1009144"/>
              <a:gd name="connsiteY0" fmla="*/ 99 h 677372"/>
              <a:gd name="connsiteX1" fmla="*/ 0 w 1009144"/>
              <a:gd name="connsiteY1" fmla="*/ 612870 h 677372"/>
              <a:gd name="connsiteX0" fmla="*/ 1009144 w 1009144"/>
              <a:gd name="connsiteY0" fmla="*/ 86 h 725646"/>
              <a:gd name="connsiteX1" fmla="*/ 0 w 1009144"/>
              <a:gd name="connsiteY1" fmla="*/ 612857 h 725646"/>
              <a:gd name="connsiteX0" fmla="*/ 57210 w 228555"/>
              <a:gd name="connsiteY0" fmla="*/ 74 h 888143"/>
              <a:gd name="connsiteX1" fmla="*/ 98653 w 228555"/>
              <a:gd name="connsiteY1" fmla="*/ 787943 h 888143"/>
              <a:gd name="connsiteX0" fmla="*/ 72600 w 169760"/>
              <a:gd name="connsiteY0" fmla="*/ 216 h 788085"/>
              <a:gd name="connsiteX1" fmla="*/ 114043 w 169760"/>
              <a:gd name="connsiteY1" fmla="*/ 788085 h 788085"/>
              <a:gd name="connsiteX0" fmla="*/ 63218 w 250204"/>
              <a:gd name="connsiteY0" fmla="*/ 212 h 794566"/>
              <a:gd name="connsiteX1" fmla="*/ 201938 w 250204"/>
              <a:gd name="connsiteY1" fmla="*/ 794566 h 794566"/>
              <a:gd name="connsiteX0" fmla="*/ 32491 w 225828"/>
              <a:gd name="connsiteY0" fmla="*/ 0 h 794354"/>
              <a:gd name="connsiteX1" fmla="*/ 171211 w 225828"/>
              <a:gd name="connsiteY1" fmla="*/ 794354 h 794354"/>
              <a:gd name="connsiteX0" fmla="*/ 88259 w 88259"/>
              <a:gd name="connsiteY0" fmla="*/ 0 h 794354"/>
              <a:gd name="connsiteX1" fmla="*/ 0 w 88259"/>
              <a:gd name="connsiteY1" fmla="*/ 794354 h 794354"/>
              <a:gd name="connsiteX0" fmla="*/ 175451 w 175451"/>
              <a:gd name="connsiteY0" fmla="*/ 0 h 794354"/>
              <a:gd name="connsiteX1" fmla="*/ 87192 w 175451"/>
              <a:gd name="connsiteY1" fmla="*/ 794354 h 794354"/>
              <a:gd name="connsiteX0" fmla="*/ 129382 w 158295"/>
              <a:gd name="connsiteY0" fmla="*/ 0 h 794354"/>
              <a:gd name="connsiteX1" fmla="*/ 41123 w 158295"/>
              <a:gd name="connsiteY1" fmla="*/ 794354 h 794354"/>
              <a:gd name="connsiteX0" fmla="*/ 42694 w 79484"/>
              <a:gd name="connsiteY0" fmla="*/ 0 h 820294"/>
              <a:gd name="connsiteX1" fmla="*/ 51711 w 79484"/>
              <a:gd name="connsiteY1" fmla="*/ 820294 h 820294"/>
              <a:gd name="connsiteX0" fmla="*/ 225839 w 249429"/>
              <a:gd name="connsiteY0" fmla="*/ 0 h 826779"/>
              <a:gd name="connsiteX1" fmla="*/ 33818 w 249429"/>
              <a:gd name="connsiteY1" fmla="*/ 826779 h 826779"/>
            </a:gdLst>
            <a:ahLst/>
            <a:cxnLst>
              <a:cxn ang="0">
                <a:pos x="connsiteX0" y="connsiteY0"/>
              </a:cxn>
              <a:cxn ang="0">
                <a:pos x="connsiteX1" y="connsiteY1"/>
              </a:cxn>
            </a:cxnLst>
            <a:rect l="l" t="t" r="r" b="b"/>
            <a:pathLst>
              <a:path w="249429" h="826779">
                <a:moveTo>
                  <a:pt x="225839" y="0"/>
                </a:moveTo>
                <a:cubicBezTo>
                  <a:pt x="360083" y="287199"/>
                  <a:pt x="-129696" y="453861"/>
                  <a:pt x="33818" y="826779"/>
                </a:cubicBezTo>
              </a:path>
            </a:pathLst>
          </a:custGeom>
          <a:noFill/>
          <a:ln w="9525">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9961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usiness" descr="A blue light bulb and factory&#10;&#10;Description automatically generated with medium confidence">
            <a:extLst>
              <a:ext uri="{FF2B5EF4-FFF2-40B4-BE49-F238E27FC236}">
                <a16:creationId xmlns:a16="http://schemas.microsoft.com/office/drawing/2014/main" id="{28100CFD-79C7-1D8C-4050-815B93CA50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7813" y="0"/>
            <a:ext cx="12192000" cy="6858000"/>
          </a:xfrm>
          <a:prstGeom prst="rect">
            <a:avLst/>
          </a:prstGeom>
        </p:spPr>
      </p:pic>
      <p:cxnSp>
        <p:nvCxnSpPr>
          <p:cNvPr id="11" name="Straight Arrow Connector 10">
            <a:extLst>
              <a:ext uri="{FF2B5EF4-FFF2-40B4-BE49-F238E27FC236}">
                <a16:creationId xmlns:a16="http://schemas.microsoft.com/office/drawing/2014/main" id="{5362C2C8-9043-556D-C47A-7ED190742133}"/>
              </a:ext>
            </a:extLst>
          </p:cNvPr>
          <p:cNvCxnSpPr>
            <a:cxnSpLocks/>
          </p:cNvCxnSpPr>
          <p:nvPr/>
        </p:nvCxnSpPr>
        <p:spPr>
          <a:xfrm flipH="1">
            <a:off x="8631674" y="3164013"/>
            <a:ext cx="1478604" cy="0"/>
          </a:xfrm>
          <a:prstGeom prst="straightConnector1">
            <a:avLst/>
          </a:prstGeom>
          <a:ln w="254000">
            <a:solidFill>
              <a:srgbClr val="103356"/>
            </a:solidFill>
            <a:tailEnd type="stealth"/>
          </a:ln>
        </p:spPr>
        <p:style>
          <a:lnRef idx="2">
            <a:schemeClr val="accent1"/>
          </a:lnRef>
          <a:fillRef idx="0">
            <a:schemeClr val="accent1"/>
          </a:fillRef>
          <a:effectRef idx="1">
            <a:schemeClr val="accent1"/>
          </a:effectRef>
          <a:fontRef idx="minor">
            <a:schemeClr val="tx1"/>
          </a:fontRef>
        </p:style>
      </p:cxnSp>
      <p:pic>
        <p:nvPicPr>
          <p:cNvPr id="7" name="Threats machine gun" descr="A red and white cartoon character with black background&#10;&#10;Description automatically generated">
            <a:extLst>
              <a:ext uri="{FF2B5EF4-FFF2-40B4-BE49-F238E27FC236}">
                <a16:creationId xmlns:a16="http://schemas.microsoft.com/office/drawing/2014/main" id="{971101B6-0B50-754B-1BF6-3B611FDA37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809" y="0"/>
            <a:ext cx="12192000" cy="6858000"/>
          </a:xfrm>
          <a:prstGeom prst="rect">
            <a:avLst/>
          </a:prstGeom>
        </p:spPr>
      </p:pic>
      <p:sp>
        <p:nvSpPr>
          <p:cNvPr id="8" name="Rectangle 7">
            <a:extLst>
              <a:ext uri="{FF2B5EF4-FFF2-40B4-BE49-F238E27FC236}">
                <a16:creationId xmlns:a16="http://schemas.microsoft.com/office/drawing/2014/main" id="{DD4715E3-0A01-F71D-2493-3890F85C920A}"/>
              </a:ext>
            </a:extLst>
          </p:cNvPr>
          <p:cNvSpPr/>
          <p:nvPr/>
        </p:nvSpPr>
        <p:spPr>
          <a:xfrm>
            <a:off x="8514945" y="505838"/>
            <a:ext cx="3553838" cy="4967582"/>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Tech" descr="A screenshot of a computer&#10;&#10;Description automatically generated">
            <a:extLst>
              <a:ext uri="{FF2B5EF4-FFF2-40B4-BE49-F238E27FC236}">
                <a16:creationId xmlns:a16="http://schemas.microsoft.com/office/drawing/2014/main" id="{3E7A280A-C828-8869-A230-82988E651A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690" y="0"/>
            <a:ext cx="12192000" cy="6858000"/>
          </a:xfrm>
          <a:prstGeom prst="rect">
            <a:avLst/>
          </a:prstGeom>
        </p:spPr>
      </p:pic>
      <p:sp>
        <p:nvSpPr>
          <p:cNvPr id="3" name="TextBox System">
            <a:extLst>
              <a:ext uri="{FF2B5EF4-FFF2-40B4-BE49-F238E27FC236}">
                <a16:creationId xmlns:a16="http://schemas.microsoft.com/office/drawing/2014/main" id="{64C620F0-C190-E469-B599-65217115F1AD}"/>
              </a:ext>
            </a:extLst>
          </p:cNvPr>
          <p:cNvSpPr txBox="1"/>
          <p:nvPr/>
        </p:nvSpPr>
        <p:spPr>
          <a:xfrm>
            <a:off x="302389" y="260409"/>
            <a:ext cx="4798978" cy="790345"/>
          </a:xfrm>
          <a:prstGeom prst="rect">
            <a:avLst/>
          </a:prstGeom>
          <a:noFill/>
        </p:spPr>
        <p:txBody>
          <a:bodyPr wrap="square" rtlCol="0" anchor="ctr">
            <a:spAutoFit/>
          </a:bodyPr>
          <a:lstStyle/>
          <a:p>
            <a:pPr algn="ctr">
              <a:lnSpc>
                <a:spcPct val="80000"/>
              </a:lnSpc>
              <a:spcBef>
                <a:spcPts val="1200"/>
              </a:spcBef>
            </a:pPr>
            <a:r>
              <a:rPr lang="en-US" sz="2800" dirty="0">
                <a:solidFill>
                  <a:srgbClr val="103356"/>
                </a:solidFill>
                <a:latin typeface="Corbel Light" panose="020B0303020204020204" pitchFamily="34" charset="0"/>
              </a:rPr>
              <a:t>“Outside-in”</a:t>
            </a:r>
            <a:br>
              <a:rPr lang="en-US" sz="2800" dirty="0">
                <a:solidFill>
                  <a:srgbClr val="103356"/>
                </a:solidFill>
              </a:rPr>
            </a:br>
            <a:r>
              <a:rPr lang="en-US" sz="2800" b="1" dirty="0">
                <a:solidFill>
                  <a:srgbClr val="103356"/>
                </a:solidFill>
              </a:rPr>
              <a:t>Threat-led modeling</a:t>
            </a:r>
          </a:p>
        </p:txBody>
      </p:sp>
      <p:sp>
        <p:nvSpPr>
          <p:cNvPr id="12" name="TextBox System">
            <a:extLst>
              <a:ext uri="{FF2B5EF4-FFF2-40B4-BE49-F238E27FC236}">
                <a16:creationId xmlns:a16="http://schemas.microsoft.com/office/drawing/2014/main" id="{A716A17C-832A-B3C7-25FF-3C7C231D867A}"/>
              </a:ext>
            </a:extLst>
          </p:cNvPr>
          <p:cNvSpPr txBox="1"/>
          <p:nvPr/>
        </p:nvSpPr>
        <p:spPr>
          <a:xfrm>
            <a:off x="5556979" y="3478538"/>
            <a:ext cx="1652046" cy="537070"/>
          </a:xfrm>
          <a:prstGeom prst="rect">
            <a:avLst/>
          </a:prstGeom>
          <a:noFill/>
        </p:spPr>
        <p:txBody>
          <a:bodyPr wrap="square" rtlCol="0" anchor="ctr">
            <a:spAutoFit/>
          </a:bodyPr>
          <a:lstStyle/>
          <a:p>
            <a:pPr algn="ctr">
              <a:lnSpc>
                <a:spcPct val="70000"/>
              </a:lnSpc>
            </a:pPr>
            <a:r>
              <a:rPr lang="en-US" sz="2000" b="1" dirty="0">
                <a:solidFill>
                  <a:schemeClr val="bg1"/>
                </a:solidFill>
              </a:rPr>
              <a:t>Perimeter devices</a:t>
            </a:r>
            <a:endParaRPr lang="nl-NL" sz="2000" b="1" dirty="0">
              <a:solidFill>
                <a:schemeClr val="bg1"/>
              </a:solidFill>
            </a:endParaRPr>
          </a:p>
        </p:txBody>
      </p:sp>
      <p:sp>
        <p:nvSpPr>
          <p:cNvPr id="13" name="TextBox System">
            <a:extLst>
              <a:ext uri="{FF2B5EF4-FFF2-40B4-BE49-F238E27FC236}">
                <a16:creationId xmlns:a16="http://schemas.microsoft.com/office/drawing/2014/main" id="{4759A046-6973-19A8-81CA-8169CE299B9B}"/>
              </a:ext>
            </a:extLst>
          </p:cNvPr>
          <p:cNvSpPr txBox="1"/>
          <p:nvPr/>
        </p:nvSpPr>
        <p:spPr>
          <a:xfrm>
            <a:off x="4366963" y="5296258"/>
            <a:ext cx="1652046" cy="537070"/>
          </a:xfrm>
          <a:prstGeom prst="rect">
            <a:avLst/>
          </a:prstGeom>
          <a:noFill/>
        </p:spPr>
        <p:txBody>
          <a:bodyPr wrap="square" rtlCol="0" anchor="ctr">
            <a:spAutoFit/>
          </a:bodyPr>
          <a:lstStyle/>
          <a:p>
            <a:pPr algn="ctr">
              <a:lnSpc>
                <a:spcPct val="70000"/>
              </a:lnSpc>
            </a:pPr>
            <a:r>
              <a:rPr lang="en-US" sz="2000" b="1" dirty="0">
                <a:solidFill>
                  <a:srgbClr val="103356"/>
                </a:solidFill>
              </a:rPr>
              <a:t>Supply chain attacks</a:t>
            </a:r>
            <a:endParaRPr lang="nl-NL" sz="2000" b="1" dirty="0">
              <a:solidFill>
                <a:srgbClr val="103356"/>
              </a:solidFill>
            </a:endParaRPr>
          </a:p>
        </p:txBody>
      </p:sp>
      <p:sp>
        <p:nvSpPr>
          <p:cNvPr id="14" name="TextBox System">
            <a:extLst>
              <a:ext uri="{FF2B5EF4-FFF2-40B4-BE49-F238E27FC236}">
                <a16:creationId xmlns:a16="http://schemas.microsoft.com/office/drawing/2014/main" id="{537B2EE3-2C9D-5C53-FD2C-29256D3B65F6}"/>
              </a:ext>
            </a:extLst>
          </p:cNvPr>
          <p:cNvSpPr txBox="1"/>
          <p:nvPr/>
        </p:nvSpPr>
        <p:spPr>
          <a:xfrm>
            <a:off x="5192986" y="830764"/>
            <a:ext cx="1652046" cy="321627"/>
          </a:xfrm>
          <a:prstGeom prst="rect">
            <a:avLst/>
          </a:prstGeom>
          <a:noFill/>
        </p:spPr>
        <p:txBody>
          <a:bodyPr wrap="square" rtlCol="0" anchor="ctr">
            <a:spAutoFit/>
          </a:bodyPr>
          <a:lstStyle/>
          <a:p>
            <a:pPr algn="ctr">
              <a:lnSpc>
                <a:spcPct val="70000"/>
              </a:lnSpc>
            </a:pPr>
            <a:r>
              <a:rPr lang="en-US" sz="2000" b="1" dirty="0">
                <a:solidFill>
                  <a:srgbClr val="103356"/>
                </a:solidFill>
              </a:rPr>
              <a:t>Phishing</a:t>
            </a:r>
            <a:endParaRPr lang="nl-NL" sz="2000" b="1" dirty="0">
              <a:solidFill>
                <a:srgbClr val="103356"/>
              </a:solidFill>
            </a:endParaRPr>
          </a:p>
        </p:txBody>
      </p:sp>
      <p:sp>
        <p:nvSpPr>
          <p:cNvPr id="16" name="TextBox System">
            <a:extLst>
              <a:ext uri="{FF2B5EF4-FFF2-40B4-BE49-F238E27FC236}">
                <a16:creationId xmlns:a16="http://schemas.microsoft.com/office/drawing/2014/main" id="{B0413DC1-9C00-E72F-CFE2-4672C5E348D2}"/>
              </a:ext>
            </a:extLst>
          </p:cNvPr>
          <p:cNvSpPr txBox="1"/>
          <p:nvPr/>
        </p:nvSpPr>
        <p:spPr>
          <a:xfrm>
            <a:off x="4317117" y="4009117"/>
            <a:ext cx="1652046" cy="537070"/>
          </a:xfrm>
          <a:prstGeom prst="rect">
            <a:avLst/>
          </a:prstGeom>
          <a:noFill/>
        </p:spPr>
        <p:txBody>
          <a:bodyPr wrap="square" rtlCol="0" anchor="ctr">
            <a:spAutoFit/>
          </a:bodyPr>
          <a:lstStyle/>
          <a:p>
            <a:pPr algn="ctr">
              <a:lnSpc>
                <a:spcPct val="70000"/>
              </a:lnSpc>
            </a:pPr>
            <a:r>
              <a:rPr lang="en-US" sz="2000" b="1" dirty="0">
                <a:solidFill>
                  <a:srgbClr val="103356"/>
                </a:solidFill>
              </a:rPr>
              <a:t>Vulnerability scanning</a:t>
            </a:r>
            <a:endParaRPr lang="nl-NL" sz="2000" b="1" dirty="0">
              <a:solidFill>
                <a:srgbClr val="103356"/>
              </a:solidFill>
            </a:endParaRPr>
          </a:p>
        </p:txBody>
      </p:sp>
      <p:pic>
        <p:nvPicPr>
          <p:cNvPr id="17" name="Picture 16">
            <a:extLst>
              <a:ext uri="{FF2B5EF4-FFF2-40B4-BE49-F238E27FC236}">
                <a16:creationId xmlns:a16="http://schemas.microsoft.com/office/drawing/2014/main" id="{B76CA82B-658F-392C-F161-95F91A9946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601294">
            <a:off x="3433688" y="996055"/>
            <a:ext cx="9862433" cy="3061291"/>
          </a:xfrm>
          <a:prstGeom prst="rect">
            <a:avLst/>
          </a:prstGeom>
        </p:spPr>
      </p:pic>
      <p:sp>
        <p:nvSpPr>
          <p:cNvPr id="19" name="TextBox System">
            <a:extLst>
              <a:ext uri="{FF2B5EF4-FFF2-40B4-BE49-F238E27FC236}">
                <a16:creationId xmlns:a16="http://schemas.microsoft.com/office/drawing/2014/main" id="{0804E9BA-10CD-BBDF-7C6B-AECA8A1FFF1C}"/>
              </a:ext>
            </a:extLst>
          </p:cNvPr>
          <p:cNvSpPr txBox="1"/>
          <p:nvPr/>
        </p:nvSpPr>
        <p:spPr>
          <a:xfrm>
            <a:off x="4010402" y="1987356"/>
            <a:ext cx="2242890" cy="537070"/>
          </a:xfrm>
          <a:prstGeom prst="rect">
            <a:avLst/>
          </a:prstGeom>
          <a:noFill/>
        </p:spPr>
        <p:txBody>
          <a:bodyPr wrap="square" rtlCol="0" anchor="ctr">
            <a:spAutoFit/>
          </a:bodyPr>
          <a:lstStyle/>
          <a:p>
            <a:pPr algn="ctr">
              <a:lnSpc>
                <a:spcPct val="70000"/>
              </a:lnSpc>
            </a:pPr>
            <a:r>
              <a:rPr lang="en-US" sz="2000" b="1" dirty="0">
                <a:solidFill>
                  <a:srgbClr val="103356"/>
                </a:solidFill>
              </a:rPr>
              <a:t>Compromise accounts</a:t>
            </a:r>
            <a:endParaRPr lang="nl-NL" sz="2000" b="1" dirty="0">
              <a:solidFill>
                <a:srgbClr val="103356"/>
              </a:solidFill>
            </a:endParaRPr>
          </a:p>
        </p:txBody>
      </p:sp>
    </p:spTree>
    <p:extLst>
      <p:ext uri="{BB962C8B-B14F-4D97-AF65-F5344CB8AC3E}">
        <p14:creationId xmlns:p14="http://schemas.microsoft.com/office/powerpoint/2010/main" val="10048877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591619F6-C37D-631E-8B41-923389777D2B}"/>
              </a:ext>
            </a:extLst>
          </p:cNvPr>
          <p:cNvPicPr>
            <a:picLocks noChangeAspect="1"/>
          </p:cNvPicPr>
          <p:nvPr/>
        </p:nvPicPr>
        <p:blipFill rotWithShape="1">
          <a:blip r:embed="rId3">
            <a:extLst>
              <a:ext uri="{28A0092B-C50C-407E-A947-70E740481C1C}">
                <a14:useLocalDpi xmlns:a14="http://schemas.microsoft.com/office/drawing/2010/main" val="0"/>
              </a:ext>
            </a:extLst>
          </a:blip>
          <a:srcRect t="49657"/>
          <a:stretch/>
        </p:blipFill>
        <p:spPr>
          <a:xfrm>
            <a:off x="0" y="-688060"/>
            <a:ext cx="12192000" cy="6137868"/>
          </a:xfrm>
          <a:prstGeom prst="rect">
            <a:avLst/>
          </a:prstGeom>
        </p:spPr>
      </p:pic>
      <p:sp>
        <p:nvSpPr>
          <p:cNvPr id="37" name="Rectangle 36">
            <a:extLst>
              <a:ext uri="{FF2B5EF4-FFF2-40B4-BE49-F238E27FC236}">
                <a16:creationId xmlns:a16="http://schemas.microsoft.com/office/drawing/2014/main" id="{1D79604A-00B9-E475-20FD-2E6DC86A118A}"/>
              </a:ext>
            </a:extLst>
          </p:cNvPr>
          <p:cNvSpPr/>
          <p:nvPr/>
        </p:nvSpPr>
        <p:spPr>
          <a:xfrm>
            <a:off x="0" y="1143000"/>
            <a:ext cx="12192000" cy="5153104"/>
          </a:xfrm>
          <a:prstGeom prst="rect">
            <a:avLst/>
          </a:prstGeom>
          <a:gradFill flip="none" rotWithShape="1">
            <a:gsLst>
              <a:gs pos="0">
                <a:schemeClr val="bg1">
                  <a:alpha val="0"/>
                </a:schemeClr>
              </a:gs>
              <a:gs pos="21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1" name="Freeform: Shape 60">
            <a:extLst>
              <a:ext uri="{FF2B5EF4-FFF2-40B4-BE49-F238E27FC236}">
                <a16:creationId xmlns:a16="http://schemas.microsoft.com/office/drawing/2014/main" id="{4ACAA113-A2BA-C71B-9239-32AF653A8C1A}"/>
              </a:ext>
            </a:extLst>
          </p:cNvPr>
          <p:cNvSpPr/>
          <p:nvPr/>
        </p:nvSpPr>
        <p:spPr>
          <a:xfrm>
            <a:off x="3396822" y="3655678"/>
            <a:ext cx="715322" cy="1601569"/>
          </a:xfrm>
          <a:custGeom>
            <a:avLst/>
            <a:gdLst>
              <a:gd name="connsiteX0" fmla="*/ 732208 w 732208"/>
              <a:gd name="connsiteY0" fmla="*/ 0 h 371261"/>
              <a:gd name="connsiteX1" fmla="*/ 0 w 732208"/>
              <a:gd name="connsiteY1" fmla="*/ 371261 h 371261"/>
              <a:gd name="connsiteX0" fmla="*/ 873149 w 873149"/>
              <a:gd name="connsiteY0" fmla="*/ 0 h 367823"/>
              <a:gd name="connsiteX1" fmla="*/ 0 w 873149"/>
              <a:gd name="connsiteY1" fmla="*/ 367823 h 367823"/>
              <a:gd name="connsiteX0" fmla="*/ 873149 w 873149"/>
              <a:gd name="connsiteY0" fmla="*/ 0 h 367823"/>
              <a:gd name="connsiteX1" fmla="*/ 0 w 873149"/>
              <a:gd name="connsiteY1" fmla="*/ 367823 h 367823"/>
              <a:gd name="connsiteX0" fmla="*/ 825023 w 825023"/>
              <a:gd name="connsiteY0" fmla="*/ 0 h 739083"/>
              <a:gd name="connsiteX1" fmla="*/ 0 w 825023"/>
              <a:gd name="connsiteY1" fmla="*/ 739083 h 739083"/>
              <a:gd name="connsiteX0" fmla="*/ 825023 w 825023"/>
              <a:gd name="connsiteY0" fmla="*/ 0 h 739091"/>
              <a:gd name="connsiteX1" fmla="*/ 0 w 825023"/>
              <a:gd name="connsiteY1" fmla="*/ 739083 h 739091"/>
              <a:gd name="connsiteX0" fmla="*/ 735645 w 735645"/>
              <a:gd name="connsiteY0" fmla="*/ 0 h 2244751"/>
              <a:gd name="connsiteX1" fmla="*/ 0 w 735645"/>
              <a:gd name="connsiteY1" fmla="*/ 2244749 h 2244751"/>
              <a:gd name="connsiteX0" fmla="*/ 588280 w 588280"/>
              <a:gd name="connsiteY0" fmla="*/ 0 h 2004121"/>
              <a:gd name="connsiteX1" fmla="*/ 27952 w 588280"/>
              <a:gd name="connsiteY1" fmla="*/ 2004118 h 2004121"/>
              <a:gd name="connsiteX0" fmla="*/ 545827 w 545827"/>
              <a:gd name="connsiteY0" fmla="*/ 812560 h 812569"/>
              <a:gd name="connsiteX1" fmla="*/ 50813 w 545827"/>
              <a:gd name="connsiteY1" fmla="*/ 0 h 812569"/>
              <a:gd name="connsiteX0" fmla="*/ 624710 w 624710"/>
              <a:gd name="connsiteY0" fmla="*/ 0 h 350138"/>
              <a:gd name="connsiteX1" fmla="*/ 14639 w 624710"/>
              <a:gd name="connsiteY1" fmla="*/ 350121 h 350138"/>
              <a:gd name="connsiteX0" fmla="*/ 1778807 w 1778807"/>
              <a:gd name="connsiteY0" fmla="*/ 0 h 2366648"/>
              <a:gd name="connsiteX1" fmla="*/ 0 w 1778807"/>
              <a:gd name="connsiteY1" fmla="*/ 2366646 h 2366648"/>
              <a:gd name="connsiteX0" fmla="*/ 1788784 w 1788784"/>
              <a:gd name="connsiteY0" fmla="*/ 0 h 2366648"/>
              <a:gd name="connsiteX1" fmla="*/ 9977 w 1788784"/>
              <a:gd name="connsiteY1" fmla="*/ 2366646 h 2366648"/>
              <a:gd name="connsiteX0" fmla="*/ 1289999 w 1289999"/>
              <a:gd name="connsiteY0" fmla="*/ 0 h 2366648"/>
              <a:gd name="connsiteX1" fmla="*/ 245838 w 1289999"/>
              <a:gd name="connsiteY1" fmla="*/ 2366646 h 2366648"/>
              <a:gd name="connsiteX0" fmla="*/ 698608 w 1767033"/>
              <a:gd name="connsiteY0" fmla="*/ 0 h 2466496"/>
              <a:gd name="connsiteX1" fmla="*/ 1767026 w 1767033"/>
              <a:gd name="connsiteY1" fmla="*/ 2466494 h 2466496"/>
              <a:gd name="connsiteX0" fmla="*/ 0 w 1068441"/>
              <a:gd name="connsiteY0" fmla="*/ 0 h 2466499"/>
              <a:gd name="connsiteX1" fmla="*/ 1068418 w 1068441"/>
              <a:gd name="connsiteY1" fmla="*/ 2466494 h 2466499"/>
              <a:gd name="connsiteX0" fmla="*/ 0 w 2140484"/>
              <a:gd name="connsiteY0" fmla="*/ 0 h 2639920"/>
              <a:gd name="connsiteX1" fmla="*/ 2140473 w 2140484"/>
              <a:gd name="connsiteY1" fmla="*/ 2639915 h 2639920"/>
              <a:gd name="connsiteX0" fmla="*/ 0 w 2132126"/>
              <a:gd name="connsiteY0" fmla="*/ 0 h 2753592"/>
              <a:gd name="connsiteX1" fmla="*/ 2132115 w 2132126"/>
              <a:gd name="connsiteY1" fmla="*/ 2753588 h 2753592"/>
              <a:gd name="connsiteX0" fmla="*/ 0 w 2132126"/>
              <a:gd name="connsiteY0" fmla="*/ 0 h 2753597"/>
              <a:gd name="connsiteX1" fmla="*/ 2132115 w 2132126"/>
              <a:gd name="connsiteY1" fmla="*/ 2753588 h 2753597"/>
              <a:gd name="connsiteX0" fmla="*/ 0 w 1560630"/>
              <a:gd name="connsiteY0" fmla="*/ 0 h 2009539"/>
              <a:gd name="connsiteX1" fmla="*/ 1560615 w 1560630"/>
              <a:gd name="connsiteY1" fmla="*/ 2007276 h 2009539"/>
              <a:gd name="connsiteX0" fmla="*/ 0 w 1487396"/>
              <a:gd name="connsiteY0" fmla="*/ 0 h 2056367"/>
              <a:gd name="connsiteX1" fmla="*/ 1487380 w 1487396"/>
              <a:gd name="connsiteY1" fmla="*/ 2055402 h 2056367"/>
              <a:gd name="connsiteX0" fmla="*/ 0 w 1487396"/>
              <a:gd name="connsiteY0" fmla="*/ 0 h 2055409"/>
              <a:gd name="connsiteX1" fmla="*/ 1487380 w 1487396"/>
              <a:gd name="connsiteY1" fmla="*/ 2055402 h 2055409"/>
              <a:gd name="connsiteX0" fmla="*/ 0 w 1030204"/>
              <a:gd name="connsiteY0" fmla="*/ 0 h 2055409"/>
              <a:gd name="connsiteX1" fmla="*/ 1030180 w 1030204"/>
              <a:gd name="connsiteY1" fmla="*/ 2055402 h 2055409"/>
              <a:gd name="connsiteX0" fmla="*/ 0 w 1400631"/>
              <a:gd name="connsiteY0" fmla="*/ 0 h 3041712"/>
              <a:gd name="connsiteX1" fmla="*/ 1400615 w 1400631"/>
              <a:gd name="connsiteY1" fmla="*/ 3041709 h 3041712"/>
              <a:gd name="connsiteX0" fmla="*/ 0 w 1400633"/>
              <a:gd name="connsiteY0" fmla="*/ 0 h 3017946"/>
              <a:gd name="connsiteX1" fmla="*/ 1400615 w 1400633"/>
              <a:gd name="connsiteY1" fmla="*/ 3017943 h 3017946"/>
            </a:gdLst>
            <a:ahLst/>
            <a:cxnLst>
              <a:cxn ang="0">
                <a:pos x="connsiteX0" y="connsiteY0"/>
              </a:cxn>
              <a:cxn ang="0">
                <a:pos x="connsiteX1" y="connsiteY1"/>
              </a:cxn>
            </a:cxnLst>
            <a:rect l="l" t="t" r="r" b="b"/>
            <a:pathLst>
              <a:path w="1400633" h="3017946">
                <a:moveTo>
                  <a:pt x="0" y="0"/>
                </a:moveTo>
                <a:cubicBezTo>
                  <a:pt x="13805" y="1201454"/>
                  <a:pt x="1406345" y="3020808"/>
                  <a:pt x="1400615" y="3017943"/>
                </a:cubicBezTo>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0" name="Freeform: Shape 29">
            <a:extLst>
              <a:ext uri="{FF2B5EF4-FFF2-40B4-BE49-F238E27FC236}">
                <a16:creationId xmlns:a16="http://schemas.microsoft.com/office/drawing/2014/main" id="{F74FE8DF-338F-3C38-5B5D-8771F7F7CE9B}"/>
              </a:ext>
            </a:extLst>
          </p:cNvPr>
          <p:cNvSpPr/>
          <p:nvPr/>
        </p:nvSpPr>
        <p:spPr>
          <a:xfrm>
            <a:off x="2844539" y="3431627"/>
            <a:ext cx="1041029" cy="1824225"/>
          </a:xfrm>
          <a:custGeom>
            <a:avLst/>
            <a:gdLst>
              <a:gd name="connsiteX0" fmla="*/ 732208 w 732208"/>
              <a:gd name="connsiteY0" fmla="*/ 0 h 371261"/>
              <a:gd name="connsiteX1" fmla="*/ 0 w 732208"/>
              <a:gd name="connsiteY1" fmla="*/ 371261 h 371261"/>
              <a:gd name="connsiteX0" fmla="*/ 873149 w 873149"/>
              <a:gd name="connsiteY0" fmla="*/ 0 h 367823"/>
              <a:gd name="connsiteX1" fmla="*/ 0 w 873149"/>
              <a:gd name="connsiteY1" fmla="*/ 367823 h 367823"/>
              <a:gd name="connsiteX0" fmla="*/ 873149 w 873149"/>
              <a:gd name="connsiteY0" fmla="*/ 0 h 367823"/>
              <a:gd name="connsiteX1" fmla="*/ 0 w 873149"/>
              <a:gd name="connsiteY1" fmla="*/ 367823 h 367823"/>
              <a:gd name="connsiteX0" fmla="*/ 825023 w 825023"/>
              <a:gd name="connsiteY0" fmla="*/ 0 h 739083"/>
              <a:gd name="connsiteX1" fmla="*/ 0 w 825023"/>
              <a:gd name="connsiteY1" fmla="*/ 739083 h 739083"/>
              <a:gd name="connsiteX0" fmla="*/ 825023 w 825023"/>
              <a:gd name="connsiteY0" fmla="*/ 0 h 739091"/>
              <a:gd name="connsiteX1" fmla="*/ 0 w 825023"/>
              <a:gd name="connsiteY1" fmla="*/ 739083 h 739091"/>
              <a:gd name="connsiteX0" fmla="*/ 735645 w 735645"/>
              <a:gd name="connsiteY0" fmla="*/ 0 h 2244751"/>
              <a:gd name="connsiteX1" fmla="*/ 0 w 735645"/>
              <a:gd name="connsiteY1" fmla="*/ 2244749 h 2244751"/>
              <a:gd name="connsiteX0" fmla="*/ 588280 w 588280"/>
              <a:gd name="connsiteY0" fmla="*/ 0 h 2004121"/>
              <a:gd name="connsiteX1" fmla="*/ 27952 w 588280"/>
              <a:gd name="connsiteY1" fmla="*/ 2004118 h 2004121"/>
              <a:gd name="connsiteX0" fmla="*/ 545827 w 545827"/>
              <a:gd name="connsiteY0" fmla="*/ 812560 h 812569"/>
              <a:gd name="connsiteX1" fmla="*/ 50813 w 545827"/>
              <a:gd name="connsiteY1" fmla="*/ 0 h 812569"/>
              <a:gd name="connsiteX0" fmla="*/ 624710 w 624710"/>
              <a:gd name="connsiteY0" fmla="*/ 0 h 350138"/>
              <a:gd name="connsiteX1" fmla="*/ 14639 w 624710"/>
              <a:gd name="connsiteY1" fmla="*/ 350121 h 350138"/>
              <a:gd name="connsiteX0" fmla="*/ 1778807 w 1778807"/>
              <a:gd name="connsiteY0" fmla="*/ 0 h 2366648"/>
              <a:gd name="connsiteX1" fmla="*/ 0 w 1778807"/>
              <a:gd name="connsiteY1" fmla="*/ 2366646 h 2366648"/>
              <a:gd name="connsiteX0" fmla="*/ 1788784 w 1788784"/>
              <a:gd name="connsiteY0" fmla="*/ 0 h 2366648"/>
              <a:gd name="connsiteX1" fmla="*/ 9977 w 1788784"/>
              <a:gd name="connsiteY1" fmla="*/ 2366646 h 2366648"/>
              <a:gd name="connsiteX0" fmla="*/ 1289999 w 1289999"/>
              <a:gd name="connsiteY0" fmla="*/ 0 h 2366648"/>
              <a:gd name="connsiteX1" fmla="*/ 245838 w 1289999"/>
              <a:gd name="connsiteY1" fmla="*/ 2366646 h 2366648"/>
              <a:gd name="connsiteX0" fmla="*/ 698608 w 1767033"/>
              <a:gd name="connsiteY0" fmla="*/ 0 h 2466496"/>
              <a:gd name="connsiteX1" fmla="*/ 1767026 w 1767033"/>
              <a:gd name="connsiteY1" fmla="*/ 2466494 h 2466496"/>
              <a:gd name="connsiteX0" fmla="*/ 0 w 1068441"/>
              <a:gd name="connsiteY0" fmla="*/ 0 h 2466499"/>
              <a:gd name="connsiteX1" fmla="*/ 1068418 w 1068441"/>
              <a:gd name="connsiteY1" fmla="*/ 2466494 h 2466499"/>
              <a:gd name="connsiteX0" fmla="*/ 0 w 2140484"/>
              <a:gd name="connsiteY0" fmla="*/ 0 h 2639920"/>
              <a:gd name="connsiteX1" fmla="*/ 2140473 w 2140484"/>
              <a:gd name="connsiteY1" fmla="*/ 2639915 h 2639920"/>
              <a:gd name="connsiteX0" fmla="*/ 0 w 2132126"/>
              <a:gd name="connsiteY0" fmla="*/ 0 h 2753592"/>
              <a:gd name="connsiteX1" fmla="*/ 2132115 w 2132126"/>
              <a:gd name="connsiteY1" fmla="*/ 2753588 h 2753592"/>
              <a:gd name="connsiteX0" fmla="*/ 0 w 2132126"/>
              <a:gd name="connsiteY0" fmla="*/ 0 h 2753597"/>
              <a:gd name="connsiteX1" fmla="*/ 2132115 w 2132126"/>
              <a:gd name="connsiteY1" fmla="*/ 2753588 h 2753597"/>
              <a:gd name="connsiteX0" fmla="*/ 0 w 1661772"/>
              <a:gd name="connsiteY0" fmla="*/ 0 h 2760175"/>
              <a:gd name="connsiteX1" fmla="*/ 1661758 w 1661772"/>
              <a:gd name="connsiteY1" fmla="*/ 2760166 h 2760175"/>
              <a:gd name="connsiteX0" fmla="*/ 0 w 2100117"/>
              <a:gd name="connsiteY0" fmla="*/ 0 h 3473161"/>
              <a:gd name="connsiteX1" fmla="*/ 2100107 w 2100117"/>
              <a:gd name="connsiteY1" fmla="*/ 3473158 h 3473161"/>
              <a:gd name="connsiteX0" fmla="*/ 0 w 2038380"/>
              <a:gd name="connsiteY0" fmla="*/ 0 h 3437511"/>
              <a:gd name="connsiteX1" fmla="*/ 2038368 w 2038380"/>
              <a:gd name="connsiteY1" fmla="*/ 3437507 h 3437511"/>
            </a:gdLst>
            <a:ahLst/>
            <a:cxnLst>
              <a:cxn ang="0">
                <a:pos x="connsiteX0" y="connsiteY0"/>
              </a:cxn>
              <a:cxn ang="0">
                <a:pos x="connsiteX1" y="connsiteY1"/>
              </a:cxn>
            </a:cxnLst>
            <a:rect l="l" t="t" r="r" b="b"/>
            <a:pathLst>
              <a:path w="2038380" h="3437511">
                <a:moveTo>
                  <a:pt x="0" y="0"/>
                </a:moveTo>
                <a:cubicBezTo>
                  <a:pt x="24196" y="2136636"/>
                  <a:pt x="2044098" y="3440372"/>
                  <a:pt x="2038368" y="3437507"/>
                </a:cubicBezTo>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 name="Freeform: Shape 7">
            <a:extLst>
              <a:ext uri="{FF2B5EF4-FFF2-40B4-BE49-F238E27FC236}">
                <a16:creationId xmlns:a16="http://schemas.microsoft.com/office/drawing/2014/main" id="{89C642B1-1E0B-B5D4-827A-93D582A90DB9}"/>
              </a:ext>
            </a:extLst>
          </p:cNvPr>
          <p:cNvSpPr/>
          <p:nvPr/>
        </p:nvSpPr>
        <p:spPr>
          <a:xfrm>
            <a:off x="686326" y="3333880"/>
            <a:ext cx="1293360" cy="1926418"/>
          </a:xfrm>
          <a:custGeom>
            <a:avLst/>
            <a:gdLst>
              <a:gd name="connsiteX0" fmla="*/ 732208 w 732208"/>
              <a:gd name="connsiteY0" fmla="*/ 0 h 371261"/>
              <a:gd name="connsiteX1" fmla="*/ 0 w 732208"/>
              <a:gd name="connsiteY1" fmla="*/ 371261 h 371261"/>
              <a:gd name="connsiteX0" fmla="*/ 873149 w 873149"/>
              <a:gd name="connsiteY0" fmla="*/ 0 h 367823"/>
              <a:gd name="connsiteX1" fmla="*/ 0 w 873149"/>
              <a:gd name="connsiteY1" fmla="*/ 367823 h 367823"/>
              <a:gd name="connsiteX0" fmla="*/ 873149 w 873149"/>
              <a:gd name="connsiteY0" fmla="*/ 0 h 367823"/>
              <a:gd name="connsiteX1" fmla="*/ 0 w 873149"/>
              <a:gd name="connsiteY1" fmla="*/ 367823 h 367823"/>
              <a:gd name="connsiteX0" fmla="*/ 825023 w 825023"/>
              <a:gd name="connsiteY0" fmla="*/ 0 h 739083"/>
              <a:gd name="connsiteX1" fmla="*/ 0 w 825023"/>
              <a:gd name="connsiteY1" fmla="*/ 739083 h 739083"/>
              <a:gd name="connsiteX0" fmla="*/ 825023 w 825023"/>
              <a:gd name="connsiteY0" fmla="*/ 0 h 739091"/>
              <a:gd name="connsiteX1" fmla="*/ 0 w 825023"/>
              <a:gd name="connsiteY1" fmla="*/ 739083 h 739091"/>
              <a:gd name="connsiteX0" fmla="*/ 735645 w 735645"/>
              <a:gd name="connsiteY0" fmla="*/ 0 h 2244751"/>
              <a:gd name="connsiteX1" fmla="*/ 0 w 735645"/>
              <a:gd name="connsiteY1" fmla="*/ 2244749 h 2244751"/>
              <a:gd name="connsiteX0" fmla="*/ 588280 w 588280"/>
              <a:gd name="connsiteY0" fmla="*/ 0 h 2004121"/>
              <a:gd name="connsiteX1" fmla="*/ 27952 w 588280"/>
              <a:gd name="connsiteY1" fmla="*/ 2004118 h 2004121"/>
              <a:gd name="connsiteX0" fmla="*/ 545827 w 545827"/>
              <a:gd name="connsiteY0" fmla="*/ 812560 h 812569"/>
              <a:gd name="connsiteX1" fmla="*/ 50813 w 545827"/>
              <a:gd name="connsiteY1" fmla="*/ 0 h 812569"/>
              <a:gd name="connsiteX0" fmla="*/ 624710 w 624710"/>
              <a:gd name="connsiteY0" fmla="*/ 0 h 350138"/>
              <a:gd name="connsiteX1" fmla="*/ 14639 w 624710"/>
              <a:gd name="connsiteY1" fmla="*/ 350121 h 350138"/>
              <a:gd name="connsiteX0" fmla="*/ 1778807 w 1778807"/>
              <a:gd name="connsiteY0" fmla="*/ 0 h 2366648"/>
              <a:gd name="connsiteX1" fmla="*/ 0 w 1778807"/>
              <a:gd name="connsiteY1" fmla="*/ 2366646 h 2366648"/>
              <a:gd name="connsiteX0" fmla="*/ 1788784 w 1788784"/>
              <a:gd name="connsiteY0" fmla="*/ 0 h 2366648"/>
              <a:gd name="connsiteX1" fmla="*/ 9977 w 1788784"/>
              <a:gd name="connsiteY1" fmla="*/ 2366646 h 2366648"/>
              <a:gd name="connsiteX0" fmla="*/ 1289999 w 1289999"/>
              <a:gd name="connsiteY0" fmla="*/ 0 h 2366648"/>
              <a:gd name="connsiteX1" fmla="*/ 245838 w 1289999"/>
              <a:gd name="connsiteY1" fmla="*/ 2366646 h 2366648"/>
              <a:gd name="connsiteX0" fmla="*/ 698608 w 1767033"/>
              <a:gd name="connsiteY0" fmla="*/ 0 h 2466496"/>
              <a:gd name="connsiteX1" fmla="*/ 1767026 w 1767033"/>
              <a:gd name="connsiteY1" fmla="*/ 2466494 h 2466496"/>
              <a:gd name="connsiteX0" fmla="*/ 0 w 1068441"/>
              <a:gd name="connsiteY0" fmla="*/ 0 h 2466499"/>
              <a:gd name="connsiteX1" fmla="*/ 1068418 w 1068441"/>
              <a:gd name="connsiteY1" fmla="*/ 2466494 h 2466499"/>
              <a:gd name="connsiteX0" fmla="*/ 0 w 2140484"/>
              <a:gd name="connsiteY0" fmla="*/ 0 h 2639920"/>
              <a:gd name="connsiteX1" fmla="*/ 2140473 w 2140484"/>
              <a:gd name="connsiteY1" fmla="*/ 2639915 h 2639920"/>
              <a:gd name="connsiteX0" fmla="*/ 0 w 2132126"/>
              <a:gd name="connsiteY0" fmla="*/ 0 h 2753592"/>
              <a:gd name="connsiteX1" fmla="*/ 2132115 w 2132126"/>
              <a:gd name="connsiteY1" fmla="*/ 2753588 h 2753592"/>
              <a:gd name="connsiteX0" fmla="*/ 0 w 2132126"/>
              <a:gd name="connsiteY0" fmla="*/ 0 h 2753597"/>
              <a:gd name="connsiteX1" fmla="*/ 2132115 w 2132126"/>
              <a:gd name="connsiteY1" fmla="*/ 2753588 h 2753597"/>
              <a:gd name="connsiteX0" fmla="*/ 164198 w 166404"/>
              <a:gd name="connsiteY0" fmla="*/ 0 h 1118742"/>
              <a:gd name="connsiteX1" fmla="*/ 0 w 166404"/>
              <a:gd name="connsiteY1" fmla="*/ 553528 h 1118742"/>
              <a:gd name="connsiteX0" fmla="*/ 0 w 1470555"/>
              <a:gd name="connsiteY0" fmla="*/ 0 h 2750729"/>
              <a:gd name="connsiteX1" fmla="*/ 1470539 w 1470555"/>
              <a:gd name="connsiteY1" fmla="*/ 2750720 h 2750729"/>
              <a:gd name="connsiteX0" fmla="*/ 0 w 2538636"/>
              <a:gd name="connsiteY0" fmla="*/ 0 h 3600374"/>
              <a:gd name="connsiteX1" fmla="*/ 2538627 w 2538636"/>
              <a:gd name="connsiteY1" fmla="*/ 3600370 h 3600374"/>
              <a:gd name="connsiteX0" fmla="*/ 0 w 2557155"/>
              <a:gd name="connsiteY0" fmla="*/ 0 h 3582548"/>
              <a:gd name="connsiteX1" fmla="*/ 2557147 w 2557155"/>
              <a:gd name="connsiteY1" fmla="*/ 3582544 h 3582548"/>
              <a:gd name="connsiteX0" fmla="*/ 0 w 2408982"/>
              <a:gd name="connsiteY0" fmla="*/ 0 h 3463716"/>
              <a:gd name="connsiteX1" fmla="*/ 2408972 w 2408982"/>
              <a:gd name="connsiteY1" fmla="*/ 3463712 h 3463716"/>
              <a:gd name="connsiteX0" fmla="*/ 0 w 2532458"/>
              <a:gd name="connsiteY0" fmla="*/ 0 h 3630081"/>
              <a:gd name="connsiteX1" fmla="*/ 2532450 w 2532458"/>
              <a:gd name="connsiteY1" fmla="*/ 3630077 h 3630081"/>
            </a:gdLst>
            <a:ahLst/>
            <a:cxnLst>
              <a:cxn ang="0">
                <a:pos x="connsiteX0" y="connsiteY0"/>
              </a:cxn>
              <a:cxn ang="0">
                <a:pos x="connsiteX1" y="connsiteY1"/>
              </a:cxn>
            </a:cxnLst>
            <a:rect l="l" t="t" r="r" b="b"/>
            <a:pathLst>
              <a:path w="2532458" h="3630081">
                <a:moveTo>
                  <a:pt x="0" y="0"/>
                </a:moveTo>
                <a:cubicBezTo>
                  <a:pt x="24196" y="2136636"/>
                  <a:pt x="2538180" y="3632942"/>
                  <a:pt x="2532450" y="3630077"/>
                </a:cubicBezTo>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9" name="Freeform: Shape 8">
            <a:extLst>
              <a:ext uri="{FF2B5EF4-FFF2-40B4-BE49-F238E27FC236}">
                <a16:creationId xmlns:a16="http://schemas.microsoft.com/office/drawing/2014/main" id="{C61FC73F-543C-9263-B14E-CA4183AC4FC1}"/>
              </a:ext>
            </a:extLst>
          </p:cNvPr>
          <p:cNvSpPr/>
          <p:nvPr/>
        </p:nvSpPr>
        <p:spPr>
          <a:xfrm>
            <a:off x="1774327" y="3337034"/>
            <a:ext cx="819018" cy="1923264"/>
          </a:xfrm>
          <a:custGeom>
            <a:avLst/>
            <a:gdLst>
              <a:gd name="connsiteX0" fmla="*/ 732208 w 732208"/>
              <a:gd name="connsiteY0" fmla="*/ 0 h 371261"/>
              <a:gd name="connsiteX1" fmla="*/ 0 w 732208"/>
              <a:gd name="connsiteY1" fmla="*/ 371261 h 371261"/>
              <a:gd name="connsiteX0" fmla="*/ 873149 w 873149"/>
              <a:gd name="connsiteY0" fmla="*/ 0 h 367823"/>
              <a:gd name="connsiteX1" fmla="*/ 0 w 873149"/>
              <a:gd name="connsiteY1" fmla="*/ 367823 h 367823"/>
              <a:gd name="connsiteX0" fmla="*/ 873149 w 873149"/>
              <a:gd name="connsiteY0" fmla="*/ 0 h 367823"/>
              <a:gd name="connsiteX1" fmla="*/ 0 w 873149"/>
              <a:gd name="connsiteY1" fmla="*/ 367823 h 367823"/>
              <a:gd name="connsiteX0" fmla="*/ 825023 w 825023"/>
              <a:gd name="connsiteY0" fmla="*/ 0 h 739083"/>
              <a:gd name="connsiteX1" fmla="*/ 0 w 825023"/>
              <a:gd name="connsiteY1" fmla="*/ 739083 h 739083"/>
              <a:gd name="connsiteX0" fmla="*/ 825023 w 825023"/>
              <a:gd name="connsiteY0" fmla="*/ 0 h 739091"/>
              <a:gd name="connsiteX1" fmla="*/ 0 w 825023"/>
              <a:gd name="connsiteY1" fmla="*/ 739083 h 739091"/>
              <a:gd name="connsiteX0" fmla="*/ 735645 w 735645"/>
              <a:gd name="connsiteY0" fmla="*/ 0 h 2244751"/>
              <a:gd name="connsiteX1" fmla="*/ 0 w 735645"/>
              <a:gd name="connsiteY1" fmla="*/ 2244749 h 2244751"/>
              <a:gd name="connsiteX0" fmla="*/ 588280 w 588280"/>
              <a:gd name="connsiteY0" fmla="*/ 0 h 2004121"/>
              <a:gd name="connsiteX1" fmla="*/ 27952 w 588280"/>
              <a:gd name="connsiteY1" fmla="*/ 2004118 h 2004121"/>
              <a:gd name="connsiteX0" fmla="*/ 545827 w 545827"/>
              <a:gd name="connsiteY0" fmla="*/ 812560 h 812569"/>
              <a:gd name="connsiteX1" fmla="*/ 50813 w 545827"/>
              <a:gd name="connsiteY1" fmla="*/ 0 h 812569"/>
              <a:gd name="connsiteX0" fmla="*/ 624710 w 624710"/>
              <a:gd name="connsiteY0" fmla="*/ 0 h 350138"/>
              <a:gd name="connsiteX1" fmla="*/ 14639 w 624710"/>
              <a:gd name="connsiteY1" fmla="*/ 350121 h 350138"/>
              <a:gd name="connsiteX0" fmla="*/ 1778807 w 1778807"/>
              <a:gd name="connsiteY0" fmla="*/ 0 h 2366648"/>
              <a:gd name="connsiteX1" fmla="*/ 0 w 1778807"/>
              <a:gd name="connsiteY1" fmla="*/ 2366646 h 2366648"/>
              <a:gd name="connsiteX0" fmla="*/ 1788784 w 1788784"/>
              <a:gd name="connsiteY0" fmla="*/ 0 h 2366648"/>
              <a:gd name="connsiteX1" fmla="*/ 9977 w 1788784"/>
              <a:gd name="connsiteY1" fmla="*/ 2366646 h 2366648"/>
              <a:gd name="connsiteX0" fmla="*/ 1289999 w 1289999"/>
              <a:gd name="connsiteY0" fmla="*/ 0 h 2366648"/>
              <a:gd name="connsiteX1" fmla="*/ 245838 w 1289999"/>
              <a:gd name="connsiteY1" fmla="*/ 2366646 h 2366648"/>
              <a:gd name="connsiteX0" fmla="*/ 698608 w 1767033"/>
              <a:gd name="connsiteY0" fmla="*/ 0 h 2466496"/>
              <a:gd name="connsiteX1" fmla="*/ 1767026 w 1767033"/>
              <a:gd name="connsiteY1" fmla="*/ 2466494 h 2466496"/>
              <a:gd name="connsiteX0" fmla="*/ 0 w 1068441"/>
              <a:gd name="connsiteY0" fmla="*/ 0 h 2466499"/>
              <a:gd name="connsiteX1" fmla="*/ 1068418 w 1068441"/>
              <a:gd name="connsiteY1" fmla="*/ 2466494 h 2466499"/>
              <a:gd name="connsiteX0" fmla="*/ 0 w 2140484"/>
              <a:gd name="connsiteY0" fmla="*/ 0 h 2639920"/>
              <a:gd name="connsiteX1" fmla="*/ 2140473 w 2140484"/>
              <a:gd name="connsiteY1" fmla="*/ 2639915 h 2639920"/>
              <a:gd name="connsiteX0" fmla="*/ 0 w 2132126"/>
              <a:gd name="connsiteY0" fmla="*/ 0 h 2753592"/>
              <a:gd name="connsiteX1" fmla="*/ 2132115 w 2132126"/>
              <a:gd name="connsiteY1" fmla="*/ 2753588 h 2753592"/>
              <a:gd name="connsiteX0" fmla="*/ 0 w 2132126"/>
              <a:gd name="connsiteY0" fmla="*/ 0 h 2753597"/>
              <a:gd name="connsiteX1" fmla="*/ 2132115 w 2132126"/>
              <a:gd name="connsiteY1" fmla="*/ 2753588 h 2753597"/>
              <a:gd name="connsiteX0" fmla="*/ 164198 w 166404"/>
              <a:gd name="connsiteY0" fmla="*/ 0 h 1118742"/>
              <a:gd name="connsiteX1" fmla="*/ 0 w 166404"/>
              <a:gd name="connsiteY1" fmla="*/ 553528 h 1118742"/>
              <a:gd name="connsiteX0" fmla="*/ 0 w 924557"/>
              <a:gd name="connsiteY0" fmla="*/ 0 h 2750729"/>
              <a:gd name="connsiteX1" fmla="*/ 924530 w 924557"/>
              <a:gd name="connsiteY1" fmla="*/ 2750720 h 2750729"/>
              <a:gd name="connsiteX0" fmla="*/ 0 w 1646893"/>
              <a:gd name="connsiteY0" fmla="*/ 0 h 3641964"/>
              <a:gd name="connsiteX1" fmla="*/ 1646878 w 1646893"/>
              <a:gd name="connsiteY1" fmla="*/ 3641960 h 3641964"/>
              <a:gd name="connsiteX0" fmla="*/ 0 w 1603673"/>
              <a:gd name="connsiteY0" fmla="*/ 0 h 3624138"/>
              <a:gd name="connsiteX1" fmla="*/ 1603659 w 1603673"/>
              <a:gd name="connsiteY1" fmla="*/ 3624134 h 3624138"/>
            </a:gdLst>
            <a:ahLst/>
            <a:cxnLst>
              <a:cxn ang="0">
                <a:pos x="connsiteX0" y="connsiteY0"/>
              </a:cxn>
              <a:cxn ang="0">
                <a:pos x="connsiteX1" y="connsiteY1"/>
              </a:cxn>
            </a:cxnLst>
            <a:rect l="l" t="t" r="r" b="b"/>
            <a:pathLst>
              <a:path w="1603673" h="3624138">
                <a:moveTo>
                  <a:pt x="0" y="0"/>
                </a:moveTo>
                <a:cubicBezTo>
                  <a:pt x="24196" y="2136636"/>
                  <a:pt x="1609389" y="3626999"/>
                  <a:pt x="1603659" y="3624134"/>
                </a:cubicBezTo>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Freeform: Shape 9">
            <a:extLst>
              <a:ext uri="{FF2B5EF4-FFF2-40B4-BE49-F238E27FC236}">
                <a16:creationId xmlns:a16="http://schemas.microsoft.com/office/drawing/2014/main" id="{9C56D45A-4A13-90DE-CFD0-56031D900360}"/>
              </a:ext>
            </a:extLst>
          </p:cNvPr>
          <p:cNvSpPr/>
          <p:nvPr/>
        </p:nvSpPr>
        <p:spPr>
          <a:xfrm>
            <a:off x="3937558" y="3343339"/>
            <a:ext cx="405929" cy="1918706"/>
          </a:xfrm>
          <a:custGeom>
            <a:avLst/>
            <a:gdLst>
              <a:gd name="connsiteX0" fmla="*/ 732208 w 732208"/>
              <a:gd name="connsiteY0" fmla="*/ 0 h 371261"/>
              <a:gd name="connsiteX1" fmla="*/ 0 w 732208"/>
              <a:gd name="connsiteY1" fmla="*/ 371261 h 371261"/>
              <a:gd name="connsiteX0" fmla="*/ 873149 w 873149"/>
              <a:gd name="connsiteY0" fmla="*/ 0 h 367823"/>
              <a:gd name="connsiteX1" fmla="*/ 0 w 873149"/>
              <a:gd name="connsiteY1" fmla="*/ 367823 h 367823"/>
              <a:gd name="connsiteX0" fmla="*/ 873149 w 873149"/>
              <a:gd name="connsiteY0" fmla="*/ 0 h 367823"/>
              <a:gd name="connsiteX1" fmla="*/ 0 w 873149"/>
              <a:gd name="connsiteY1" fmla="*/ 367823 h 367823"/>
              <a:gd name="connsiteX0" fmla="*/ 825023 w 825023"/>
              <a:gd name="connsiteY0" fmla="*/ 0 h 739083"/>
              <a:gd name="connsiteX1" fmla="*/ 0 w 825023"/>
              <a:gd name="connsiteY1" fmla="*/ 739083 h 739083"/>
              <a:gd name="connsiteX0" fmla="*/ 825023 w 825023"/>
              <a:gd name="connsiteY0" fmla="*/ 0 h 739091"/>
              <a:gd name="connsiteX1" fmla="*/ 0 w 825023"/>
              <a:gd name="connsiteY1" fmla="*/ 739083 h 739091"/>
              <a:gd name="connsiteX0" fmla="*/ 735645 w 735645"/>
              <a:gd name="connsiteY0" fmla="*/ 0 h 2244751"/>
              <a:gd name="connsiteX1" fmla="*/ 0 w 735645"/>
              <a:gd name="connsiteY1" fmla="*/ 2244749 h 2244751"/>
              <a:gd name="connsiteX0" fmla="*/ 588280 w 588280"/>
              <a:gd name="connsiteY0" fmla="*/ 0 h 2004121"/>
              <a:gd name="connsiteX1" fmla="*/ 27952 w 588280"/>
              <a:gd name="connsiteY1" fmla="*/ 2004118 h 2004121"/>
              <a:gd name="connsiteX0" fmla="*/ 545827 w 545827"/>
              <a:gd name="connsiteY0" fmla="*/ 812560 h 812569"/>
              <a:gd name="connsiteX1" fmla="*/ 50813 w 545827"/>
              <a:gd name="connsiteY1" fmla="*/ 0 h 812569"/>
              <a:gd name="connsiteX0" fmla="*/ 624710 w 624710"/>
              <a:gd name="connsiteY0" fmla="*/ 0 h 350138"/>
              <a:gd name="connsiteX1" fmla="*/ 14639 w 624710"/>
              <a:gd name="connsiteY1" fmla="*/ 350121 h 350138"/>
              <a:gd name="connsiteX0" fmla="*/ 1778807 w 1778807"/>
              <a:gd name="connsiteY0" fmla="*/ 0 h 2366648"/>
              <a:gd name="connsiteX1" fmla="*/ 0 w 1778807"/>
              <a:gd name="connsiteY1" fmla="*/ 2366646 h 2366648"/>
              <a:gd name="connsiteX0" fmla="*/ 1788784 w 1788784"/>
              <a:gd name="connsiteY0" fmla="*/ 0 h 2366648"/>
              <a:gd name="connsiteX1" fmla="*/ 9977 w 1788784"/>
              <a:gd name="connsiteY1" fmla="*/ 2366646 h 2366648"/>
              <a:gd name="connsiteX0" fmla="*/ 1289999 w 1289999"/>
              <a:gd name="connsiteY0" fmla="*/ 0 h 2366648"/>
              <a:gd name="connsiteX1" fmla="*/ 245838 w 1289999"/>
              <a:gd name="connsiteY1" fmla="*/ 2366646 h 2366648"/>
              <a:gd name="connsiteX0" fmla="*/ 698608 w 1767033"/>
              <a:gd name="connsiteY0" fmla="*/ 0 h 2466496"/>
              <a:gd name="connsiteX1" fmla="*/ 1767026 w 1767033"/>
              <a:gd name="connsiteY1" fmla="*/ 2466494 h 2466496"/>
              <a:gd name="connsiteX0" fmla="*/ 0 w 1068441"/>
              <a:gd name="connsiteY0" fmla="*/ 0 h 2466499"/>
              <a:gd name="connsiteX1" fmla="*/ 1068418 w 1068441"/>
              <a:gd name="connsiteY1" fmla="*/ 2466494 h 2466499"/>
              <a:gd name="connsiteX0" fmla="*/ 0 w 2140484"/>
              <a:gd name="connsiteY0" fmla="*/ 0 h 2639920"/>
              <a:gd name="connsiteX1" fmla="*/ 2140473 w 2140484"/>
              <a:gd name="connsiteY1" fmla="*/ 2639915 h 2639920"/>
              <a:gd name="connsiteX0" fmla="*/ 0 w 2132126"/>
              <a:gd name="connsiteY0" fmla="*/ 0 h 2753592"/>
              <a:gd name="connsiteX1" fmla="*/ 2132115 w 2132126"/>
              <a:gd name="connsiteY1" fmla="*/ 2753588 h 2753592"/>
              <a:gd name="connsiteX0" fmla="*/ 0 w 2132126"/>
              <a:gd name="connsiteY0" fmla="*/ 0 h 2753597"/>
              <a:gd name="connsiteX1" fmla="*/ 2132115 w 2132126"/>
              <a:gd name="connsiteY1" fmla="*/ 2753588 h 2753597"/>
              <a:gd name="connsiteX0" fmla="*/ 164198 w 166404"/>
              <a:gd name="connsiteY0" fmla="*/ 0 h 1118742"/>
              <a:gd name="connsiteX1" fmla="*/ 0 w 166404"/>
              <a:gd name="connsiteY1" fmla="*/ 553528 h 1118742"/>
              <a:gd name="connsiteX0" fmla="*/ 0 w 621963"/>
              <a:gd name="connsiteY0" fmla="*/ 0 h 2754018"/>
              <a:gd name="connsiteX1" fmla="*/ 621923 w 621963"/>
              <a:gd name="connsiteY1" fmla="*/ 2754009 h 2754018"/>
              <a:gd name="connsiteX0" fmla="*/ 0 w 881257"/>
              <a:gd name="connsiteY0" fmla="*/ 0 h 3633371"/>
              <a:gd name="connsiteX1" fmla="*/ 881229 w 881257"/>
              <a:gd name="connsiteY1" fmla="*/ 3633368 h 3633371"/>
              <a:gd name="connsiteX0" fmla="*/ 0 w 794827"/>
              <a:gd name="connsiteY0" fmla="*/ 0 h 3615547"/>
              <a:gd name="connsiteX1" fmla="*/ 794796 w 794827"/>
              <a:gd name="connsiteY1" fmla="*/ 3615543 h 3615547"/>
            </a:gdLst>
            <a:ahLst/>
            <a:cxnLst>
              <a:cxn ang="0">
                <a:pos x="connsiteX0" y="connsiteY0"/>
              </a:cxn>
              <a:cxn ang="0">
                <a:pos x="connsiteX1" y="connsiteY1"/>
              </a:cxn>
            </a:cxnLst>
            <a:rect l="l" t="t" r="r" b="b"/>
            <a:pathLst>
              <a:path w="794827" h="3615547">
                <a:moveTo>
                  <a:pt x="0" y="0"/>
                </a:moveTo>
                <a:cubicBezTo>
                  <a:pt x="24196" y="2136636"/>
                  <a:pt x="800526" y="3618408"/>
                  <a:pt x="794796" y="3615543"/>
                </a:cubicBezTo>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1" name="Freeform: Shape 10">
            <a:extLst>
              <a:ext uri="{FF2B5EF4-FFF2-40B4-BE49-F238E27FC236}">
                <a16:creationId xmlns:a16="http://schemas.microsoft.com/office/drawing/2014/main" id="{4ABC0C93-8A1D-C5BE-881A-C79E9EF81A3D}"/>
              </a:ext>
            </a:extLst>
          </p:cNvPr>
          <p:cNvSpPr/>
          <p:nvPr/>
        </p:nvSpPr>
        <p:spPr>
          <a:xfrm>
            <a:off x="4879414" y="3589282"/>
            <a:ext cx="166793" cy="1669610"/>
          </a:xfrm>
          <a:custGeom>
            <a:avLst/>
            <a:gdLst>
              <a:gd name="connsiteX0" fmla="*/ 732208 w 732208"/>
              <a:gd name="connsiteY0" fmla="*/ 0 h 371261"/>
              <a:gd name="connsiteX1" fmla="*/ 0 w 732208"/>
              <a:gd name="connsiteY1" fmla="*/ 371261 h 371261"/>
              <a:gd name="connsiteX0" fmla="*/ 873149 w 873149"/>
              <a:gd name="connsiteY0" fmla="*/ 0 h 367823"/>
              <a:gd name="connsiteX1" fmla="*/ 0 w 873149"/>
              <a:gd name="connsiteY1" fmla="*/ 367823 h 367823"/>
              <a:gd name="connsiteX0" fmla="*/ 873149 w 873149"/>
              <a:gd name="connsiteY0" fmla="*/ 0 h 367823"/>
              <a:gd name="connsiteX1" fmla="*/ 0 w 873149"/>
              <a:gd name="connsiteY1" fmla="*/ 367823 h 367823"/>
              <a:gd name="connsiteX0" fmla="*/ 825023 w 825023"/>
              <a:gd name="connsiteY0" fmla="*/ 0 h 739083"/>
              <a:gd name="connsiteX1" fmla="*/ 0 w 825023"/>
              <a:gd name="connsiteY1" fmla="*/ 739083 h 739083"/>
              <a:gd name="connsiteX0" fmla="*/ 825023 w 825023"/>
              <a:gd name="connsiteY0" fmla="*/ 0 h 739091"/>
              <a:gd name="connsiteX1" fmla="*/ 0 w 825023"/>
              <a:gd name="connsiteY1" fmla="*/ 739083 h 739091"/>
              <a:gd name="connsiteX0" fmla="*/ 735645 w 735645"/>
              <a:gd name="connsiteY0" fmla="*/ 0 h 2244751"/>
              <a:gd name="connsiteX1" fmla="*/ 0 w 735645"/>
              <a:gd name="connsiteY1" fmla="*/ 2244749 h 2244751"/>
              <a:gd name="connsiteX0" fmla="*/ 588280 w 588280"/>
              <a:gd name="connsiteY0" fmla="*/ 0 h 2004121"/>
              <a:gd name="connsiteX1" fmla="*/ 27952 w 588280"/>
              <a:gd name="connsiteY1" fmla="*/ 2004118 h 2004121"/>
              <a:gd name="connsiteX0" fmla="*/ 545827 w 545827"/>
              <a:gd name="connsiteY0" fmla="*/ 812560 h 812569"/>
              <a:gd name="connsiteX1" fmla="*/ 50813 w 545827"/>
              <a:gd name="connsiteY1" fmla="*/ 0 h 812569"/>
              <a:gd name="connsiteX0" fmla="*/ 624710 w 624710"/>
              <a:gd name="connsiteY0" fmla="*/ 0 h 350138"/>
              <a:gd name="connsiteX1" fmla="*/ 14639 w 624710"/>
              <a:gd name="connsiteY1" fmla="*/ 350121 h 350138"/>
              <a:gd name="connsiteX0" fmla="*/ 1778807 w 1778807"/>
              <a:gd name="connsiteY0" fmla="*/ 0 h 2366648"/>
              <a:gd name="connsiteX1" fmla="*/ 0 w 1778807"/>
              <a:gd name="connsiteY1" fmla="*/ 2366646 h 2366648"/>
              <a:gd name="connsiteX0" fmla="*/ 1788784 w 1788784"/>
              <a:gd name="connsiteY0" fmla="*/ 0 h 2366648"/>
              <a:gd name="connsiteX1" fmla="*/ 9977 w 1788784"/>
              <a:gd name="connsiteY1" fmla="*/ 2366646 h 2366648"/>
              <a:gd name="connsiteX0" fmla="*/ 1289999 w 1289999"/>
              <a:gd name="connsiteY0" fmla="*/ 0 h 2366648"/>
              <a:gd name="connsiteX1" fmla="*/ 245838 w 1289999"/>
              <a:gd name="connsiteY1" fmla="*/ 2366646 h 2366648"/>
              <a:gd name="connsiteX0" fmla="*/ 698608 w 1767033"/>
              <a:gd name="connsiteY0" fmla="*/ 0 h 2466496"/>
              <a:gd name="connsiteX1" fmla="*/ 1767026 w 1767033"/>
              <a:gd name="connsiteY1" fmla="*/ 2466494 h 2466496"/>
              <a:gd name="connsiteX0" fmla="*/ 0 w 1068441"/>
              <a:gd name="connsiteY0" fmla="*/ 0 h 2466499"/>
              <a:gd name="connsiteX1" fmla="*/ 1068418 w 1068441"/>
              <a:gd name="connsiteY1" fmla="*/ 2466494 h 2466499"/>
              <a:gd name="connsiteX0" fmla="*/ 0 w 2140484"/>
              <a:gd name="connsiteY0" fmla="*/ 0 h 2639920"/>
              <a:gd name="connsiteX1" fmla="*/ 2140473 w 2140484"/>
              <a:gd name="connsiteY1" fmla="*/ 2639915 h 2639920"/>
              <a:gd name="connsiteX0" fmla="*/ 0 w 2132126"/>
              <a:gd name="connsiteY0" fmla="*/ 0 h 2753592"/>
              <a:gd name="connsiteX1" fmla="*/ 2132115 w 2132126"/>
              <a:gd name="connsiteY1" fmla="*/ 2753588 h 2753592"/>
              <a:gd name="connsiteX0" fmla="*/ 0 w 2132126"/>
              <a:gd name="connsiteY0" fmla="*/ 0 h 2753597"/>
              <a:gd name="connsiteX1" fmla="*/ 2132115 w 2132126"/>
              <a:gd name="connsiteY1" fmla="*/ 2753588 h 2753597"/>
              <a:gd name="connsiteX0" fmla="*/ 164198 w 166404"/>
              <a:gd name="connsiteY0" fmla="*/ 0 h 1118742"/>
              <a:gd name="connsiteX1" fmla="*/ 0 w 166404"/>
              <a:gd name="connsiteY1" fmla="*/ 553528 h 1118742"/>
              <a:gd name="connsiteX0" fmla="*/ 325369 w 326588"/>
              <a:gd name="connsiteY0" fmla="*/ 0 h 2754018"/>
              <a:gd name="connsiteX1" fmla="*/ 0 w 326588"/>
              <a:gd name="connsiteY1" fmla="*/ 2754009 h 2754018"/>
              <a:gd name="connsiteX0" fmla="*/ 226585 w 228265"/>
              <a:gd name="connsiteY0" fmla="*/ 0 h 3169926"/>
              <a:gd name="connsiteX1" fmla="*/ 0 w 228265"/>
              <a:gd name="connsiteY1" fmla="*/ 3169921 h 3169926"/>
              <a:gd name="connsiteX0" fmla="*/ 325368 w 326588"/>
              <a:gd name="connsiteY0" fmla="*/ 0 h 3146158"/>
              <a:gd name="connsiteX1" fmla="*/ 0 w 326588"/>
              <a:gd name="connsiteY1" fmla="*/ 3146153 h 3146158"/>
            </a:gdLst>
            <a:ahLst/>
            <a:cxnLst>
              <a:cxn ang="0">
                <a:pos x="connsiteX0" y="connsiteY0"/>
              </a:cxn>
              <a:cxn ang="0">
                <a:pos x="connsiteX1" y="connsiteY1"/>
              </a:cxn>
            </a:cxnLst>
            <a:rect l="l" t="t" r="r" b="b"/>
            <a:pathLst>
              <a:path w="326588" h="3146158">
                <a:moveTo>
                  <a:pt x="325368" y="0"/>
                </a:moveTo>
                <a:cubicBezTo>
                  <a:pt x="349564" y="2136636"/>
                  <a:pt x="5730" y="3149018"/>
                  <a:pt x="0" y="3146153"/>
                </a:cubicBezTo>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2" name="Freeform: Shape 11">
            <a:extLst>
              <a:ext uri="{FF2B5EF4-FFF2-40B4-BE49-F238E27FC236}">
                <a16:creationId xmlns:a16="http://schemas.microsoft.com/office/drawing/2014/main" id="{8F25A9E4-547C-52C6-0701-C8986A67D75A}"/>
              </a:ext>
            </a:extLst>
          </p:cNvPr>
          <p:cNvSpPr/>
          <p:nvPr/>
        </p:nvSpPr>
        <p:spPr>
          <a:xfrm>
            <a:off x="5565309" y="3343340"/>
            <a:ext cx="566924" cy="1912397"/>
          </a:xfrm>
          <a:custGeom>
            <a:avLst/>
            <a:gdLst>
              <a:gd name="connsiteX0" fmla="*/ 732208 w 732208"/>
              <a:gd name="connsiteY0" fmla="*/ 0 h 371261"/>
              <a:gd name="connsiteX1" fmla="*/ 0 w 732208"/>
              <a:gd name="connsiteY1" fmla="*/ 371261 h 371261"/>
              <a:gd name="connsiteX0" fmla="*/ 873149 w 873149"/>
              <a:gd name="connsiteY0" fmla="*/ 0 h 367823"/>
              <a:gd name="connsiteX1" fmla="*/ 0 w 873149"/>
              <a:gd name="connsiteY1" fmla="*/ 367823 h 367823"/>
              <a:gd name="connsiteX0" fmla="*/ 873149 w 873149"/>
              <a:gd name="connsiteY0" fmla="*/ 0 h 367823"/>
              <a:gd name="connsiteX1" fmla="*/ 0 w 873149"/>
              <a:gd name="connsiteY1" fmla="*/ 367823 h 367823"/>
              <a:gd name="connsiteX0" fmla="*/ 825023 w 825023"/>
              <a:gd name="connsiteY0" fmla="*/ 0 h 739083"/>
              <a:gd name="connsiteX1" fmla="*/ 0 w 825023"/>
              <a:gd name="connsiteY1" fmla="*/ 739083 h 739083"/>
              <a:gd name="connsiteX0" fmla="*/ 825023 w 825023"/>
              <a:gd name="connsiteY0" fmla="*/ 0 h 739091"/>
              <a:gd name="connsiteX1" fmla="*/ 0 w 825023"/>
              <a:gd name="connsiteY1" fmla="*/ 739083 h 739091"/>
              <a:gd name="connsiteX0" fmla="*/ 735645 w 735645"/>
              <a:gd name="connsiteY0" fmla="*/ 0 h 2244751"/>
              <a:gd name="connsiteX1" fmla="*/ 0 w 735645"/>
              <a:gd name="connsiteY1" fmla="*/ 2244749 h 2244751"/>
              <a:gd name="connsiteX0" fmla="*/ 588280 w 588280"/>
              <a:gd name="connsiteY0" fmla="*/ 0 h 2004121"/>
              <a:gd name="connsiteX1" fmla="*/ 27952 w 588280"/>
              <a:gd name="connsiteY1" fmla="*/ 2004118 h 2004121"/>
              <a:gd name="connsiteX0" fmla="*/ 545827 w 545827"/>
              <a:gd name="connsiteY0" fmla="*/ 812560 h 812569"/>
              <a:gd name="connsiteX1" fmla="*/ 50813 w 545827"/>
              <a:gd name="connsiteY1" fmla="*/ 0 h 812569"/>
              <a:gd name="connsiteX0" fmla="*/ 624710 w 624710"/>
              <a:gd name="connsiteY0" fmla="*/ 0 h 350138"/>
              <a:gd name="connsiteX1" fmla="*/ 14639 w 624710"/>
              <a:gd name="connsiteY1" fmla="*/ 350121 h 350138"/>
              <a:gd name="connsiteX0" fmla="*/ 1778807 w 1778807"/>
              <a:gd name="connsiteY0" fmla="*/ 0 h 2366648"/>
              <a:gd name="connsiteX1" fmla="*/ 0 w 1778807"/>
              <a:gd name="connsiteY1" fmla="*/ 2366646 h 2366648"/>
              <a:gd name="connsiteX0" fmla="*/ 1788784 w 1788784"/>
              <a:gd name="connsiteY0" fmla="*/ 0 h 2366648"/>
              <a:gd name="connsiteX1" fmla="*/ 9977 w 1788784"/>
              <a:gd name="connsiteY1" fmla="*/ 2366646 h 2366648"/>
              <a:gd name="connsiteX0" fmla="*/ 1289999 w 1289999"/>
              <a:gd name="connsiteY0" fmla="*/ 0 h 2366648"/>
              <a:gd name="connsiteX1" fmla="*/ 245838 w 1289999"/>
              <a:gd name="connsiteY1" fmla="*/ 2366646 h 2366648"/>
              <a:gd name="connsiteX0" fmla="*/ 698608 w 1767033"/>
              <a:gd name="connsiteY0" fmla="*/ 0 h 2466496"/>
              <a:gd name="connsiteX1" fmla="*/ 1767026 w 1767033"/>
              <a:gd name="connsiteY1" fmla="*/ 2466494 h 2466496"/>
              <a:gd name="connsiteX0" fmla="*/ 0 w 1068441"/>
              <a:gd name="connsiteY0" fmla="*/ 0 h 2466499"/>
              <a:gd name="connsiteX1" fmla="*/ 1068418 w 1068441"/>
              <a:gd name="connsiteY1" fmla="*/ 2466494 h 2466499"/>
              <a:gd name="connsiteX0" fmla="*/ 0 w 2140484"/>
              <a:gd name="connsiteY0" fmla="*/ 0 h 2639920"/>
              <a:gd name="connsiteX1" fmla="*/ 2140473 w 2140484"/>
              <a:gd name="connsiteY1" fmla="*/ 2639915 h 2639920"/>
              <a:gd name="connsiteX0" fmla="*/ 0 w 2132126"/>
              <a:gd name="connsiteY0" fmla="*/ 0 h 2753592"/>
              <a:gd name="connsiteX1" fmla="*/ 2132115 w 2132126"/>
              <a:gd name="connsiteY1" fmla="*/ 2753588 h 2753592"/>
              <a:gd name="connsiteX0" fmla="*/ 0 w 2132126"/>
              <a:gd name="connsiteY0" fmla="*/ 0 h 2753597"/>
              <a:gd name="connsiteX1" fmla="*/ 2132115 w 2132126"/>
              <a:gd name="connsiteY1" fmla="*/ 2753588 h 2753597"/>
              <a:gd name="connsiteX0" fmla="*/ 164198 w 166404"/>
              <a:gd name="connsiteY0" fmla="*/ 0 h 1118742"/>
              <a:gd name="connsiteX1" fmla="*/ 0 w 166404"/>
              <a:gd name="connsiteY1" fmla="*/ 553528 h 1118742"/>
              <a:gd name="connsiteX0" fmla="*/ 881245 w 881724"/>
              <a:gd name="connsiteY0" fmla="*/ 0 h 2754017"/>
              <a:gd name="connsiteX1" fmla="*/ 0 w 881724"/>
              <a:gd name="connsiteY1" fmla="*/ 2754008 h 2754017"/>
              <a:gd name="connsiteX0" fmla="*/ 1078810 w 1079205"/>
              <a:gd name="connsiteY0" fmla="*/ 0 h 2724310"/>
              <a:gd name="connsiteX1" fmla="*/ 0 w 1079205"/>
              <a:gd name="connsiteY1" fmla="*/ 2724299 h 2724310"/>
              <a:gd name="connsiteX0" fmla="*/ 1109680 w 1110064"/>
              <a:gd name="connsiteY0" fmla="*/ 0 h 3603660"/>
              <a:gd name="connsiteX1" fmla="*/ 0 w 1110064"/>
              <a:gd name="connsiteY1" fmla="*/ 3603656 h 3603660"/>
            </a:gdLst>
            <a:ahLst/>
            <a:cxnLst>
              <a:cxn ang="0">
                <a:pos x="connsiteX0" y="connsiteY0"/>
              </a:cxn>
              <a:cxn ang="0">
                <a:pos x="connsiteX1" y="connsiteY1"/>
              </a:cxn>
            </a:cxnLst>
            <a:rect l="l" t="t" r="r" b="b"/>
            <a:pathLst>
              <a:path w="1110064" h="3603660">
                <a:moveTo>
                  <a:pt x="1109680" y="0"/>
                </a:moveTo>
                <a:cubicBezTo>
                  <a:pt x="1133876" y="2136636"/>
                  <a:pt x="5730" y="3606521"/>
                  <a:pt x="0" y="3603656"/>
                </a:cubicBezTo>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reeform: Shape 12">
            <a:extLst>
              <a:ext uri="{FF2B5EF4-FFF2-40B4-BE49-F238E27FC236}">
                <a16:creationId xmlns:a16="http://schemas.microsoft.com/office/drawing/2014/main" id="{2C96F1E9-2D86-3452-4722-1B709BF15EAC}"/>
              </a:ext>
            </a:extLst>
          </p:cNvPr>
          <p:cNvSpPr/>
          <p:nvPr/>
        </p:nvSpPr>
        <p:spPr>
          <a:xfrm>
            <a:off x="1221399" y="3658043"/>
            <a:ext cx="1061023" cy="1610366"/>
          </a:xfrm>
          <a:custGeom>
            <a:avLst/>
            <a:gdLst>
              <a:gd name="connsiteX0" fmla="*/ 732208 w 732208"/>
              <a:gd name="connsiteY0" fmla="*/ 0 h 371261"/>
              <a:gd name="connsiteX1" fmla="*/ 0 w 732208"/>
              <a:gd name="connsiteY1" fmla="*/ 371261 h 371261"/>
              <a:gd name="connsiteX0" fmla="*/ 873149 w 873149"/>
              <a:gd name="connsiteY0" fmla="*/ 0 h 367823"/>
              <a:gd name="connsiteX1" fmla="*/ 0 w 873149"/>
              <a:gd name="connsiteY1" fmla="*/ 367823 h 367823"/>
              <a:gd name="connsiteX0" fmla="*/ 873149 w 873149"/>
              <a:gd name="connsiteY0" fmla="*/ 0 h 367823"/>
              <a:gd name="connsiteX1" fmla="*/ 0 w 873149"/>
              <a:gd name="connsiteY1" fmla="*/ 367823 h 367823"/>
              <a:gd name="connsiteX0" fmla="*/ 825023 w 825023"/>
              <a:gd name="connsiteY0" fmla="*/ 0 h 739083"/>
              <a:gd name="connsiteX1" fmla="*/ 0 w 825023"/>
              <a:gd name="connsiteY1" fmla="*/ 739083 h 739083"/>
              <a:gd name="connsiteX0" fmla="*/ 825023 w 825023"/>
              <a:gd name="connsiteY0" fmla="*/ 0 h 739091"/>
              <a:gd name="connsiteX1" fmla="*/ 0 w 825023"/>
              <a:gd name="connsiteY1" fmla="*/ 739083 h 739091"/>
              <a:gd name="connsiteX0" fmla="*/ 735645 w 735645"/>
              <a:gd name="connsiteY0" fmla="*/ 0 h 2244751"/>
              <a:gd name="connsiteX1" fmla="*/ 0 w 735645"/>
              <a:gd name="connsiteY1" fmla="*/ 2244749 h 2244751"/>
              <a:gd name="connsiteX0" fmla="*/ 588280 w 588280"/>
              <a:gd name="connsiteY0" fmla="*/ 0 h 2004121"/>
              <a:gd name="connsiteX1" fmla="*/ 27952 w 588280"/>
              <a:gd name="connsiteY1" fmla="*/ 2004118 h 2004121"/>
              <a:gd name="connsiteX0" fmla="*/ 545827 w 545827"/>
              <a:gd name="connsiteY0" fmla="*/ 812560 h 812569"/>
              <a:gd name="connsiteX1" fmla="*/ 50813 w 545827"/>
              <a:gd name="connsiteY1" fmla="*/ 0 h 812569"/>
              <a:gd name="connsiteX0" fmla="*/ 624710 w 624710"/>
              <a:gd name="connsiteY0" fmla="*/ 0 h 350138"/>
              <a:gd name="connsiteX1" fmla="*/ 14639 w 624710"/>
              <a:gd name="connsiteY1" fmla="*/ 350121 h 350138"/>
              <a:gd name="connsiteX0" fmla="*/ 1778807 w 1778807"/>
              <a:gd name="connsiteY0" fmla="*/ 0 h 2366648"/>
              <a:gd name="connsiteX1" fmla="*/ 0 w 1778807"/>
              <a:gd name="connsiteY1" fmla="*/ 2366646 h 2366648"/>
              <a:gd name="connsiteX0" fmla="*/ 1788784 w 1788784"/>
              <a:gd name="connsiteY0" fmla="*/ 0 h 2366648"/>
              <a:gd name="connsiteX1" fmla="*/ 9977 w 1788784"/>
              <a:gd name="connsiteY1" fmla="*/ 2366646 h 2366648"/>
              <a:gd name="connsiteX0" fmla="*/ 1289999 w 1289999"/>
              <a:gd name="connsiteY0" fmla="*/ 0 h 2366648"/>
              <a:gd name="connsiteX1" fmla="*/ 245838 w 1289999"/>
              <a:gd name="connsiteY1" fmla="*/ 2366646 h 2366648"/>
              <a:gd name="connsiteX0" fmla="*/ 698608 w 1767033"/>
              <a:gd name="connsiteY0" fmla="*/ 0 h 2466496"/>
              <a:gd name="connsiteX1" fmla="*/ 1767026 w 1767033"/>
              <a:gd name="connsiteY1" fmla="*/ 2466494 h 2466496"/>
              <a:gd name="connsiteX0" fmla="*/ 0 w 1068441"/>
              <a:gd name="connsiteY0" fmla="*/ 0 h 2466499"/>
              <a:gd name="connsiteX1" fmla="*/ 1068418 w 1068441"/>
              <a:gd name="connsiteY1" fmla="*/ 2466494 h 2466499"/>
              <a:gd name="connsiteX0" fmla="*/ 0 w 2140484"/>
              <a:gd name="connsiteY0" fmla="*/ 0 h 2639920"/>
              <a:gd name="connsiteX1" fmla="*/ 2140473 w 2140484"/>
              <a:gd name="connsiteY1" fmla="*/ 2639915 h 2639920"/>
              <a:gd name="connsiteX0" fmla="*/ 0 w 2132126"/>
              <a:gd name="connsiteY0" fmla="*/ 0 h 2753592"/>
              <a:gd name="connsiteX1" fmla="*/ 2132115 w 2132126"/>
              <a:gd name="connsiteY1" fmla="*/ 2753588 h 2753592"/>
              <a:gd name="connsiteX0" fmla="*/ 0 w 2132126"/>
              <a:gd name="connsiteY0" fmla="*/ 0 h 2753597"/>
              <a:gd name="connsiteX1" fmla="*/ 2132115 w 2132126"/>
              <a:gd name="connsiteY1" fmla="*/ 2753588 h 2753597"/>
              <a:gd name="connsiteX0" fmla="*/ 164198 w 166404"/>
              <a:gd name="connsiteY0" fmla="*/ 0 h 1118742"/>
              <a:gd name="connsiteX1" fmla="*/ 0 w 166404"/>
              <a:gd name="connsiteY1" fmla="*/ 553528 h 1118742"/>
              <a:gd name="connsiteX0" fmla="*/ 167488 w 169658"/>
              <a:gd name="connsiteY0" fmla="*/ 0 h 1122272"/>
              <a:gd name="connsiteX1" fmla="*/ 0 w 169658"/>
              <a:gd name="connsiteY1" fmla="*/ 563395 h 1122272"/>
              <a:gd name="connsiteX0" fmla="*/ 0 w 1200843"/>
              <a:gd name="connsiteY0" fmla="*/ 0 h 2214643"/>
              <a:gd name="connsiteX1" fmla="*/ 1200823 w 1200843"/>
              <a:gd name="connsiteY1" fmla="*/ 2214578 h 2214643"/>
              <a:gd name="connsiteX0" fmla="*/ 0 w 1200843"/>
              <a:gd name="connsiteY0" fmla="*/ 0 h 2214584"/>
              <a:gd name="connsiteX1" fmla="*/ 1200823 w 1200843"/>
              <a:gd name="connsiteY1" fmla="*/ 2214578 h 2214584"/>
              <a:gd name="connsiteX0" fmla="*/ 0 w 2009619"/>
              <a:gd name="connsiteY0" fmla="*/ 0 h 2998871"/>
              <a:gd name="connsiteX1" fmla="*/ 2009607 w 2009619"/>
              <a:gd name="connsiteY1" fmla="*/ 2998869 h 2998871"/>
              <a:gd name="connsiteX0" fmla="*/ 0 w 2059011"/>
              <a:gd name="connsiteY0" fmla="*/ 0 h 3010758"/>
              <a:gd name="connsiteX1" fmla="*/ 2058999 w 2059011"/>
              <a:gd name="connsiteY1" fmla="*/ 3010754 h 3010758"/>
              <a:gd name="connsiteX0" fmla="*/ 0 w 2077530"/>
              <a:gd name="connsiteY0" fmla="*/ 0 h 3034522"/>
              <a:gd name="connsiteX1" fmla="*/ 2077520 w 2077530"/>
              <a:gd name="connsiteY1" fmla="*/ 3034520 h 3034522"/>
            </a:gdLst>
            <a:ahLst/>
            <a:cxnLst>
              <a:cxn ang="0">
                <a:pos x="connsiteX0" y="connsiteY0"/>
              </a:cxn>
              <a:cxn ang="0">
                <a:pos x="connsiteX1" y="connsiteY1"/>
              </a:cxn>
            </a:cxnLst>
            <a:rect l="l" t="t" r="r" b="b"/>
            <a:pathLst>
              <a:path w="2077530" h="3034522">
                <a:moveTo>
                  <a:pt x="0" y="0"/>
                </a:moveTo>
                <a:cubicBezTo>
                  <a:pt x="17617" y="1297888"/>
                  <a:pt x="2083250" y="3037385"/>
                  <a:pt x="2077520" y="3034520"/>
                </a:cubicBezTo>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 name="Freeform: Shape 13">
            <a:extLst>
              <a:ext uri="{FF2B5EF4-FFF2-40B4-BE49-F238E27FC236}">
                <a16:creationId xmlns:a16="http://schemas.microsoft.com/office/drawing/2014/main" id="{2C39B353-2449-CC5F-EDDF-0567BAEADCF9}"/>
              </a:ext>
            </a:extLst>
          </p:cNvPr>
          <p:cNvSpPr/>
          <p:nvPr/>
        </p:nvSpPr>
        <p:spPr>
          <a:xfrm>
            <a:off x="2306469" y="3664349"/>
            <a:ext cx="1575895" cy="1594602"/>
          </a:xfrm>
          <a:custGeom>
            <a:avLst/>
            <a:gdLst>
              <a:gd name="connsiteX0" fmla="*/ 732208 w 732208"/>
              <a:gd name="connsiteY0" fmla="*/ 0 h 371261"/>
              <a:gd name="connsiteX1" fmla="*/ 0 w 732208"/>
              <a:gd name="connsiteY1" fmla="*/ 371261 h 371261"/>
              <a:gd name="connsiteX0" fmla="*/ 873149 w 873149"/>
              <a:gd name="connsiteY0" fmla="*/ 0 h 367823"/>
              <a:gd name="connsiteX1" fmla="*/ 0 w 873149"/>
              <a:gd name="connsiteY1" fmla="*/ 367823 h 367823"/>
              <a:gd name="connsiteX0" fmla="*/ 873149 w 873149"/>
              <a:gd name="connsiteY0" fmla="*/ 0 h 367823"/>
              <a:gd name="connsiteX1" fmla="*/ 0 w 873149"/>
              <a:gd name="connsiteY1" fmla="*/ 367823 h 367823"/>
              <a:gd name="connsiteX0" fmla="*/ 825023 w 825023"/>
              <a:gd name="connsiteY0" fmla="*/ 0 h 739083"/>
              <a:gd name="connsiteX1" fmla="*/ 0 w 825023"/>
              <a:gd name="connsiteY1" fmla="*/ 739083 h 739083"/>
              <a:gd name="connsiteX0" fmla="*/ 825023 w 825023"/>
              <a:gd name="connsiteY0" fmla="*/ 0 h 739091"/>
              <a:gd name="connsiteX1" fmla="*/ 0 w 825023"/>
              <a:gd name="connsiteY1" fmla="*/ 739083 h 739091"/>
              <a:gd name="connsiteX0" fmla="*/ 735645 w 735645"/>
              <a:gd name="connsiteY0" fmla="*/ 0 h 2244751"/>
              <a:gd name="connsiteX1" fmla="*/ 0 w 735645"/>
              <a:gd name="connsiteY1" fmla="*/ 2244749 h 2244751"/>
              <a:gd name="connsiteX0" fmla="*/ 588280 w 588280"/>
              <a:gd name="connsiteY0" fmla="*/ 0 h 2004121"/>
              <a:gd name="connsiteX1" fmla="*/ 27952 w 588280"/>
              <a:gd name="connsiteY1" fmla="*/ 2004118 h 2004121"/>
              <a:gd name="connsiteX0" fmla="*/ 545827 w 545827"/>
              <a:gd name="connsiteY0" fmla="*/ 812560 h 812569"/>
              <a:gd name="connsiteX1" fmla="*/ 50813 w 545827"/>
              <a:gd name="connsiteY1" fmla="*/ 0 h 812569"/>
              <a:gd name="connsiteX0" fmla="*/ 624710 w 624710"/>
              <a:gd name="connsiteY0" fmla="*/ 0 h 350138"/>
              <a:gd name="connsiteX1" fmla="*/ 14639 w 624710"/>
              <a:gd name="connsiteY1" fmla="*/ 350121 h 350138"/>
              <a:gd name="connsiteX0" fmla="*/ 1778807 w 1778807"/>
              <a:gd name="connsiteY0" fmla="*/ 0 h 2366648"/>
              <a:gd name="connsiteX1" fmla="*/ 0 w 1778807"/>
              <a:gd name="connsiteY1" fmla="*/ 2366646 h 2366648"/>
              <a:gd name="connsiteX0" fmla="*/ 1788784 w 1788784"/>
              <a:gd name="connsiteY0" fmla="*/ 0 h 2366648"/>
              <a:gd name="connsiteX1" fmla="*/ 9977 w 1788784"/>
              <a:gd name="connsiteY1" fmla="*/ 2366646 h 2366648"/>
              <a:gd name="connsiteX0" fmla="*/ 1289999 w 1289999"/>
              <a:gd name="connsiteY0" fmla="*/ 0 h 2366648"/>
              <a:gd name="connsiteX1" fmla="*/ 245838 w 1289999"/>
              <a:gd name="connsiteY1" fmla="*/ 2366646 h 2366648"/>
              <a:gd name="connsiteX0" fmla="*/ 698608 w 1767033"/>
              <a:gd name="connsiteY0" fmla="*/ 0 h 2466496"/>
              <a:gd name="connsiteX1" fmla="*/ 1767026 w 1767033"/>
              <a:gd name="connsiteY1" fmla="*/ 2466494 h 2466496"/>
              <a:gd name="connsiteX0" fmla="*/ 0 w 1068441"/>
              <a:gd name="connsiteY0" fmla="*/ 0 h 2466499"/>
              <a:gd name="connsiteX1" fmla="*/ 1068418 w 1068441"/>
              <a:gd name="connsiteY1" fmla="*/ 2466494 h 2466499"/>
              <a:gd name="connsiteX0" fmla="*/ 0 w 2140484"/>
              <a:gd name="connsiteY0" fmla="*/ 0 h 2639920"/>
              <a:gd name="connsiteX1" fmla="*/ 2140473 w 2140484"/>
              <a:gd name="connsiteY1" fmla="*/ 2639915 h 2639920"/>
              <a:gd name="connsiteX0" fmla="*/ 0 w 2132126"/>
              <a:gd name="connsiteY0" fmla="*/ 0 h 2753592"/>
              <a:gd name="connsiteX1" fmla="*/ 2132115 w 2132126"/>
              <a:gd name="connsiteY1" fmla="*/ 2753588 h 2753592"/>
              <a:gd name="connsiteX0" fmla="*/ 0 w 2132126"/>
              <a:gd name="connsiteY0" fmla="*/ 0 h 2753597"/>
              <a:gd name="connsiteX1" fmla="*/ 2132115 w 2132126"/>
              <a:gd name="connsiteY1" fmla="*/ 2753588 h 2753597"/>
              <a:gd name="connsiteX0" fmla="*/ 164198 w 166404"/>
              <a:gd name="connsiteY0" fmla="*/ 0 h 1118742"/>
              <a:gd name="connsiteX1" fmla="*/ 0 w 166404"/>
              <a:gd name="connsiteY1" fmla="*/ 553528 h 1118742"/>
              <a:gd name="connsiteX0" fmla="*/ 0 w 2585589"/>
              <a:gd name="connsiteY0" fmla="*/ 0 h 2214644"/>
              <a:gd name="connsiteX1" fmla="*/ 2585580 w 2585589"/>
              <a:gd name="connsiteY1" fmla="*/ 2214579 h 2214644"/>
              <a:gd name="connsiteX0" fmla="*/ 0 w 2585589"/>
              <a:gd name="connsiteY0" fmla="*/ 0 h 2214592"/>
              <a:gd name="connsiteX1" fmla="*/ 2585580 w 2585589"/>
              <a:gd name="connsiteY1" fmla="*/ 2214579 h 2214592"/>
              <a:gd name="connsiteX0" fmla="*/ 0 w 3153586"/>
              <a:gd name="connsiteY0" fmla="*/ 0 h 3022641"/>
              <a:gd name="connsiteX1" fmla="*/ 3153579 w 3153586"/>
              <a:gd name="connsiteY1" fmla="*/ 3022637 h 3022641"/>
              <a:gd name="connsiteX0" fmla="*/ 0 w 3085671"/>
              <a:gd name="connsiteY0" fmla="*/ 0 h 3004817"/>
              <a:gd name="connsiteX1" fmla="*/ 3085665 w 3085671"/>
              <a:gd name="connsiteY1" fmla="*/ 3004813 h 3004817"/>
            </a:gdLst>
            <a:ahLst/>
            <a:cxnLst>
              <a:cxn ang="0">
                <a:pos x="connsiteX0" y="connsiteY0"/>
              </a:cxn>
              <a:cxn ang="0">
                <a:pos x="connsiteX1" y="connsiteY1"/>
              </a:cxn>
            </a:cxnLst>
            <a:rect l="l" t="t" r="r" b="b"/>
            <a:pathLst>
              <a:path w="3085671" h="3004817">
                <a:moveTo>
                  <a:pt x="0" y="0"/>
                </a:moveTo>
                <a:cubicBezTo>
                  <a:pt x="7750" y="1778113"/>
                  <a:pt x="3091395" y="3007678"/>
                  <a:pt x="3085665" y="3004813"/>
                </a:cubicBezTo>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5" name="Freeform: Shape 14">
            <a:extLst>
              <a:ext uri="{FF2B5EF4-FFF2-40B4-BE49-F238E27FC236}">
                <a16:creationId xmlns:a16="http://schemas.microsoft.com/office/drawing/2014/main" id="{96E5B57E-3697-DEA4-A0BB-5E77EA9796B4}"/>
              </a:ext>
            </a:extLst>
          </p:cNvPr>
          <p:cNvSpPr/>
          <p:nvPr/>
        </p:nvSpPr>
        <p:spPr>
          <a:xfrm>
            <a:off x="4497535" y="3658043"/>
            <a:ext cx="74763" cy="1604062"/>
          </a:xfrm>
          <a:custGeom>
            <a:avLst/>
            <a:gdLst>
              <a:gd name="connsiteX0" fmla="*/ 732208 w 732208"/>
              <a:gd name="connsiteY0" fmla="*/ 0 h 371261"/>
              <a:gd name="connsiteX1" fmla="*/ 0 w 732208"/>
              <a:gd name="connsiteY1" fmla="*/ 371261 h 371261"/>
              <a:gd name="connsiteX0" fmla="*/ 873149 w 873149"/>
              <a:gd name="connsiteY0" fmla="*/ 0 h 367823"/>
              <a:gd name="connsiteX1" fmla="*/ 0 w 873149"/>
              <a:gd name="connsiteY1" fmla="*/ 367823 h 367823"/>
              <a:gd name="connsiteX0" fmla="*/ 873149 w 873149"/>
              <a:gd name="connsiteY0" fmla="*/ 0 h 367823"/>
              <a:gd name="connsiteX1" fmla="*/ 0 w 873149"/>
              <a:gd name="connsiteY1" fmla="*/ 367823 h 367823"/>
              <a:gd name="connsiteX0" fmla="*/ 825023 w 825023"/>
              <a:gd name="connsiteY0" fmla="*/ 0 h 739083"/>
              <a:gd name="connsiteX1" fmla="*/ 0 w 825023"/>
              <a:gd name="connsiteY1" fmla="*/ 739083 h 739083"/>
              <a:gd name="connsiteX0" fmla="*/ 825023 w 825023"/>
              <a:gd name="connsiteY0" fmla="*/ 0 h 739091"/>
              <a:gd name="connsiteX1" fmla="*/ 0 w 825023"/>
              <a:gd name="connsiteY1" fmla="*/ 739083 h 739091"/>
              <a:gd name="connsiteX0" fmla="*/ 735645 w 735645"/>
              <a:gd name="connsiteY0" fmla="*/ 0 h 2244751"/>
              <a:gd name="connsiteX1" fmla="*/ 0 w 735645"/>
              <a:gd name="connsiteY1" fmla="*/ 2244749 h 2244751"/>
              <a:gd name="connsiteX0" fmla="*/ 588280 w 588280"/>
              <a:gd name="connsiteY0" fmla="*/ 0 h 2004121"/>
              <a:gd name="connsiteX1" fmla="*/ 27952 w 588280"/>
              <a:gd name="connsiteY1" fmla="*/ 2004118 h 2004121"/>
              <a:gd name="connsiteX0" fmla="*/ 545827 w 545827"/>
              <a:gd name="connsiteY0" fmla="*/ 812560 h 812569"/>
              <a:gd name="connsiteX1" fmla="*/ 50813 w 545827"/>
              <a:gd name="connsiteY1" fmla="*/ 0 h 812569"/>
              <a:gd name="connsiteX0" fmla="*/ 624710 w 624710"/>
              <a:gd name="connsiteY0" fmla="*/ 0 h 350138"/>
              <a:gd name="connsiteX1" fmla="*/ 14639 w 624710"/>
              <a:gd name="connsiteY1" fmla="*/ 350121 h 350138"/>
              <a:gd name="connsiteX0" fmla="*/ 1778807 w 1778807"/>
              <a:gd name="connsiteY0" fmla="*/ 0 h 2366648"/>
              <a:gd name="connsiteX1" fmla="*/ 0 w 1778807"/>
              <a:gd name="connsiteY1" fmla="*/ 2366646 h 2366648"/>
              <a:gd name="connsiteX0" fmla="*/ 1788784 w 1788784"/>
              <a:gd name="connsiteY0" fmla="*/ 0 h 2366648"/>
              <a:gd name="connsiteX1" fmla="*/ 9977 w 1788784"/>
              <a:gd name="connsiteY1" fmla="*/ 2366646 h 2366648"/>
              <a:gd name="connsiteX0" fmla="*/ 1289999 w 1289999"/>
              <a:gd name="connsiteY0" fmla="*/ 0 h 2366648"/>
              <a:gd name="connsiteX1" fmla="*/ 245838 w 1289999"/>
              <a:gd name="connsiteY1" fmla="*/ 2366646 h 2366648"/>
              <a:gd name="connsiteX0" fmla="*/ 698608 w 1767033"/>
              <a:gd name="connsiteY0" fmla="*/ 0 h 2466496"/>
              <a:gd name="connsiteX1" fmla="*/ 1767026 w 1767033"/>
              <a:gd name="connsiteY1" fmla="*/ 2466494 h 2466496"/>
              <a:gd name="connsiteX0" fmla="*/ 0 w 1068441"/>
              <a:gd name="connsiteY0" fmla="*/ 0 h 2466499"/>
              <a:gd name="connsiteX1" fmla="*/ 1068418 w 1068441"/>
              <a:gd name="connsiteY1" fmla="*/ 2466494 h 2466499"/>
              <a:gd name="connsiteX0" fmla="*/ 0 w 2140484"/>
              <a:gd name="connsiteY0" fmla="*/ 0 h 2639920"/>
              <a:gd name="connsiteX1" fmla="*/ 2140473 w 2140484"/>
              <a:gd name="connsiteY1" fmla="*/ 2639915 h 2639920"/>
              <a:gd name="connsiteX0" fmla="*/ 0 w 2132126"/>
              <a:gd name="connsiteY0" fmla="*/ 0 h 2753592"/>
              <a:gd name="connsiteX1" fmla="*/ 2132115 w 2132126"/>
              <a:gd name="connsiteY1" fmla="*/ 2753588 h 2753592"/>
              <a:gd name="connsiteX0" fmla="*/ 0 w 2132126"/>
              <a:gd name="connsiteY0" fmla="*/ 0 h 2753597"/>
              <a:gd name="connsiteX1" fmla="*/ 2132115 w 2132126"/>
              <a:gd name="connsiteY1" fmla="*/ 2753588 h 2753597"/>
              <a:gd name="connsiteX0" fmla="*/ 164198 w 166404"/>
              <a:gd name="connsiteY0" fmla="*/ 0 h 1118742"/>
              <a:gd name="connsiteX1" fmla="*/ 0 w 166404"/>
              <a:gd name="connsiteY1" fmla="*/ 553528 h 1118742"/>
              <a:gd name="connsiteX0" fmla="*/ 0 w 164886"/>
              <a:gd name="connsiteY0" fmla="*/ 0 h 2214644"/>
              <a:gd name="connsiteX1" fmla="*/ 164723 w 164886"/>
              <a:gd name="connsiteY1" fmla="*/ 2214579 h 2214644"/>
              <a:gd name="connsiteX0" fmla="*/ 0 w 245091"/>
              <a:gd name="connsiteY0" fmla="*/ 0 h 3034527"/>
              <a:gd name="connsiteX1" fmla="*/ 244985 w 245091"/>
              <a:gd name="connsiteY1" fmla="*/ 3034520 h 3034527"/>
              <a:gd name="connsiteX0" fmla="*/ 0 w 146388"/>
              <a:gd name="connsiteY0" fmla="*/ 0 h 3022642"/>
              <a:gd name="connsiteX1" fmla="*/ 146202 w 146388"/>
              <a:gd name="connsiteY1" fmla="*/ 3022637 h 3022642"/>
            </a:gdLst>
            <a:ahLst/>
            <a:cxnLst>
              <a:cxn ang="0">
                <a:pos x="connsiteX0" y="connsiteY0"/>
              </a:cxn>
              <a:cxn ang="0">
                <a:pos x="connsiteX1" y="connsiteY1"/>
              </a:cxn>
            </a:cxnLst>
            <a:rect l="l" t="t" r="r" b="b"/>
            <a:pathLst>
              <a:path w="146388" h="3022642">
                <a:moveTo>
                  <a:pt x="0" y="0"/>
                </a:moveTo>
                <a:cubicBezTo>
                  <a:pt x="24196" y="2136636"/>
                  <a:pt x="151932" y="3025502"/>
                  <a:pt x="146202" y="3022637"/>
                </a:cubicBezTo>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Freeform: Shape 15">
            <a:extLst>
              <a:ext uri="{FF2B5EF4-FFF2-40B4-BE49-F238E27FC236}">
                <a16:creationId xmlns:a16="http://schemas.microsoft.com/office/drawing/2014/main" id="{C6110B84-826E-C449-3783-17D054476CEE}"/>
              </a:ext>
            </a:extLst>
          </p:cNvPr>
          <p:cNvSpPr/>
          <p:nvPr/>
        </p:nvSpPr>
        <p:spPr>
          <a:xfrm>
            <a:off x="5564532" y="3654890"/>
            <a:ext cx="15323" cy="1610368"/>
          </a:xfrm>
          <a:custGeom>
            <a:avLst/>
            <a:gdLst>
              <a:gd name="connsiteX0" fmla="*/ 732208 w 732208"/>
              <a:gd name="connsiteY0" fmla="*/ 0 h 371261"/>
              <a:gd name="connsiteX1" fmla="*/ 0 w 732208"/>
              <a:gd name="connsiteY1" fmla="*/ 371261 h 371261"/>
              <a:gd name="connsiteX0" fmla="*/ 873149 w 873149"/>
              <a:gd name="connsiteY0" fmla="*/ 0 h 367823"/>
              <a:gd name="connsiteX1" fmla="*/ 0 w 873149"/>
              <a:gd name="connsiteY1" fmla="*/ 367823 h 367823"/>
              <a:gd name="connsiteX0" fmla="*/ 873149 w 873149"/>
              <a:gd name="connsiteY0" fmla="*/ 0 h 367823"/>
              <a:gd name="connsiteX1" fmla="*/ 0 w 873149"/>
              <a:gd name="connsiteY1" fmla="*/ 367823 h 367823"/>
              <a:gd name="connsiteX0" fmla="*/ 825023 w 825023"/>
              <a:gd name="connsiteY0" fmla="*/ 0 h 739083"/>
              <a:gd name="connsiteX1" fmla="*/ 0 w 825023"/>
              <a:gd name="connsiteY1" fmla="*/ 739083 h 739083"/>
              <a:gd name="connsiteX0" fmla="*/ 825023 w 825023"/>
              <a:gd name="connsiteY0" fmla="*/ 0 h 739091"/>
              <a:gd name="connsiteX1" fmla="*/ 0 w 825023"/>
              <a:gd name="connsiteY1" fmla="*/ 739083 h 739091"/>
              <a:gd name="connsiteX0" fmla="*/ 735645 w 735645"/>
              <a:gd name="connsiteY0" fmla="*/ 0 h 2244751"/>
              <a:gd name="connsiteX1" fmla="*/ 0 w 735645"/>
              <a:gd name="connsiteY1" fmla="*/ 2244749 h 2244751"/>
              <a:gd name="connsiteX0" fmla="*/ 588280 w 588280"/>
              <a:gd name="connsiteY0" fmla="*/ 0 h 2004121"/>
              <a:gd name="connsiteX1" fmla="*/ 27952 w 588280"/>
              <a:gd name="connsiteY1" fmla="*/ 2004118 h 2004121"/>
              <a:gd name="connsiteX0" fmla="*/ 545827 w 545827"/>
              <a:gd name="connsiteY0" fmla="*/ 812560 h 812569"/>
              <a:gd name="connsiteX1" fmla="*/ 50813 w 545827"/>
              <a:gd name="connsiteY1" fmla="*/ 0 h 812569"/>
              <a:gd name="connsiteX0" fmla="*/ 624710 w 624710"/>
              <a:gd name="connsiteY0" fmla="*/ 0 h 350138"/>
              <a:gd name="connsiteX1" fmla="*/ 14639 w 624710"/>
              <a:gd name="connsiteY1" fmla="*/ 350121 h 350138"/>
              <a:gd name="connsiteX0" fmla="*/ 1778807 w 1778807"/>
              <a:gd name="connsiteY0" fmla="*/ 0 h 2366648"/>
              <a:gd name="connsiteX1" fmla="*/ 0 w 1778807"/>
              <a:gd name="connsiteY1" fmla="*/ 2366646 h 2366648"/>
              <a:gd name="connsiteX0" fmla="*/ 1788784 w 1788784"/>
              <a:gd name="connsiteY0" fmla="*/ 0 h 2366648"/>
              <a:gd name="connsiteX1" fmla="*/ 9977 w 1788784"/>
              <a:gd name="connsiteY1" fmla="*/ 2366646 h 2366648"/>
              <a:gd name="connsiteX0" fmla="*/ 1289999 w 1289999"/>
              <a:gd name="connsiteY0" fmla="*/ 0 h 2366648"/>
              <a:gd name="connsiteX1" fmla="*/ 245838 w 1289999"/>
              <a:gd name="connsiteY1" fmla="*/ 2366646 h 2366648"/>
              <a:gd name="connsiteX0" fmla="*/ 698608 w 1767033"/>
              <a:gd name="connsiteY0" fmla="*/ 0 h 2466496"/>
              <a:gd name="connsiteX1" fmla="*/ 1767026 w 1767033"/>
              <a:gd name="connsiteY1" fmla="*/ 2466494 h 2466496"/>
              <a:gd name="connsiteX0" fmla="*/ 0 w 1068441"/>
              <a:gd name="connsiteY0" fmla="*/ 0 h 2466499"/>
              <a:gd name="connsiteX1" fmla="*/ 1068418 w 1068441"/>
              <a:gd name="connsiteY1" fmla="*/ 2466494 h 2466499"/>
              <a:gd name="connsiteX0" fmla="*/ 0 w 2140484"/>
              <a:gd name="connsiteY0" fmla="*/ 0 h 2639920"/>
              <a:gd name="connsiteX1" fmla="*/ 2140473 w 2140484"/>
              <a:gd name="connsiteY1" fmla="*/ 2639915 h 2639920"/>
              <a:gd name="connsiteX0" fmla="*/ 0 w 2132126"/>
              <a:gd name="connsiteY0" fmla="*/ 0 h 2753592"/>
              <a:gd name="connsiteX1" fmla="*/ 2132115 w 2132126"/>
              <a:gd name="connsiteY1" fmla="*/ 2753588 h 2753592"/>
              <a:gd name="connsiteX0" fmla="*/ 0 w 2132126"/>
              <a:gd name="connsiteY0" fmla="*/ 0 h 2753597"/>
              <a:gd name="connsiteX1" fmla="*/ 2132115 w 2132126"/>
              <a:gd name="connsiteY1" fmla="*/ 2753588 h 2753597"/>
              <a:gd name="connsiteX0" fmla="*/ 164198 w 166404"/>
              <a:gd name="connsiteY0" fmla="*/ 0 h 1118742"/>
              <a:gd name="connsiteX1" fmla="*/ 0 w 166404"/>
              <a:gd name="connsiteY1" fmla="*/ 553528 h 1118742"/>
              <a:gd name="connsiteX0" fmla="*/ 0 w 34392"/>
              <a:gd name="connsiteY0" fmla="*/ 0 h 2214643"/>
              <a:gd name="connsiteX1" fmla="*/ 33154 w 34392"/>
              <a:gd name="connsiteY1" fmla="*/ 2214578 h 2214643"/>
              <a:gd name="connsiteX0" fmla="*/ 0 w 181478"/>
              <a:gd name="connsiteY0" fmla="*/ 0 h 3040467"/>
              <a:gd name="connsiteX1" fmla="*/ 181331 w 181478"/>
              <a:gd name="connsiteY1" fmla="*/ 3040461 h 3040467"/>
              <a:gd name="connsiteX0" fmla="*/ 22414 w 30004"/>
              <a:gd name="connsiteY0" fmla="*/ 0 h 3034526"/>
              <a:gd name="connsiteX1" fmla="*/ 0 w 30004"/>
              <a:gd name="connsiteY1" fmla="*/ 3034520 h 3034526"/>
            </a:gdLst>
            <a:ahLst/>
            <a:cxnLst>
              <a:cxn ang="0">
                <a:pos x="connsiteX0" y="connsiteY0"/>
              </a:cxn>
              <a:cxn ang="0">
                <a:pos x="connsiteX1" y="connsiteY1"/>
              </a:cxn>
            </a:cxnLst>
            <a:rect l="l" t="t" r="r" b="b"/>
            <a:pathLst>
              <a:path w="30004" h="3034526">
                <a:moveTo>
                  <a:pt x="22414" y="0"/>
                </a:moveTo>
                <a:cubicBezTo>
                  <a:pt x="46610" y="2136636"/>
                  <a:pt x="5730" y="3037385"/>
                  <a:pt x="0" y="3034520"/>
                </a:cubicBezTo>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7" name="Freeform: Shape 16">
            <a:extLst>
              <a:ext uri="{FF2B5EF4-FFF2-40B4-BE49-F238E27FC236}">
                <a16:creationId xmlns:a16="http://schemas.microsoft.com/office/drawing/2014/main" id="{7D6CA4E8-2BFB-827A-1298-FA3C0E0892C2}"/>
              </a:ext>
            </a:extLst>
          </p:cNvPr>
          <p:cNvSpPr/>
          <p:nvPr/>
        </p:nvSpPr>
        <p:spPr>
          <a:xfrm>
            <a:off x="6018636" y="3743179"/>
            <a:ext cx="651755" cy="1517182"/>
          </a:xfrm>
          <a:custGeom>
            <a:avLst/>
            <a:gdLst>
              <a:gd name="connsiteX0" fmla="*/ 732208 w 732208"/>
              <a:gd name="connsiteY0" fmla="*/ 0 h 371261"/>
              <a:gd name="connsiteX1" fmla="*/ 0 w 732208"/>
              <a:gd name="connsiteY1" fmla="*/ 371261 h 371261"/>
              <a:gd name="connsiteX0" fmla="*/ 873149 w 873149"/>
              <a:gd name="connsiteY0" fmla="*/ 0 h 367823"/>
              <a:gd name="connsiteX1" fmla="*/ 0 w 873149"/>
              <a:gd name="connsiteY1" fmla="*/ 367823 h 367823"/>
              <a:gd name="connsiteX0" fmla="*/ 873149 w 873149"/>
              <a:gd name="connsiteY0" fmla="*/ 0 h 367823"/>
              <a:gd name="connsiteX1" fmla="*/ 0 w 873149"/>
              <a:gd name="connsiteY1" fmla="*/ 367823 h 367823"/>
              <a:gd name="connsiteX0" fmla="*/ 825023 w 825023"/>
              <a:gd name="connsiteY0" fmla="*/ 0 h 739083"/>
              <a:gd name="connsiteX1" fmla="*/ 0 w 825023"/>
              <a:gd name="connsiteY1" fmla="*/ 739083 h 739083"/>
              <a:gd name="connsiteX0" fmla="*/ 825023 w 825023"/>
              <a:gd name="connsiteY0" fmla="*/ 0 h 739091"/>
              <a:gd name="connsiteX1" fmla="*/ 0 w 825023"/>
              <a:gd name="connsiteY1" fmla="*/ 739083 h 739091"/>
              <a:gd name="connsiteX0" fmla="*/ 735645 w 735645"/>
              <a:gd name="connsiteY0" fmla="*/ 0 h 2244751"/>
              <a:gd name="connsiteX1" fmla="*/ 0 w 735645"/>
              <a:gd name="connsiteY1" fmla="*/ 2244749 h 2244751"/>
              <a:gd name="connsiteX0" fmla="*/ 588280 w 588280"/>
              <a:gd name="connsiteY0" fmla="*/ 0 h 2004121"/>
              <a:gd name="connsiteX1" fmla="*/ 27952 w 588280"/>
              <a:gd name="connsiteY1" fmla="*/ 2004118 h 2004121"/>
              <a:gd name="connsiteX0" fmla="*/ 545827 w 545827"/>
              <a:gd name="connsiteY0" fmla="*/ 812560 h 812569"/>
              <a:gd name="connsiteX1" fmla="*/ 50813 w 545827"/>
              <a:gd name="connsiteY1" fmla="*/ 0 h 812569"/>
              <a:gd name="connsiteX0" fmla="*/ 624710 w 624710"/>
              <a:gd name="connsiteY0" fmla="*/ 0 h 350138"/>
              <a:gd name="connsiteX1" fmla="*/ 14639 w 624710"/>
              <a:gd name="connsiteY1" fmla="*/ 350121 h 350138"/>
              <a:gd name="connsiteX0" fmla="*/ 1778807 w 1778807"/>
              <a:gd name="connsiteY0" fmla="*/ 0 h 2366648"/>
              <a:gd name="connsiteX1" fmla="*/ 0 w 1778807"/>
              <a:gd name="connsiteY1" fmla="*/ 2366646 h 2366648"/>
              <a:gd name="connsiteX0" fmla="*/ 1788784 w 1788784"/>
              <a:gd name="connsiteY0" fmla="*/ 0 h 2366648"/>
              <a:gd name="connsiteX1" fmla="*/ 9977 w 1788784"/>
              <a:gd name="connsiteY1" fmla="*/ 2366646 h 2366648"/>
              <a:gd name="connsiteX0" fmla="*/ 1289999 w 1289999"/>
              <a:gd name="connsiteY0" fmla="*/ 0 h 2366648"/>
              <a:gd name="connsiteX1" fmla="*/ 245838 w 1289999"/>
              <a:gd name="connsiteY1" fmla="*/ 2366646 h 2366648"/>
              <a:gd name="connsiteX0" fmla="*/ 698608 w 1767033"/>
              <a:gd name="connsiteY0" fmla="*/ 0 h 2466496"/>
              <a:gd name="connsiteX1" fmla="*/ 1767026 w 1767033"/>
              <a:gd name="connsiteY1" fmla="*/ 2466494 h 2466496"/>
              <a:gd name="connsiteX0" fmla="*/ 0 w 1068441"/>
              <a:gd name="connsiteY0" fmla="*/ 0 h 2466499"/>
              <a:gd name="connsiteX1" fmla="*/ 1068418 w 1068441"/>
              <a:gd name="connsiteY1" fmla="*/ 2466494 h 2466499"/>
              <a:gd name="connsiteX0" fmla="*/ 0 w 2140484"/>
              <a:gd name="connsiteY0" fmla="*/ 0 h 2639920"/>
              <a:gd name="connsiteX1" fmla="*/ 2140473 w 2140484"/>
              <a:gd name="connsiteY1" fmla="*/ 2639915 h 2639920"/>
              <a:gd name="connsiteX0" fmla="*/ 0 w 2132126"/>
              <a:gd name="connsiteY0" fmla="*/ 0 h 2753592"/>
              <a:gd name="connsiteX1" fmla="*/ 2132115 w 2132126"/>
              <a:gd name="connsiteY1" fmla="*/ 2753588 h 2753592"/>
              <a:gd name="connsiteX0" fmla="*/ 0 w 2132126"/>
              <a:gd name="connsiteY0" fmla="*/ 0 h 2753597"/>
              <a:gd name="connsiteX1" fmla="*/ 2132115 w 2132126"/>
              <a:gd name="connsiteY1" fmla="*/ 2753588 h 2753597"/>
              <a:gd name="connsiteX0" fmla="*/ 164198 w 166404"/>
              <a:gd name="connsiteY0" fmla="*/ 0 h 1118742"/>
              <a:gd name="connsiteX1" fmla="*/ 0 w 166404"/>
              <a:gd name="connsiteY1" fmla="*/ 553528 h 1118742"/>
              <a:gd name="connsiteX0" fmla="*/ 1078598 w 1078992"/>
              <a:gd name="connsiteY0" fmla="*/ 0 h 2211356"/>
              <a:gd name="connsiteX1" fmla="*/ 0 w 1078992"/>
              <a:gd name="connsiteY1" fmla="*/ 2211289 h 2211356"/>
              <a:gd name="connsiteX0" fmla="*/ 1078598 w 1078598"/>
              <a:gd name="connsiteY0" fmla="*/ 0 h 2211296"/>
              <a:gd name="connsiteX1" fmla="*/ 0 w 1078598"/>
              <a:gd name="connsiteY1" fmla="*/ 2211289 h 2211296"/>
              <a:gd name="connsiteX0" fmla="*/ 1195902 w 1195902"/>
              <a:gd name="connsiteY0" fmla="*/ 0 h 2199413"/>
              <a:gd name="connsiteX1" fmla="*/ 0 w 1195902"/>
              <a:gd name="connsiteY1" fmla="*/ 2199406 h 2199413"/>
              <a:gd name="connsiteX0" fmla="*/ 1276164 w 1276164"/>
              <a:gd name="connsiteY0" fmla="*/ 0 h 2835161"/>
              <a:gd name="connsiteX1" fmla="*/ 0 w 1276164"/>
              <a:gd name="connsiteY1" fmla="*/ 2835158 h 2835161"/>
              <a:gd name="connsiteX0" fmla="*/ 1276164 w 1276164"/>
              <a:gd name="connsiteY0" fmla="*/ 0 h 2858929"/>
              <a:gd name="connsiteX1" fmla="*/ 0 w 1276164"/>
              <a:gd name="connsiteY1" fmla="*/ 2858924 h 2858929"/>
            </a:gdLst>
            <a:ahLst/>
            <a:cxnLst>
              <a:cxn ang="0">
                <a:pos x="connsiteX0" y="connsiteY0"/>
              </a:cxn>
              <a:cxn ang="0">
                <a:pos x="connsiteX1" y="connsiteY1"/>
              </a:cxn>
            </a:cxnLst>
            <a:rect l="l" t="t" r="r" b="b"/>
            <a:pathLst>
              <a:path w="1276164" h="2858929">
                <a:moveTo>
                  <a:pt x="1276164" y="0"/>
                </a:moveTo>
                <a:cubicBezTo>
                  <a:pt x="1260890" y="1347226"/>
                  <a:pt x="5730" y="2861789"/>
                  <a:pt x="0" y="2858924"/>
                </a:cubicBezTo>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70" name="Freeform: Shape 269">
            <a:extLst>
              <a:ext uri="{FF2B5EF4-FFF2-40B4-BE49-F238E27FC236}">
                <a16:creationId xmlns:a16="http://schemas.microsoft.com/office/drawing/2014/main" id="{41C03BB6-2EF3-E83F-A40C-F8B5AD222C9D}"/>
              </a:ext>
            </a:extLst>
          </p:cNvPr>
          <p:cNvSpPr/>
          <p:nvPr/>
        </p:nvSpPr>
        <p:spPr>
          <a:xfrm>
            <a:off x="6247237" y="3342735"/>
            <a:ext cx="967066" cy="1917624"/>
          </a:xfrm>
          <a:custGeom>
            <a:avLst/>
            <a:gdLst>
              <a:gd name="connsiteX0" fmla="*/ 732208 w 732208"/>
              <a:gd name="connsiteY0" fmla="*/ 0 h 371261"/>
              <a:gd name="connsiteX1" fmla="*/ 0 w 732208"/>
              <a:gd name="connsiteY1" fmla="*/ 371261 h 371261"/>
              <a:gd name="connsiteX0" fmla="*/ 873149 w 873149"/>
              <a:gd name="connsiteY0" fmla="*/ 0 h 367823"/>
              <a:gd name="connsiteX1" fmla="*/ 0 w 873149"/>
              <a:gd name="connsiteY1" fmla="*/ 367823 h 367823"/>
              <a:gd name="connsiteX0" fmla="*/ 873149 w 873149"/>
              <a:gd name="connsiteY0" fmla="*/ 0 h 367823"/>
              <a:gd name="connsiteX1" fmla="*/ 0 w 873149"/>
              <a:gd name="connsiteY1" fmla="*/ 367823 h 367823"/>
              <a:gd name="connsiteX0" fmla="*/ 825023 w 825023"/>
              <a:gd name="connsiteY0" fmla="*/ 0 h 739083"/>
              <a:gd name="connsiteX1" fmla="*/ 0 w 825023"/>
              <a:gd name="connsiteY1" fmla="*/ 739083 h 739083"/>
              <a:gd name="connsiteX0" fmla="*/ 825023 w 825023"/>
              <a:gd name="connsiteY0" fmla="*/ 0 h 739091"/>
              <a:gd name="connsiteX1" fmla="*/ 0 w 825023"/>
              <a:gd name="connsiteY1" fmla="*/ 739083 h 739091"/>
              <a:gd name="connsiteX0" fmla="*/ 735645 w 735645"/>
              <a:gd name="connsiteY0" fmla="*/ 0 h 2244751"/>
              <a:gd name="connsiteX1" fmla="*/ 0 w 735645"/>
              <a:gd name="connsiteY1" fmla="*/ 2244749 h 2244751"/>
              <a:gd name="connsiteX0" fmla="*/ 588280 w 588280"/>
              <a:gd name="connsiteY0" fmla="*/ 0 h 2004121"/>
              <a:gd name="connsiteX1" fmla="*/ 27952 w 588280"/>
              <a:gd name="connsiteY1" fmla="*/ 2004118 h 2004121"/>
              <a:gd name="connsiteX0" fmla="*/ 545827 w 545827"/>
              <a:gd name="connsiteY0" fmla="*/ 812560 h 812569"/>
              <a:gd name="connsiteX1" fmla="*/ 50813 w 545827"/>
              <a:gd name="connsiteY1" fmla="*/ 0 h 812569"/>
              <a:gd name="connsiteX0" fmla="*/ 624710 w 624710"/>
              <a:gd name="connsiteY0" fmla="*/ 0 h 350138"/>
              <a:gd name="connsiteX1" fmla="*/ 14639 w 624710"/>
              <a:gd name="connsiteY1" fmla="*/ 350121 h 350138"/>
              <a:gd name="connsiteX0" fmla="*/ 1778807 w 1778807"/>
              <a:gd name="connsiteY0" fmla="*/ 0 h 2366648"/>
              <a:gd name="connsiteX1" fmla="*/ 0 w 1778807"/>
              <a:gd name="connsiteY1" fmla="*/ 2366646 h 2366648"/>
              <a:gd name="connsiteX0" fmla="*/ 1788784 w 1788784"/>
              <a:gd name="connsiteY0" fmla="*/ 0 h 2366648"/>
              <a:gd name="connsiteX1" fmla="*/ 9977 w 1788784"/>
              <a:gd name="connsiteY1" fmla="*/ 2366646 h 2366648"/>
              <a:gd name="connsiteX0" fmla="*/ 1289999 w 1289999"/>
              <a:gd name="connsiteY0" fmla="*/ 0 h 2366648"/>
              <a:gd name="connsiteX1" fmla="*/ 245838 w 1289999"/>
              <a:gd name="connsiteY1" fmla="*/ 2366646 h 2366648"/>
              <a:gd name="connsiteX0" fmla="*/ 698608 w 1767033"/>
              <a:gd name="connsiteY0" fmla="*/ 0 h 2466496"/>
              <a:gd name="connsiteX1" fmla="*/ 1767026 w 1767033"/>
              <a:gd name="connsiteY1" fmla="*/ 2466494 h 2466496"/>
              <a:gd name="connsiteX0" fmla="*/ 0 w 1068441"/>
              <a:gd name="connsiteY0" fmla="*/ 0 h 2466499"/>
              <a:gd name="connsiteX1" fmla="*/ 1068418 w 1068441"/>
              <a:gd name="connsiteY1" fmla="*/ 2466494 h 2466499"/>
              <a:gd name="connsiteX0" fmla="*/ 0 w 2140484"/>
              <a:gd name="connsiteY0" fmla="*/ 0 h 2639920"/>
              <a:gd name="connsiteX1" fmla="*/ 2140473 w 2140484"/>
              <a:gd name="connsiteY1" fmla="*/ 2639915 h 2639920"/>
              <a:gd name="connsiteX0" fmla="*/ 0 w 2132126"/>
              <a:gd name="connsiteY0" fmla="*/ 0 h 2753592"/>
              <a:gd name="connsiteX1" fmla="*/ 2132115 w 2132126"/>
              <a:gd name="connsiteY1" fmla="*/ 2753588 h 2753592"/>
              <a:gd name="connsiteX0" fmla="*/ 0 w 2132126"/>
              <a:gd name="connsiteY0" fmla="*/ 0 h 2753597"/>
              <a:gd name="connsiteX1" fmla="*/ 2132115 w 2132126"/>
              <a:gd name="connsiteY1" fmla="*/ 2753588 h 2753597"/>
              <a:gd name="connsiteX0" fmla="*/ 164198 w 166404"/>
              <a:gd name="connsiteY0" fmla="*/ 0 h 1118742"/>
              <a:gd name="connsiteX1" fmla="*/ 0 w 166404"/>
              <a:gd name="connsiteY1" fmla="*/ 553528 h 1118742"/>
              <a:gd name="connsiteX0" fmla="*/ 1078598 w 1078992"/>
              <a:gd name="connsiteY0" fmla="*/ 0 h 2211356"/>
              <a:gd name="connsiteX1" fmla="*/ 0 w 1078992"/>
              <a:gd name="connsiteY1" fmla="*/ 2211289 h 2211356"/>
              <a:gd name="connsiteX0" fmla="*/ 1078598 w 1078598"/>
              <a:gd name="connsiteY0" fmla="*/ 0 h 2211296"/>
              <a:gd name="connsiteX1" fmla="*/ 0 w 1078598"/>
              <a:gd name="connsiteY1" fmla="*/ 2211289 h 2211296"/>
              <a:gd name="connsiteX0" fmla="*/ 1195902 w 1195902"/>
              <a:gd name="connsiteY0" fmla="*/ 0 h 2199413"/>
              <a:gd name="connsiteX1" fmla="*/ 0 w 1195902"/>
              <a:gd name="connsiteY1" fmla="*/ 2199406 h 2199413"/>
              <a:gd name="connsiteX0" fmla="*/ 1276164 w 1276164"/>
              <a:gd name="connsiteY0" fmla="*/ 0 h 2835161"/>
              <a:gd name="connsiteX1" fmla="*/ 0 w 1276164"/>
              <a:gd name="connsiteY1" fmla="*/ 2835158 h 2835161"/>
              <a:gd name="connsiteX0" fmla="*/ 1276164 w 1276164"/>
              <a:gd name="connsiteY0" fmla="*/ 0 h 2858929"/>
              <a:gd name="connsiteX1" fmla="*/ 0 w 1276164"/>
              <a:gd name="connsiteY1" fmla="*/ 2858924 h 2858929"/>
              <a:gd name="connsiteX0" fmla="*/ 1893556 w 1893556"/>
              <a:gd name="connsiteY0" fmla="*/ 0 h 3613509"/>
              <a:gd name="connsiteX1" fmla="*/ 0 w 1893556"/>
              <a:gd name="connsiteY1" fmla="*/ 3613508 h 3613509"/>
            </a:gdLst>
            <a:ahLst/>
            <a:cxnLst>
              <a:cxn ang="0">
                <a:pos x="connsiteX0" y="connsiteY0"/>
              </a:cxn>
              <a:cxn ang="0">
                <a:pos x="connsiteX1" y="connsiteY1"/>
              </a:cxn>
            </a:cxnLst>
            <a:rect l="l" t="t" r="r" b="b"/>
            <a:pathLst>
              <a:path w="1893556" h="3613509">
                <a:moveTo>
                  <a:pt x="1893556" y="0"/>
                </a:moveTo>
                <a:cubicBezTo>
                  <a:pt x="1878282" y="1347226"/>
                  <a:pt x="5730" y="3616373"/>
                  <a:pt x="0" y="3613508"/>
                </a:cubicBezTo>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72" name="Freeform: Shape 271">
            <a:extLst>
              <a:ext uri="{FF2B5EF4-FFF2-40B4-BE49-F238E27FC236}">
                <a16:creationId xmlns:a16="http://schemas.microsoft.com/office/drawing/2014/main" id="{1408F207-8352-868F-106F-B41877CDA589}"/>
              </a:ext>
            </a:extLst>
          </p:cNvPr>
          <p:cNvSpPr/>
          <p:nvPr/>
        </p:nvSpPr>
        <p:spPr>
          <a:xfrm>
            <a:off x="7009237" y="3658044"/>
            <a:ext cx="746348" cy="1602315"/>
          </a:xfrm>
          <a:custGeom>
            <a:avLst/>
            <a:gdLst>
              <a:gd name="connsiteX0" fmla="*/ 732208 w 732208"/>
              <a:gd name="connsiteY0" fmla="*/ 0 h 371261"/>
              <a:gd name="connsiteX1" fmla="*/ 0 w 732208"/>
              <a:gd name="connsiteY1" fmla="*/ 371261 h 371261"/>
              <a:gd name="connsiteX0" fmla="*/ 873149 w 873149"/>
              <a:gd name="connsiteY0" fmla="*/ 0 h 367823"/>
              <a:gd name="connsiteX1" fmla="*/ 0 w 873149"/>
              <a:gd name="connsiteY1" fmla="*/ 367823 h 367823"/>
              <a:gd name="connsiteX0" fmla="*/ 873149 w 873149"/>
              <a:gd name="connsiteY0" fmla="*/ 0 h 367823"/>
              <a:gd name="connsiteX1" fmla="*/ 0 w 873149"/>
              <a:gd name="connsiteY1" fmla="*/ 367823 h 367823"/>
              <a:gd name="connsiteX0" fmla="*/ 825023 w 825023"/>
              <a:gd name="connsiteY0" fmla="*/ 0 h 739083"/>
              <a:gd name="connsiteX1" fmla="*/ 0 w 825023"/>
              <a:gd name="connsiteY1" fmla="*/ 739083 h 739083"/>
              <a:gd name="connsiteX0" fmla="*/ 825023 w 825023"/>
              <a:gd name="connsiteY0" fmla="*/ 0 h 739091"/>
              <a:gd name="connsiteX1" fmla="*/ 0 w 825023"/>
              <a:gd name="connsiteY1" fmla="*/ 739083 h 739091"/>
              <a:gd name="connsiteX0" fmla="*/ 735645 w 735645"/>
              <a:gd name="connsiteY0" fmla="*/ 0 h 2244751"/>
              <a:gd name="connsiteX1" fmla="*/ 0 w 735645"/>
              <a:gd name="connsiteY1" fmla="*/ 2244749 h 2244751"/>
              <a:gd name="connsiteX0" fmla="*/ 588280 w 588280"/>
              <a:gd name="connsiteY0" fmla="*/ 0 h 2004121"/>
              <a:gd name="connsiteX1" fmla="*/ 27952 w 588280"/>
              <a:gd name="connsiteY1" fmla="*/ 2004118 h 2004121"/>
              <a:gd name="connsiteX0" fmla="*/ 545827 w 545827"/>
              <a:gd name="connsiteY0" fmla="*/ 812560 h 812569"/>
              <a:gd name="connsiteX1" fmla="*/ 50813 w 545827"/>
              <a:gd name="connsiteY1" fmla="*/ 0 h 812569"/>
              <a:gd name="connsiteX0" fmla="*/ 624710 w 624710"/>
              <a:gd name="connsiteY0" fmla="*/ 0 h 350138"/>
              <a:gd name="connsiteX1" fmla="*/ 14639 w 624710"/>
              <a:gd name="connsiteY1" fmla="*/ 350121 h 350138"/>
              <a:gd name="connsiteX0" fmla="*/ 1778807 w 1778807"/>
              <a:gd name="connsiteY0" fmla="*/ 0 h 2366648"/>
              <a:gd name="connsiteX1" fmla="*/ 0 w 1778807"/>
              <a:gd name="connsiteY1" fmla="*/ 2366646 h 2366648"/>
              <a:gd name="connsiteX0" fmla="*/ 1788784 w 1788784"/>
              <a:gd name="connsiteY0" fmla="*/ 0 h 2366648"/>
              <a:gd name="connsiteX1" fmla="*/ 9977 w 1788784"/>
              <a:gd name="connsiteY1" fmla="*/ 2366646 h 2366648"/>
              <a:gd name="connsiteX0" fmla="*/ 1289999 w 1289999"/>
              <a:gd name="connsiteY0" fmla="*/ 0 h 2366648"/>
              <a:gd name="connsiteX1" fmla="*/ 245838 w 1289999"/>
              <a:gd name="connsiteY1" fmla="*/ 2366646 h 2366648"/>
              <a:gd name="connsiteX0" fmla="*/ 698608 w 1767033"/>
              <a:gd name="connsiteY0" fmla="*/ 0 h 2466496"/>
              <a:gd name="connsiteX1" fmla="*/ 1767026 w 1767033"/>
              <a:gd name="connsiteY1" fmla="*/ 2466494 h 2466496"/>
              <a:gd name="connsiteX0" fmla="*/ 0 w 1068441"/>
              <a:gd name="connsiteY0" fmla="*/ 0 h 2466499"/>
              <a:gd name="connsiteX1" fmla="*/ 1068418 w 1068441"/>
              <a:gd name="connsiteY1" fmla="*/ 2466494 h 2466499"/>
              <a:gd name="connsiteX0" fmla="*/ 0 w 2140484"/>
              <a:gd name="connsiteY0" fmla="*/ 0 h 2639920"/>
              <a:gd name="connsiteX1" fmla="*/ 2140473 w 2140484"/>
              <a:gd name="connsiteY1" fmla="*/ 2639915 h 2639920"/>
              <a:gd name="connsiteX0" fmla="*/ 0 w 2132126"/>
              <a:gd name="connsiteY0" fmla="*/ 0 h 2753592"/>
              <a:gd name="connsiteX1" fmla="*/ 2132115 w 2132126"/>
              <a:gd name="connsiteY1" fmla="*/ 2753588 h 2753592"/>
              <a:gd name="connsiteX0" fmla="*/ 0 w 2132126"/>
              <a:gd name="connsiteY0" fmla="*/ 0 h 2753597"/>
              <a:gd name="connsiteX1" fmla="*/ 2132115 w 2132126"/>
              <a:gd name="connsiteY1" fmla="*/ 2753588 h 2753597"/>
              <a:gd name="connsiteX0" fmla="*/ 164198 w 166404"/>
              <a:gd name="connsiteY0" fmla="*/ 0 h 1118742"/>
              <a:gd name="connsiteX1" fmla="*/ 0 w 166404"/>
              <a:gd name="connsiteY1" fmla="*/ 553528 h 1118742"/>
              <a:gd name="connsiteX0" fmla="*/ 1078598 w 1078992"/>
              <a:gd name="connsiteY0" fmla="*/ 0 h 2211356"/>
              <a:gd name="connsiteX1" fmla="*/ 0 w 1078992"/>
              <a:gd name="connsiteY1" fmla="*/ 2211289 h 2211356"/>
              <a:gd name="connsiteX0" fmla="*/ 1078598 w 1078598"/>
              <a:gd name="connsiteY0" fmla="*/ 0 h 2211296"/>
              <a:gd name="connsiteX1" fmla="*/ 0 w 1078598"/>
              <a:gd name="connsiteY1" fmla="*/ 2211289 h 2211296"/>
              <a:gd name="connsiteX0" fmla="*/ 1195902 w 1195902"/>
              <a:gd name="connsiteY0" fmla="*/ 0 h 2199413"/>
              <a:gd name="connsiteX1" fmla="*/ 0 w 1195902"/>
              <a:gd name="connsiteY1" fmla="*/ 2199406 h 2199413"/>
              <a:gd name="connsiteX0" fmla="*/ 1276164 w 1276164"/>
              <a:gd name="connsiteY0" fmla="*/ 0 h 2835161"/>
              <a:gd name="connsiteX1" fmla="*/ 0 w 1276164"/>
              <a:gd name="connsiteY1" fmla="*/ 2835158 h 2835161"/>
              <a:gd name="connsiteX0" fmla="*/ 1276164 w 1276164"/>
              <a:gd name="connsiteY0" fmla="*/ 0 h 2858929"/>
              <a:gd name="connsiteX1" fmla="*/ 0 w 1276164"/>
              <a:gd name="connsiteY1" fmla="*/ 2858924 h 2858929"/>
              <a:gd name="connsiteX0" fmla="*/ 1461381 w 1461381"/>
              <a:gd name="connsiteY0" fmla="*/ 0 h 3019351"/>
              <a:gd name="connsiteX1" fmla="*/ 0 w 1461381"/>
              <a:gd name="connsiteY1" fmla="*/ 3019348 h 3019351"/>
            </a:gdLst>
            <a:ahLst/>
            <a:cxnLst>
              <a:cxn ang="0">
                <a:pos x="connsiteX0" y="connsiteY0"/>
              </a:cxn>
              <a:cxn ang="0">
                <a:pos x="connsiteX1" y="connsiteY1"/>
              </a:cxn>
            </a:cxnLst>
            <a:rect l="l" t="t" r="r" b="b"/>
            <a:pathLst>
              <a:path w="1461381" h="3019351">
                <a:moveTo>
                  <a:pt x="1461381" y="0"/>
                </a:moveTo>
                <a:cubicBezTo>
                  <a:pt x="1446107" y="1347226"/>
                  <a:pt x="5730" y="3022213"/>
                  <a:pt x="0" y="3019348"/>
                </a:cubicBezTo>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74" name="Freeform: Shape 273">
            <a:extLst>
              <a:ext uri="{FF2B5EF4-FFF2-40B4-BE49-F238E27FC236}">
                <a16:creationId xmlns:a16="http://schemas.microsoft.com/office/drawing/2014/main" id="{898972AB-066E-5D1C-4A1B-FA306A0C039C}"/>
              </a:ext>
            </a:extLst>
          </p:cNvPr>
          <p:cNvSpPr/>
          <p:nvPr/>
        </p:nvSpPr>
        <p:spPr>
          <a:xfrm>
            <a:off x="7847436" y="3342735"/>
            <a:ext cx="443650" cy="1917624"/>
          </a:xfrm>
          <a:custGeom>
            <a:avLst/>
            <a:gdLst>
              <a:gd name="connsiteX0" fmla="*/ 732208 w 732208"/>
              <a:gd name="connsiteY0" fmla="*/ 0 h 371261"/>
              <a:gd name="connsiteX1" fmla="*/ 0 w 732208"/>
              <a:gd name="connsiteY1" fmla="*/ 371261 h 371261"/>
              <a:gd name="connsiteX0" fmla="*/ 873149 w 873149"/>
              <a:gd name="connsiteY0" fmla="*/ 0 h 367823"/>
              <a:gd name="connsiteX1" fmla="*/ 0 w 873149"/>
              <a:gd name="connsiteY1" fmla="*/ 367823 h 367823"/>
              <a:gd name="connsiteX0" fmla="*/ 873149 w 873149"/>
              <a:gd name="connsiteY0" fmla="*/ 0 h 367823"/>
              <a:gd name="connsiteX1" fmla="*/ 0 w 873149"/>
              <a:gd name="connsiteY1" fmla="*/ 367823 h 367823"/>
              <a:gd name="connsiteX0" fmla="*/ 825023 w 825023"/>
              <a:gd name="connsiteY0" fmla="*/ 0 h 739083"/>
              <a:gd name="connsiteX1" fmla="*/ 0 w 825023"/>
              <a:gd name="connsiteY1" fmla="*/ 739083 h 739083"/>
              <a:gd name="connsiteX0" fmla="*/ 825023 w 825023"/>
              <a:gd name="connsiteY0" fmla="*/ 0 h 739091"/>
              <a:gd name="connsiteX1" fmla="*/ 0 w 825023"/>
              <a:gd name="connsiteY1" fmla="*/ 739083 h 739091"/>
              <a:gd name="connsiteX0" fmla="*/ 735645 w 735645"/>
              <a:gd name="connsiteY0" fmla="*/ 0 h 2244751"/>
              <a:gd name="connsiteX1" fmla="*/ 0 w 735645"/>
              <a:gd name="connsiteY1" fmla="*/ 2244749 h 2244751"/>
              <a:gd name="connsiteX0" fmla="*/ 588280 w 588280"/>
              <a:gd name="connsiteY0" fmla="*/ 0 h 2004121"/>
              <a:gd name="connsiteX1" fmla="*/ 27952 w 588280"/>
              <a:gd name="connsiteY1" fmla="*/ 2004118 h 2004121"/>
              <a:gd name="connsiteX0" fmla="*/ 545827 w 545827"/>
              <a:gd name="connsiteY0" fmla="*/ 812560 h 812569"/>
              <a:gd name="connsiteX1" fmla="*/ 50813 w 545827"/>
              <a:gd name="connsiteY1" fmla="*/ 0 h 812569"/>
              <a:gd name="connsiteX0" fmla="*/ 624710 w 624710"/>
              <a:gd name="connsiteY0" fmla="*/ 0 h 350138"/>
              <a:gd name="connsiteX1" fmla="*/ 14639 w 624710"/>
              <a:gd name="connsiteY1" fmla="*/ 350121 h 350138"/>
              <a:gd name="connsiteX0" fmla="*/ 1778807 w 1778807"/>
              <a:gd name="connsiteY0" fmla="*/ 0 h 2366648"/>
              <a:gd name="connsiteX1" fmla="*/ 0 w 1778807"/>
              <a:gd name="connsiteY1" fmla="*/ 2366646 h 2366648"/>
              <a:gd name="connsiteX0" fmla="*/ 1788784 w 1788784"/>
              <a:gd name="connsiteY0" fmla="*/ 0 h 2366648"/>
              <a:gd name="connsiteX1" fmla="*/ 9977 w 1788784"/>
              <a:gd name="connsiteY1" fmla="*/ 2366646 h 2366648"/>
              <a:gd name="connsiteX0" fmla="*/ 1289999 w 1289999"/>
              <a:gd name="connsiteY0" fmla="*/ 0 h 2366648"/>
              <a:gd name="connsiteX1" fmla="*/ 245838 w 1289999"/>
              <a:gd name="connsiteY1" fmla="*/ 2366646 h 2366648"/>
              <a:gd name="connsiteX0" fmla="*/ 698608 w 1767033"/>
              <a:gd name="connsiteY0" fmla="*/ 0 h 2466496"/>
              <a:gd name="connsiteX1" fmla="*/ 1767026 w 1767033"/>
              <a:gd name="connsiteY1" fmla="*/ 2466494 h 2466496"/>
              <a:gd name="connsiteX0" fmla="*/ 0 w 1068441"/>
              <a:gd name="connsiteY0" fmla="*/ 0 h 2466499"/>
              <a:gd name="connsiteX1" fmla="*/ 1068418 w 1068441"/>
              <a:gd name="connsiteY1" fmla="*/ 2466494 h 2466499"/>
              <a:gd name="connsiteX0" fmla="*/ 0 w 2140484"/>
              <a:gd name="connsiteY0" fmla="*/ 0 h 2639920"/>
              <a:gd name="connsiteX1" fmla="*/ 2140473 w 2140484"/>
              <a:gd name="connsiteY1" fmla="*/ 2639915 h 2639920"/>
              <a:gd name="connsiteX0" fmla="*/ 0 w 2132126"/>
              <a:gd name="connsiteY0" fmla="*/ 0 h 2753592"/>
              <a:gd name="connsiteX1" fmla="*/ 2132115 w 2132126"/>
              <a:gd name="connsiteY1" fmla="*/ 2753588 h 2753592"/>
              <a:gd name="connsiteX0" fmla="*/ 0 w 2132126"/>
              <a:gd name="connsiteY0" fmla="*/ 0 h 2753597"/>
              <a:gd name="connsiteX1" fmla="*/ 2132115 w 2132126"/>
              <a:gd name="connsiteY1" fmla="*/ 2753588 h 2753597"/>
              <a:gd name="connsiteX0" fmla="*/ 164198 w 166404"/>
              <a:gd name="connsiteY0" fmla="*/ 0 h 1118742"/>
              <a:gd name="connsiteX1" fmla="*/ 0 w 166404"/>
              <a:gd name="connsiteY1" fmla="*/ 553528 h 1118742"/>
              <a:gd name="connsiteX0" fmla="*/ 1078598 w 1078992"/>
              <a:gd name="connsiteY0" fmla="*/ 0 h 2211356"/>
              <a:gd name="connsiteX1" fmla="*/ 0 w 1078992"/>
              <a:gd name="connsiteY1" fmla="*/ 2211289 h 2211356"/>
              <a:gd name="connsiteX0" fmla="*/ 1078598 w 1078598"/>
              <a:gd name="connsiteY0" fmla="*/ 0 h 2211296"/>
              <a:gd name="connsiteX1" fmla="*/ 0 w 1078598"/>
              <a:gd name="connsiteY1" fmla="*/ 2211289 h 2211296"/>
              <a:gd name="connsiteX0" fmla="*/ 1195902 w 1195902"/>
              <a:gd name="connsiteY0" fmla="*/ 0 h 2199413"/>
              <a:gd name="connsiteX1" fmla="*/ 0 w 1195902"/>
              <a:gd name="connsiteY1" fmla="*/ 2199406 h 2199413"/>
              <a:gd name="connsiteX0" fmla="*/ 1276164 w 1276164"/>
              <a:gd name="connsiteY0" fmla="*/ 0 h 2835161"/>
              <a:gd name="connsiteX1" fmla="*/ 0 w 1276164"/>
              <a:gd name="connsiteY1" fmla="*/ 2835158 h 2835161"/>
              <a:gd name="connsiteX0" fmla="*/ 1276164 w 1276164"/>
              <a:gd name="connsiteY0" fmla="*/ 0 h 2858929"/>
              <a:gd name="connsiteX1" fmla="*/ 0 w 1276164"/>
              <a:gd name="connsiteY1" fmla="*/ 2858924 h 2858929"/>
              <a:gd name="connsiteX0" fmla="*/ 868686 w 868686"/>
              <a:gd name="connsiteY0" fmla="*/ 0 h 3613509"/>
              <a:gd name="connsiteX1" fmla="*/ 0 w 868686"/>
              <a:gd name="connsiteY1" fmla="*/ 3613508 h 3613509"/>
            </a:gdLst>
            <a:ahLst/>
            <a:cxnLst>
              <a:cxn ang="0">
                <a:pos x="connsiteX0" y="connsiteY0"/>
              </a:cxn>
              <a:cxn ang="0">
                <a:pos x="connsiteX1" y="connsiteY1"/>
              </a:cxn>
            </a:cxnLst>
            <a:rect l="l" t="t" r="r" b="b"/>
            <a:pathLst>
              <a:path w="868686" h="3613509">
                <a:moveTo>
                  <a:pt x="868686" y="0"/>
                </a:moveTo>
                <a:cubicBezTo>
                  <a:pt x="853412" y="1347226"/>
                  <a:pt x="5730" y="3616373"/>
                  <a:pt x="0" y="3613508"/>
                </a:cubicBezTo>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76" name="Freeform: Shape 275">
            <a:extLst>
              <a:ext uri="{FF2B5EF4-FFF2-40B4-BE49-F238E27FC236}">
                <a16:creationId xmlns:a16="http://schemas.microsoft.com/office/drawing/2014/main" id="{EF8E59DB-B1A7-7033-8419-23905D466430}"/>
              </a:ext>
            </a:extLst>
          </p:cNvPr>
          <p:cNvSpPr/>
          <p:nvPr/>
        </p:nvSpPr>
        <p:spPr>
          <a:xfrm>
            <a:off x="8833850" y="3651738"/>
            <a:ext cx="461399" cy="1608621"/>
          </a:xfrm>
          <a:custGeom>
            <a:avLst/>
            <a:gdLst>
              <a:gd name="connsiteX0" fmla="*/ 732208 w 732208"/>
              <a:gd name="connsiteY0" fmla="*/ 0 h 371261"/>
              <a:gd name="connsiteX1" fmla="*/ 0 w 732208"/>
              <a:gd name="connsiteY1" fmla="*/ 371261 h 371261"/>
              <a:gd name="connsiteX0" fmla="*/ 873149 w 873149"/>
              <a:gd name="connsiteY0" fmla="*/ 0 h 367823"/>
              <a:gd name="connsiteX1" fmla="*/ 0 w 873149"/>
              <a:gd name="connsiteY1" fmla="*/ 367823 h 367823"/>
              <a:gd name="connsiteX0" fmla="*/ 873149 w 873149"/>
              <a:gd name="connsiteY0" fmla="*/ 0 h 367823"/>
              <a:gd name="connsiteX1" fmla="*/ 0 w 873149"/>
              <a:gd name="connsiteY1" fmla="*/ 367823 h 367823"/>
              <a:gd name="connsiteX0" fmla="*/ 825023 w 825023"/>
              <a:gd name="connsiteY0" fmla="*/ 0 h 739083"/>
              <a:gd name="connsiteX1" fmla="*/ 0 w 825023"/>
              <a:gd name="connsiteY1" fmla="*/ 739083 h 739083"/>
              <a:gd name="connsiteX0" fmla="*/ 825023 w 825023"/>
              <a:gd name="connsiteY0" fmla="*/ 0 h 739091"/>
              <a:gd name="connsiteX1" fmla="*/ 0 w 825023"/>
              <a:gd name="connsiteY1" fmla="*/ 739083 h 739091"/>
              <a:gd name="connsiteX0" fmla="*/ 735645 w 735645"/>
              <a:gd name="connsiteY0" fmla="*/ 0 h 2244751"/>
              <a:gd name="connsiteX1" fmla="*/ 0 w 735645"/>
              <a:gd name="connsiteY1" fmla="*/ 2244749 h 2244751"/>
              <a:gd name="connsiteX0" fmla="*/ 588280 w 588280"/>
              <a:gd name="connsiteY0" fmla="*/ 0 h 2004121"/>
              <a:gd name="connsiteX1" fmla="*/ 27952 w 588280"/>
              <a:gd name="connsiteY1" fmla="*/ 2004118 h 2004121"/>
              <a:gd name="connsiteX0" fmla="*/ 545827 w 545827"/>
              <a:gd name="connsiteY0" fmla="*/ 812560 h 812569"/>
              <a:gd name="connsiteX1" fmla="*/ 50813 w 545827"/>
              <a:gd name="connsiteY1" fmla="*/ 0 h 812569"/>
              <a:gd name="connsiteX0" fmla="*/ 624710 w 624710"/>
              <a:gd name="connsiteY0" fmla="*/ 0 h 350138"/>
              <a:gd name="connsiteX1" fmla="*/ 14639 w 624710"/>
              <a:gd name="connsiteY1" fmla="*/ 350121 h 350138"/>
              <a:gd name="connsiteX0" fmla="*/ 1778807 w 1778807"/>
              <a:gd name="connsiteY0" fmla="*/ 0 h 2366648"/>
              <a:gd name="connsiteX1" fmla="*/ 0 w 1778807"/>
              <a:gd name="connsiteY1" fmla="*/ 2366646 h 2366648"/>
              <a:gd name="connsiteX0" fmla="*/ 1788784 w 1788784"/>
              <a:gd name="connsiteY0" fmla="*/ 0 h 2366648"/>
              <a:gd name="connsiteX1" fmla="*/ 9977 w 1788784"/>
              <a:gd name="connsiteY1" fmla="*/ 2366646 h 2366648"/>
              <a:gd name="connsiteX0" fmla="*/ 1289999 w 1289999"/>
              <a:gd name="connsiteY0" fmla="*/ 0 h 2366648"/>
              <a:gd name="connsiteX1" fmla="*/ 245838 w 1289999"/>
              <a:gd name="connsiteY1" fmla="*/ 2366646 h 2366648"/>
              <a:gd name="connsiteX0" fmla="*/ 698608 w 1767033"/>
              <a:gd name="connsiteY0" fmla="*/ 0 h 2466496"/>
              <a:gd name="connsiteX1" fmla="*/ 1767026 w 1767033"/>
              <a:gd name="connsiteY1" fmla="*/ 2466494 h 2466496"/>
              <a:gd name="connsiteX0" fmla="*/ 0 w 1068441"/>
              <a:gd name="connsiteY0" fmla="*/ 0 h 2466499"/>
              <a:gd name="connsiteX1" fmla="*/ 1068418 w 1068441"/>
              <a:gd name="connsiteY1" fmla="*/ 2466494 h 2466499"/>
              <a:gd name="connsiteX0" fmla="*/ 0 w 2140484"/>
              <a:gd name="connsiteY0" fmla="*/ 0 h 2639920"/>
              <a:gd name="connsiteX1" fmla="*/ 2140473 w 2140484"/>
              <a:gd name="connsiteY1" fmla="*/ 2639915 h 2639920"/>
              <a:gd name="connsiteX0" fmla="*/ 0 w 2132126"/>
              <a:gd name="connsiteY0" fmla="*/ 0 h 2753592"/>
              <a:gd name="connsiteX1" fmla="*/ 2132115 w 2132126"/>
              <a:gd name="connsiteY1" fmla="*/ 2753588 h 2753592"/>
              <a:gd name="connsiteX0" fmla="*/ 0 w 2132126"/>
              <a:gd name="connsiteY0" fmla="*/ 0 h 2753597"/>
              <a:gd name="connsiteX1" fmla="*/ 2132115 w 2132126"/>
              <a:gd name="connsiteY1" fmla="*/ 2753588 h 2753597"/>
              <a:gd name="connsiteX0" fmla="*/ 164198 w 166404"/>
              <a:gd name="connsiteY0" fmla="*/ 0 h 1118742"/>
              <a:gd name="connsiteX1" fmla="*/ 0 w 166404"/>
              <a:gd name="connsiteY1" fmla="*/ 553528 h 1118742"/>
              <a:gd name="connsiteX0" fmla="*/ 1078598 w 1078992"/>
              <a:gd name="connsiteY0" fmla="*/ 0 h 2211356"/>
              <a:gd name="connsiteX1" fmla="*/ 0 w 1078992"/>
              <a:gd name="connsiteY1" fmla="*/ 2211289 h 2211356"/>
              <a:gd name="connsiteX0" fmla="*/ 1078598 w 1078598"/>
              <a:gd name="connsiteY0" fmla="*/ 0 h 2211296"/>
              <a:gd name="connsiteX1" fmla="*/ 0 w 1078598"/>
              <a:gd name="connsiteY1" fmla="*/ 2211289 h 2211296"/>
              <a:gd name="connsiteX0" fmla="*/ 1195902 w 1195902"/>
              <a:gd name="connsiteY0" fmla="*/ 0 h 2199413"/>
              <a:gd name="connsiteX1" fmla="*/ 0 w 1195902"/>
              <a:gd name="connsiteY1" fmla="*/ 2199406 h 2199413"/>
              <a:gd name="connsiteX0" fmla="*/ 1276164 w 1276164"/>
              <a:gd name="connsiteY0" fmla="*/ 0 h 2835161"/>
              <a:gd name="connsiteX1" fmla="*/ 0 w 1276164"/>
              <a:gd name="connsiteY1" fmla="*/ 2835158 h 2835161"/>
              <a:gd name="connsiteX0" fmla="*/ 1276164 w 1276164"/>
              <a:gd name="connsiteY0" fmla="*/ 0 h 2858929"/>
              <a:gd name="connsiteX1" fmla="*/ 0 w 1276164"/>
              <a:gd name="connsiteY1" fmla="*/ 2858924 h 2858929"/>
              <a:gd name="connsiteX0" fmla="*/ 186 w 903439"/>
              <a:gd name="connsiteY0" fmla="*/ 0 h 3031234"/>
              <a:gd name="connsiteX1" fmla="*/ 903413 w 903439"/>
              <a:gd name="connsiteY1" fmla="*/ 3031231 h 3031234"/>
            </a:gdLst>
            <a:ahLst/>
            <a:cxnLst>
              <a:cxn ang="0">
                <a:pos x="connsiteX0" y="connsiteY0"/>
              </a:cxn>
              <a:cxn ang="0">
                <a:pos x="connsiteX1" y="connsiteY1"/>
              </a:cxn>
            </a:cxnLst>
            <a:rect l="l" t="t" r="r" b="b"/>
            <a:pathLst>
              <a:path w="903439" h="3031234">
                <a:moveTo>
                  <a:pt x="186" y="0"/>
                </a:moveTo>
                <a:cubicBezTo>
                  <a:pt x="-15088" y="1347226"/>
                  <a:pt x="909143" y="3034096"/>
                  <a:pt x="903413" y="3031231"/>
                </a:cubicBezTo>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78" name="Freeform: Shape 277">
            <a:extLst>
              <a:ext uri="{FF2B5EF4-FFF2-40B4-BE49-F238E27FC236}">
                <a16:creationId xmlns:a16="http://schemas.microsoft.com/office/drawing/2014/main" id="{5BB352D7-5496-1F58-BD1A-60BE10F1F9D1}"/>
              </a:ext>
            </a:extLst>
          </p:cNvPr>
          <p:cNvSpPr/>
          <p:nvPr/>
        </p:nvSpPr>
        <p:spPr>
          <a:xfrm>
            <a:off x="9385065" y="3431021"/>
            <a:ext cx="291192" cy="1829337"/>
          </a:xfrm>
          <a:custGeom>
            <a:avLst/>
            <a:gdLst>
              <a:gd name="connsiteX0" fmla="*/ 732208 w 732208"/>
              <a:gd name="connsiteY0" fmla="*/ 0 h 371261"/>
              <a:gd name="connsiteX1" fmla="*/ 0 w 732208"/>
              <a:gd name="connsiteY1" fmla="*/ 371261 h 371261"/>
              <a:gd name="connsiteX0" fmla="*/ 873149 w 873149"/>
              <a:gd name="connsiteY0" fmla="*/ 0 h 367823"/>
              <a:gd name="connsiteX1" fmla="*/ 0 w 873149"/>
              <a:gd name="connsiteY1" fmla="*/ 367823 h 367823"/>
              <a:gd name="connsiteX0" fmla="*/ 873149 w 873149"/>
              <a:gd name="connsiteY0" fmla="*/ 0 h 367823"/>
              <a:gd name="connsiteX1" fmla="*/ 0 w 873149"/>
              <a:gd name="connsiteY1" fmla="*/ 367823 h 367823"/>
              <a:gd name="connsiteX0" fmla="*/ 825023 w 825023"/>
              <a:gd name="connsiteY0" fmla="*/ 0 h 739083"/>
              <a:gd name="connsiteX1" fmla="*/ 0 w 825023"/>
              <a:gd name="connsiteY1" fmla="*/ 739083 h 739083"/>
              <a:gd name="connsiteX0" fmla="*/ 825023 w 825023"/>
              <a:gd name="connsiteY0" fmla="*/ 0 h 739091"/>
              <a:gd name="connsiteX1" fmla="*/ 0 w 825023"/>
              <a:gd name="connsiteY1" fmla="*/ 739083 h 739091"/>
              <a:gd name="connsiteX0" fmla="*/ 735645 w 735645"/>
              <a:gd name="connsiteY0" fmla="*/ 0 h 2244751"/>
              <a:gd name="connsiteX1" fmla="*/ 0 w 735645"/>
              <a:gd name="connsiteY1" fmla="*/ 2244749 h 2244751"/>
              <a:gd name="connsiteX0" fmla="*/ 588280 w 588280"/>
              <a:gd name="connsiteY0" fmla="*/ 0 h 2004121"/>
              <a:gd name="connsiteX1" fmla="*/ 27952 w 588280"/>
              <a:gd name="connsiteY1" fmla="*/ 2004118 h 2004121"/>
              <a:gd name="connsiteX0" fmla="*/ 545827 w 545827"/>
              <a:gd name="connsiteY0" fmla="*/ 812560 h 812569"/>
              <a:gd name="connsiteX1" fmla="*/ 50813 w 545827"/>
              <a:gd name="connsiteY1" fmla="*/ 0 h 812569"/>
              <a:gd name="connsiteX0" fmla="*/ 624710 w 624710"/>
              <a:gd name="connsiteY0" fmla="*/ 0 h 350138"/>
              <a:gd name="connsiteX1" fmla="*/ 14639 w 624710"/>
              <a:gd name="connsiteY1" fmla="*/ 350121 h 350138"/>
              <a:gd name="connsiteX0" fmla="*/ 1778807 w 1778807"/>
              <a:gd name="connsiteY0" fmla="*/ 0 h 2366648"/>
              <a:gd name="connsiteX1" fmla="*/ 0 w 1778807"/>
              <a:gd name="connsiteY1" fmla="*/ 2366646 h 2366648"/>
              <a:gd name="connsiteX0" fmla="*/ 1788784 w 1788784"/>
              <a:gd name="connsiteY0" fmla="*/ 0 h 2366648"/>
              <a:gd name="connsiteX1" fmla="*/ 9977 w 1788784"/>
              <a:gd name="connsiteY1" fmla="*/ 2366646 h 2366648"/>
              <a:gd name="connsiteX0" fmla="*/ 1289999 w 1289999"/>
              <a:gd name="connsiteY0" fmla="*/ 0 h 2366648"/>
              <a:gd name="connsiteX1" fmla="*/ 245838 w 1289999"/>
              <a:gd name="connsiteY1" fmla="*/ 2366646 h 2366648"/>
              <a:gd name="connsiteX0" fmla="*/ 698608 w 1767033"/>
              <a:gd name="connsiteY0" fmla="*/ 0 h 2466496"/>
              <a:gd name="connsiteX1" fmla="*/ 1767026 w 1767033"/>
              <a:gd name="connsiteY1" fmla="*/ 2466494 h 2466496"/>
              <a:gd name="connsiteX0" fmla="*/ 0 w 1068441"/>
              <a:gd name="connsiteY0" fmla="*/ 0 h 2466499"/>
              <a:gd name="connsiteX1" fmla="*/ 1068418 w 1068441"/>
              <a:gd name="connsiteY1" fmla="*/ 2466494 h 2466499"/>
              <a:gd name="connsiteX0" fmla="*/ 0 w 2140484"/>
              <a:gd name="connsiteY0" fmla="*/ 0 h 2639920"/>
              <a:gd name="connsiteX1" fmla="*/ 2140473 w 2140484"/>
              <a:gd name="connsiteY1" fmla="*/ 2639915 h 2639920"/>
              <a:gd name="connsiteX0" fmla="*/ 0 w 2132126"/>
              <a:gd name="connsiteY0" fmla="*/ 0 h 2753592"/>
              <a:gd name="connsiteX1" fmla="*/ 2132115 w 2132126"/>
              <a:gd name="connsiteY1" fmla="*/ 2753588 h 2753592"/>
              <a:gd name="connsiteX0" fmla="*/ 0 w 2132126"/>
              <a:gd name="connsiteY0" fmla="*/ 0 h 2753597"/>
              <a:gd name="connsiteX1" fmla="*/ 2132115 w 2132126"/>
              <a:gd name="connsiteY1" fmla="*/ 2753588 h 2753597"/>
              <a:gd name="connsiteX0" fmla="*/ 164198 w 166404"/>
              <a:gd name="connsiteY0" fmla="*/ 0 h 1118742"/>
              <a:gd name="connsiteX1" fmla="*/ 0 w 166404"/>
              <a:gd name="connsiteY1" fmla="*/ 553528 h 1118742"/>
              <a:gd name="connsiteX0" fmla="*/ 1078598 w 1078992"/>
              <a:gd name="connsiteY0" fmla="*/ 0 h 2211356"/>
              <a:gd name="connsiteX1" fmla="*/ 0 w 1078992"/>
              <a:gd name="connsiteY1" fmla="*/ 2211289 h 2211356"/>
              <a:gd name="connsiteX0" fmla="*/ 1078598 w 1078598"/>
              <a:gd name="connsiteY0" fmla="*/ 0 h 2211296"/>
              <a:gd name="connsiteX1" fmla="*/ 0 w 1078598"/>
              <a:gd name="connsiteY1" fmla="*/ 2211289 h 2211296"/>
              <a:gd name="connsiteX0" fmla="*/ 1195902 w 1195902"/>
              <a:gd name="connsiteY0" fmla="*/ 0 h 2199413"/>
              <a:gd name="connsiteX1" fmla="*/ 0 w 1195902"/>
              <a:gd name="connsiteY1" fmla="*/ 2199406 h 2199413"/>
              <a:gd name="connsiteX0" fmla="*/ 1276164 w 1276164"/>
              <a:gd name="connsiteY0" fmla="*/ 0 h 2835161"/>
              <a:gd name="connsiteX1" fmla="*/ 0 w 1276164"/>
              <a:gd name="connsiteY1" fmla="*/ 2835158 h 2835161"/>
              <a:gd name="connsiteX0" fmla="*/ 1276164 w 1276164"/>
              <a:gd name="connsiteY0" fmla="*/ 0 h 2858929"/>
              <a:gd name="connsiteX1" fmla="*/ 0 w 1276164"/>
              <a:gd name="connsiteY1" fmla="*/ 2858924 h 2858929"/>
              <a:gd name="connsiteX0" fmla="*/ 290 w 570166"/>
              <a:gd name="connsiteY0" fmla="*/ 0 h 3447144"/>
              <a:gd name="connsiteX1" fmla="*/ 570125 w 570166"/>
              <a:gd name="connsiteY1" fmla="*/ 3447143 h 3447144"/>
            </a:gdLst>
            <a:ahLst/>
            <a:cxnLst>
              <a:cxn ang="0">
                <a:pos x="connsiteX0" y="connsiteY0"/>
              </a:cxn>
              <a:cxn ang="0">
                <a:pos x="connsiteX1" y="connsiteY1"/>
              </a:cxn>
            </a:cxnLst>
            <a:rect l="l" t="t" r="r" b="b"/>
            <a:pathLst>
              <a:path w="570166" h="3447144">
                <a:moveTo>
                  <a:pt x="290" y="0"/>
                </a:moveTo>
                <a:cubicBezTo>
                  <a:pt x="-14984" y="1347226"/>
                  <a:pt x="575855" y="3450008"/>
                  <a:pt x="570125" y="3447143"/>
                </a:cubicBezTo>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80" name="Freeform: Shape 279">
            <a:extLst>
              <a:ext uri="{FF2B5EF4-FFF2-40B4-BE49-F238E27FC236}">
                <a16:creationId xmlns:a16="http://schemas.microsoft.com/office/drawing/2014/main" id="{3375539B-3BD7-28F7-8267-7546376BD751}"/>
              </a:ext>
            </a:extLst>
          </p:cNvPr>
          <p:cNvSpPr/>
          <p:nvPr/>
        </p:nvSpPr>
        <p:spPr>
          <a:xfrm>
            <a:off x="10362036" y="3648585"/>
            <a:ext cx="654907" cy="1611774"/>
          </a:xfrm>
          <a:custGeom>
            <a:avLst/>
            <a:gdLst>
              <a:gd name="connsiteX0" fmla="*/ 732208 w 732208"/>
              <a:gd name="connsiteY0" fmla="*/ 0 h 371261"/>
              <a:gd name="connsiteX1" fmla="*/ 0 w 732208"/>
              <a:gd name="connsiteY1" fmla="*/ 371261 h 371261"/>
              <a:gd name="connsiteX0" fmla="*/ 873149 w 873149"/>
              <a:gd name="connsiteY0" fmla="*/ 0 h 367823"/>
              <a:gd name="connsiteX1" fmla="*/ 0 w 873149"/>
              <a:gd name="connsiteY1" fmla="*/ 367823 h 367823"/>
              <a:gd name="connsiteX0" fmla="*/ 873149 w 873149"/>
              <a:gd name="connsiteY0" fmla="*/ 0 h 367823"/>
              <a:gd name="connsiteX1" fmla="*/ 0 w 873149"/>
              <a:gd name="connsiteY1" fmla="*/ 367823 h 367823"/>
              <a:gd name="connsiteX0" fmla="*/ 825023 w 825023"/>
              <a:gd name="connsiteY0" fmla="*/ 0 h 739083"/>
              <a:gd name="connsiteX1" fmla="*/ 0 w 825023"/>
              <a:gd name="connsiteY1" fmla="*/ 739083 h 739083"/>
              <a:gd name="connsiteX0" fmla="*/ 825023 w 825023"/>
              <a:gd name="connsiteY0" fmla="*/ 0 h 739091"/>
              <a:gd name="connsiteX1" fmla="*/ 0 w 825023"/>
              <a:gd name="connsiteY1" fmla="*/ 739083 h 739091"/>
              <a:gd name="connsiteX0" fmla="*/ 735645 w 735645"/>
              <a:gd name="connsiteY0" fmla="*/ 0 h 2244751"/>
              <a:gd name="connsiteX1" fmla="*/ 0 w 735645"/>
              <a:gd name="connsiteY1" fmla="*/ 2244749 h 2244751"/>
              <a:gd name="connsiteX0" fmla="*/ 588280 w 588280"/>
              <a:gd name="connsiteY0" fmla="*/ 0 h 2004121"/>
              <a:gd name="connsiteX1" fmla="*/ 27952 w 588280"/>
              <a:gd name="connsiteY1" fmla="*/ 2004118 h 2004121"/>
              <a:gd name="connsiteX0" fmla="*/ 545827 w 545827"/>
              <a:gd name="connsiteY0" fmla="*/ 812560 h 812569"/>
              <a:gd name="connsiteX1" fmla="*/ 50813 w 545827"/>
              <a:gd name="connsiteY1" fmla="*/ 0 h 812569"/>
              <a:gd name="connsiteX0" fmla="*/ 624710 w 624710"/>
              <a:gd name="connsiteY0" fmla="*/ 0 h 350138"/>
              <a:gd name="connsiteX1" fmla="*/ 14639 w 624710"/>
              <a:gd name="connsiteY1" fmla="*/ 350121 h 350138"/>
              <a:gd name="connsiteX0" fmla="*/ 1778807 w 1778807"/>
              <a:gd name="connsiteY0" fmla="*/ 0 h 2366648"/>
              <a:gd name="connsiteX1" fmla="*/ 0 w 1778807"/>
              <a:gd name="connsiteY1" fmla="*/ 2366646 h 2366648"/>
              <a:gd name="connsiteX0" fmla="*/ 1788784 w 1788784"/>
              <a:gd name="connsiteY0" fmla="*/ 0 h 2366648"/>
              <a:gd name="connsiteX1" fmla="*/ 9977 w 1788784"/>
              <a:gd name="connsiteY1" fmla="*/ 2366646 h 2366648"/>
              <a:gd name="connsiteX0" fmla="*/ 1289999 w 1289999"/>
              <a:gd name="connsiteY0" fmla="*/ 0 h 2366648"/>
              <a:gd name="connsiteX1" fmla="*/ 245838 w 1289999"/>
              <a:gd name="connsiteY1" fmla="*/ 2366646 h 2366648"/>
              <a:gd name="connsiteX0" fmla="*/ 698608 w 1767033"/>
              <a:gd name="connsiteY0" fmla="*/ 0 h 2466496"/>
              <a:gd name="connsiteX1" fmla="*/ 1767026 w 1767033"/>
              <a:gd name="connsiteY1" fmla="*/ 2466494 h 2466496"/>
              <a:gd name="connsiteX0" fmla="*/ 0 w 1068441"/>
              <a:gd name="connsiteY0" fmla="*/ 0 h 2466499"/>
              <a:gd name="connsiteX1" fmla="*/ 1068418 w 1068441"/>
              <a:gd name="connsiteY1" fmla="*/ 2466494 h 2466499"/>
              <a:gd name="connsiteX0" fmla="*/ 0 w 2140484"/>
              <a:gd name="connsiteY0" fmla="*/ 0 h 2639920"/>
              <a:gd name="connsiteX1" fmla="*/ 2140473 w 2140484"/>
              <a:gd name="connsiteY1" fmla="*/ 2639915 h 2639920"/>
              <a:gd name="connsiteX0" fmla="*/ 0 w 2132126"/>
              <a:gd name="connsiteY0" fmla="*/ 0 h 2753592"/>
              <a:gd name="connsiteX1" fmla="*/ 2132115 w 2132126"/>
              <a:gd name="connsiteY1" fmla="*/ 2753588 h 2753592"/>
              <a:gd name="connsiteX0" fmla="*/ 0 w 2132126"/>
              <a:gd name="connsiteY0" fmla="*/ 0 h 2753597"/>
              <a:gd name="connsiteX1" fmla="*/ 2132115 w 2132126"/>
              <a:gd name="connsiteY1" fmla="*/ 2753588 h 2753597"/>
              <a:gd name="connsiteX0" fmla="*/ 164198 w 166404"/>
              <a:gd name="connsiteY0" fmla="*/ 0 h 1118742"/>
              <a:gd name="connsiteX1" fmla="*/ 0 w 166404"/>
              <a:gd name="connsiteY1" fmla="*/ 553528 h 1118742"/>
              <a:gd name="connsiteX0" fmla="*/ 1078598 w 1078992"/>
              <a:gd name="connsiteY0" fmla="*/ 0 h 2211356"/>
              <a:gd name="connsiteX1" fmla="*/ 0 w 1078992"/>
              <a:gd name="connsiteY1" fmla="*/ 2211289 h 2211356"/>
              <a:gd name="connsiteX0" fmla="*/ 1078598 w 1078598"/>
              <a:gd name="connsiteY0" fmla="*/ 0 h 2211296"/>
              <a:gd name="connsiteX1" fmla="*/ 0 w 1078598"/>
              <a:gd name="connsiteY1" fmla="*/ 2211289 h 2211296"/>
              <a:gd name="connsiteX0" fmla="*/ 1195902 w 1195902"/>
              <a:gd name="connsiteY0" fmla="*/ 0 h 2199413"/>
              <a:gd name="connsiteX1" fmla="*/ 0 w 1195902"/>
              <a:gd name="connsiteY1" fmla="*/ 2199406 h 2199413"/>
              <a:gd name="connsiteX0" fmla="*/ 1276164 w 1276164"/>
              <a:gd name="connsiteY0" fmla="*/ 0 h 2835161"/>
              <a:gd name="connsiteX1" fmla="*/ 0 w 1276164"/>
              <a:gd name="connsiteY1" fmla="*/ 2835158 h 2835161"/>
              <a:gd name="connsiteX0" fmla="*/ 1276164 w 1276164"/>
              <a:gd name="connsiteY0" fmla="*/ 0 h 2858929"/>
              <a:gd name="connsiteX1" fmla="*/ 0 w 1276164"/>
              <a:gd name="connsiteY1" fmla="*/ 2858924 h 2858929"/>
              <a:gd name="connsiteX0" fmla="*/ 1294685 w 1294685"/>
              <a:gd name="connsiteY0" fmla="*/ 0 h 3025292"/>
              <a:gd name="connsiteX1" fmla="*/ 0 w 1294685"/>
              <a:gd name="connsiteY1" fmla="*/ 3025289 h 3025292"/>
              <a:gd name="connsiteX0" fmla="*/ 1282336 w 1282336"/>
              <a:gd name="connsiteY0" fmla="*/ 0 h 3037175"/>
              <a:gd name="connsiteX1" fmla="*/ 0 w 1282336"/>
              <a:gd name="connsiteY1" fmla="*/ 3037172 h 3037175"/>
            </a:gdLst>
            <a:ahLst/>
            <a:cxnLst>
              <a:cxn ang="0">
                <a:pos x="connsiteX0" y="connsiteY0"/>
              </a:cxn>
              <a:cxn ang="0">
                <a:pos x="connsiteX1" y="connsiteY1"/>
              </a:cxn>
            </a:cxnLst>
            <a:rect l="l" t="t" r="r" b="b"/>
            <a:pathLst>
              <a:path w="1282336" h="3037175">
                <a:moveTo>
                  <a:pt x="1282336" y="0"/>
                </a:moveTo>
                <a:cubicBezTo>
                  <a:pt x="1267062" y="1347226"/>
                  <a:pt x="5730" y="3040037"/>
                  <a:pt x="0" y="3037172"/>
                </a:cubicBezTo>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84" name="Freeform: Shape 283">
            <a:extLst>
              <a:ext uri="{FF2B5EF4-FFF2-40B4-BE49-F238E27FC236}">
                <a16:creationId xmlns:a16="http://schemas.microsoft.com/office/drawing/2014/main" id="{A1C69D13-2F82-8D95-A585-C811DFC60C9C}"/>
              </a:ext>
            </a:extLst>
          </p:cNvPr>
          <p:cNvSpPr/>
          <p:nvPr/>
        </p:nvSpPr>
        <p:spPr>
          <a:xfrm>
            <a:off x="10057236" y="3345887"/>
            <a:ext cx="424732" cy="1914471"/>
          </a:xfrm>
          <a:custGeom>
            <a:avLst/>
            <a:gdLst>
              <a:gd name="connsiteX0" fmla="*/ 732208 w 732208"/>
              <a:gd name="connsiteY0" fmla="*/ 0 h 371261"/>
              <a:gd name="connsiteX1" fmla="*/ 0 w 732208"/>
              <a:gd name="connsiteY1" fmla="*/ 371261 h 371261"/>
              <a:gd name="connsiteX0" fmla="*/ 873149 w 873149"/>
              <a:gd name="connsiteY0" fmla="*/ 0 h 367823"/>
              <a:gd name="connsiteX1" fmla="*/ 0 w 873149"/>
              <a:gd name="connsiteY1" fmla="*/ 367823 h 367823"/>
              <a:gd name="connsiteX0" fmla="*/ 873149 w 873149"/>
              <a:gd name="connsiteY0" fmla="*/ 0 h 367823"/>
              <a:gd name="connsiteX1" fmla="*/ 0 w 873149"/>
              <a:gd name="connsiteY1" fmla="*/ 367823 h 367823"/>
              <a:gd name="connsiteX0" fmla="*/ 825023 w 825023"/>
              <a:gd name="connsiteY0" fmla="*/ 0 h 739083"/>
              <a:gd name="connsiteX1" fmla="*/ 0 w 825023"/>
              <a:gd name="connsiteY1" fmla="*/ 739083 h 739083"/>
              <a:gd name="connsiteX0" fmla="*/ 825023 w 825023"/>
              <a:gd name="connsiteY0" fmla="*/ 0 h 739091"/>
              <a:gd name="connsiteX1" fmla="*/ 0 w 825023"/>
              <a:gd name="connsiteY1" fmla="*/ 739083 h 739091"/>
              <a:gd name="connsiteX0" fmla="*/ 735645 w 735645"/>
              <a:gd name="connsiteY0" fmla="*/ 0 h 2244751"/>
              <a:gd name="connsiteX1" fmla="*/ 0 w 735645"/>
              <a:gd name="connsiteY1" fmla="*/ 2244749 h 2244751"/>
              <a:gd name="connsiteX0" fmla="*/ 588280 w 588280"/>
              <a:gd name="connsiteY0" fmla="*/ 0 h 2004121"/>
              <a:gd name="connsiteX1" fmla="*/ 27952 w 588280"/>
              <a:gd name="connsiteY1" fmla="*/ 2004118 h 2004121"/>
              <a:gd name="connsiteX0" fmla="*/ 545827 w 545827"/>
              <a:gd name="connsiteY0" fmla="*/ 812560 h 812569"/>
              <a:gd name="connsiteX1" fmla="*/ 50813 w 545827"/>
              <a:gd name="connsiteY1" fmla="*/ 0 h 812569"/>
              <a:gd name="connsiteX0" fmla="*/ 624710 w 624710"/>
              <a:gd name="connsiteY0" fmla="*/ 0 h 350138"/>
              <a:gd name="connsiteX1" fmla="*/ 14639 w 624710"/>
              <a:gd name="connsiteY1" fmla="*/ 350121 h 350138"/>
              <a:gd name="connsiteX0" fmla="*/ 1778807 w 1778807"/>
              <a:gd name="connsiteY0" fmla="*/ 0 h 2366648"/>
              <a:gd name="connsiteX1" fmla="*/ 0 w 1778807"/>
              <a:gd name="connsiteY1" fmla="*/ 2366646 h 2366648"/>
              <a:gd name="connsiteX0" fmla="*/ 1788784 w 1788784"/>
              <a:gd name="connsiteY0" fmla="*/ 0 h 2366648"/>
              <a:gd name="connsiteX1" fmla="*/ 9977 w 1788784"/>
              <a:gd name="connsiteY1" fmla="*/ 2366646 h 2366648"/>
              <a:gd name="connsiteX0" fmla="*/ 1289999 w 1289999"/>
              <a:gd name="connsiteY0" fmla="*/ 0 h 2366648"/>
              <a:gd name="connsiteX1" fmla="*/ 245838 w 1289999"/>
              <a:gd name="connsiteY1" fmla="*/ 2366646 h 2366648"/>
              <a:gd name="connsiteX0" fmla="*/ 698608 w 1767033"/>
              <a:gd name="connsiteY0" fmla="*/ 0 h 2466496"/>
              <a:gd name="connsiteX1" fmla="*/ 1767026 w 1767033"/>
              <a:gd name="connsiteY1" fmla="*/ 2466494 h 2466496"/>
              <a:gd name="connsiteX0" fmla="*/ 0 w 1068441"/>
              <a:gd name="connsiteY0" fmla="*/ 0 h 2466499"/>
              <a:gd name="connsiteX1" fmla="*/ 1068418 w 1068441"/>
              <a:gd name="connsiteY1" fmla="*/ 2466494 h 2466499"/>
              <a:gd name="connsiteX0" fmla="*/ 0 w 2140484"/>
              <a:gd name="connsiteY0" fmla="*/ 0 h 2639920"/>
              <a:gd name="connsiteX1" fmla="*/ 2140473 w 2140484"/>
              <a:gd name="connsiteY1" fmla="*/ 2639915 h 2639920"/>
              <a:gd name="connsiteX0" fmla="*/ 0 w 2132126"/>
              <a:gd name="connsiteY0" fmla="*/ 0 h 2753592"/>
              <a:gd name="connsiteX1" fmla="*/ 2132115 w 2132126"/>
              <a:gd name="connsiteY1" fmla="*/ 2753588 h 2753592"/>
              <a:gd name="connsiteX0" fmla="*/ 0 w 2132126"/>
              <a:gd name="connsiteY0" fmla="*/ 0 h 2753597"/>
              <a:gd name="connsiteX1" fmla="*/ 2132115 w 2132126"/>
              <a:gd name="connsiteY1" fmla="*/ 2753588 h 2753597"/>
              <a:gd name="connsiteX0" fmla="*/ 164198 w 166404"/>
              <a:gd name="connsiteY0" fmla="*/ 0 h 1118742"/>
              <a:gd name="connsiteX1" fmla="*/ 0 w 166404"/>
              <a:gd name="connsiteY1" fmla="*/ 553528 h 1118742"/>
              <a:gd name="connsiteX0" fmla="*/ 1078598 w 1078992"/>
              <a:gd name="connsiteY0" fmla="*/ 0 h 2211356"/>
              <a:gd name="connsiteX1" fmla="*/ 0 w 1078992"/>
              <a:gd name="connsiteY1" fmla="*/ 2211289 h 2211356"/>
              <a:gd name="connsiteX0" fmla="*/ 1078598 w 1078598"/>
              <a:gd name="connsiteY0" fmla="*/ 0 h 2211296"/>
              <a:gd name="connsiteX1" fmla="*/ 0 w 1078598"/>
              <a:gd name="connsiteY1" fmla="*/ 2211289 h 2211296"/>
              <a:gd name="connsiteX0" fmla="*/ 1195902 w 1195902"/>
              <a:gd name="connsiteY0" fmla="*/ 0 h 2199413"/>
              <a:gd name="connsiteX1" fmla="*/ 0 w 1195902"/>
              <a:gd name="connsiteY1" fmla="*/ 2199406 h 2199413"/>
              <a:gd name="connsiteX0" fmla="*/ 1276164 w 1276164"/>
              <a:gd name="connsiteY0" fmla="*/ 0 h 2835161"/>
              <a:gd name="connsiteX1" fmla="*/ 0 w 1276164"/>
              <a:gd name="connsiteY1" fmla="*/ 2835158 h 2835161"/>
              <a:gd name="connsiteX0" fmla="*/ 1276164 w 1276164"/>
              <a:gd name="connsiteY0" fmla="*/ 0 h 2858929"/>
              <a:gd name="connsiteX1" fmla="*/ 0 w 1276164"/>
              <a:gd name="connsiteY1" fmla="*/ 2858924 h 2858929"/>
              <a:gd name="connsiteX0" fmla="*/ 831643 w 831643"/>
              <a:gd name="connsiteY0" fmla="*/ 0 h 3607568"/>
              <a:gd name="connsiteX1" fmla="*/ 0 w 831643"/>
              <a:gd name="connsiteY1" fmla="*/ 3607566 h 3607568"/>
            </a:gdLst>
            <a:ahLst/>
            <a:cxnLst>
              <a:cxn ang="0">
                <a:pos x="connsiteX0" y="connsiteY0"/>
              </a:cxn>
              <a:cxn ang="0">
                <a:pos x="connsiteX1" y="connsiteY1"/>
              </a:cxn>
            </a:cxnLst>
            <a:rect l="l" t="t" r="r" b="b"/>
            <a:pathLst>
              <a:path w="831643" h="3607568">
                <a:moveTo>
                  <a:pt x="831643" y="0"/>
                </a:moveTo>
                <a:cubicBezTo>
                  <a:pt x="816369" y="1347226"/>
                  <a:pt x="5730" y="3610431"/>
                  <a:pt x="0" y="3607566"/>
                </a:cubicBezTo>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86" name="Freeform: Shape 285">
            <a:extLst>
              <a:ext uri="{FF2B5EF4-FFF2-40B4-BE49-F238E27FC236}">
                <a16:creationId xmlns:a16="http://schemas.microsoft.com/office/drawing/2014/main" id="{CEACFBBA-A9C8-15ED-2CA4-99E2D4C6A8B6}"/>
              </a:ext>
            </a:extLst>
          </p:cNvPr>
          <p:cNvSpPr/>
          <p:nvPr/>
        </p:nvSpPr>
        <p:spPr>
          <a:xfrm>
            <a:off x="10363201" y="3342289"/>
            <a:ext cx="1200394" cy="1927083"/>
          </a:xfrm>
          <a:custGeom>
            <a:avLst/>
            <a:gdLst>
              <a:gd name="connsiteX0" fmla="*/ 732208 w 732208"/>
              <a:gd name="connsiteY0" fmla="*/ 0 h 371261"/>
              <a:gd name="connsiteX1" fmla="*/ 0 w 732208"/>
              <a:gd name="connsiteY1" fmla="*/ 371261 h 371261"/>
              <a:gd name="connsiteX0" fmla="*/ 873149 w 873149"/>
              <a:gd name="connsiteY0" fmla="*/ 0 h 367823"/>
              <a:gd name="connsiteX1" fmla="*/ 0 w 873149"/>
              <a:gd name="connsiteY1" fmla="*/ 367823 h 367823"/>
              <a:gd name="connsiteX0" fmla="*/ 873149 w 873149"/>
              <a:gd name="connsiteY0" fmla="*/ 0 h 367823"/>
              <a:gd name="connsiteX1" fmla="*/ 0 w 873149"/>
              <a:gd name="connsiteY1" fmla="*/ 367823 h 367823"/>
              <a:gd name="connsiteX0" fmla="*/ 825023 w 825023"/>
              <a:gd name="connsiteY0" fmla="*/ 0 h 739083"/>
              <a:gd name="connsiteX1" fmla="*/ 0 w 825023"/>
              <a:gd name="connsiteY1" fmla="*/ 739083 h 739083"/>
              <a:gd name="connsiteX0" fmla="*/ 825023 w 825023"/>
              <a:gd name="connsiteY0" fmla="*/ 0 h 739091"/>
              <a:gd name="connsiteX1" fmla="*/ 0 w 825023"/>
              <a:gd name="connsiteY1" fmla="*/ 739083 h 739091"/>
              <a:gd name="connsiteX0" fmla="*/ 735645 w 735645"/>
              <a:gd name="connsiteY0" fmla="*/ 0 h 2244751"/>
              <a:gd name="connsiteX1" fmla="*/ 0 w 735645"/>
              <a:gd name="connsiteY1" fmla="*/ 2244749 h 2244751"/>
              <a:gd name="connsiteX0" fmla="*/ 588280 w 588280"/>
              <a:gd name="connsiteY0" fmla="*/ 0 h 2004121"/>
              <a:gd name="connsiteX1" fmla="*/ 27952 w 588280"/>
              <a:gd name="connsiteY1" fmla="*/ 2004118 h 2004121"/>
              <a:gd name="connsiteX0" fmla="*/ 545827 w 545827"/>
              <a:gd name="connsiteY0" fmla="*/ 812560 h 812569"/>
              <a:gd name="connsiteX1" fmla="*/ 50813 w 545827"/>
              <a:gd name="connsiteY1" fmla="*/ 0 h 812569"/>
              <a:gd name="connsiteX0" fmla="*/ 624710 w 624710"/>
              <a:gd name="connsiteY0" fmla="*/ 0 h 350138"/>
              <a:gd name="connsiteX1" fmla="*/ 14639 w 624710"/>
              <a:gd name="connsiteY1" fmla="*/ 350121 h 350138"/>
              <a:gd name="connsiteX0" fmla="*/ 1778807 w 1778807"/>
              <a:gd name="connsiteY0" fmla="*/ 0 h 2366648"/>
              <a:gd name="connsiteX1" fmla="*/ 0 w 1778807"/>
              <a:gd name="connsiteY1" fmla="*/ 2366646 h 2366648"/>
              <a:gd name="connsiteX0" fmla="*/ 1788784 w 1788784"/>
              <a:gd name="connsiteY0" fmla="*/ 0 h 2366648"/>
              <a:gd name="connsiteX1" fmla="*/ 9977 w 1788784"/>
              <a:gd name="connsiteY1" fmla="*/ 2366646 h 2366648"/>
              <a:gd name="connsiteX0" fmla="*/ 1289999 w 1289999"/>
              <a:gd name="connsiteY0" fmla="*/ 0 h 2366648"/>
              <a:gd name="connsiteX1" fmla="*/ 245838 w 1289999"/>
              <a:gd name="connsiteY1" fmla="*/ 2366646 h 2366648"/>
              <a:gd name="connsiteX0" fmla="*/ 698608 w 1767033"/>
              <a:gd name="connsiteY0" fmla="*/ 0 h 2466496"/>
              <a:gd name="connsiteX1" fmla="*/ 1767026 w 1767033"/>
              <a:gd name="connsiteY1" fmla="*/ 2466494 h 2466496"/>
              <a:gd name="connsiteX0" fmla="*/ 0 w 1068441"/>
              <a:gd name="connsiteY0" fmla="*/ 0 h 2466499"/>
              <a:gd name="connsiteX1" fmla="*/ 1068418 w 1068441"/>
              <a:gd name="connsiteY1" fmla="*/ 2466494 h 2466499"/>
              <a:gd name="connsiteX0" fmla="*/ 0 w 2140484"/>
              <a:gd name="connsiteY0" fmla="*/ 0 h 2639920"/>
              <a:gd name="connsiteX1" fmla="*/ 2140473 w 2140484"/>
              <a:gd name="connsiteY1" fmla="*/ 2639915 h 2639920"/>
              <a:gd name="connsiteX0" fmla="*/ 0 w 2132126"/>
              <a:gd name="connsiteY0" fmla="*/ 0 h 2753592"/>
              <a:gd name="connsiteX1" fmla="*/ 2132115 w 2132126"/>
              <a:gd name="connsiteY1" fmla="*/ 2753588 h 2753592"/>
              <a:gd name="connsiteX0" fmla="*/ 0 w 2132126"/>
              <a:gd name="connsiteY0" fmla="*/ 0 h 2753597"/>
              <a:gd name="connsiteX1" fmla="*/ 2132115 w 2132126"/>
              <a:gd name="connsiteY1" fmla="*/ 2753588 h 2753597"/>
              <a:gd name="connsiteX0" fmla="*/ 164198 w 166404"/>
              <a:gd name="connsiteY0" fmla="*/ 0 h 1118742"/>
              <a:gd name="connsiteX1" fmla="*/ 0 w 166404"/>
              <a:gd name="connsiteY1" fmla="*/ 553528 h 1118742"/>
              <a:gd name="connsiteX0" fmla="*/ 1078598 w 1078992"/>
              <a:gd name="connsiteY0" fmla="*/ 0 h 2211356"/>
              <a:gd name="connsiteX1" fmla="*/ 0 w 1078992"/>
              <a:gd name="connsiteY1" fmla="*/ 2211289 h 2211356"/>
              <a:gd name="connsiteX0" fmla="*/ 1078598 w 1078598"/>
              <a:gd name="connsiteY0" fmla="*/ 0 h 2211296"/>
              <a:gd name="connsiteX1" fmla="*/ 0 w 1078598"/>
              <a:gd name="connsiteY1" fmla="*/ 2211289 h 2211296"/>
              <a:gd name="connsiteX0" fmla="*/ 1195902 w 1195902"/>
              <a:gd name="connsiteY0" fmla="*/ 0 h 2199413"/>
              <a:gd name="connsiteX1" fmla="*/ 0 w 1195902"/>
              <a:gd name="connsiteY1" fmla="*/ 2199406 h 2199413"/>
              <a:gd name="connsiteX0" fmla="*/ 1276164 w 1276164"/>
              <a:gd name="connsiteY0" fmla="*/ 0 h 2835161"/>
              <a:gd name="connsiteX1" fmla="*/ 0 w 1276164"/>
              <a:gd name="connsiteY1" fmla="*/ 2835158 h 2835161"/>
              <a:gd name="connsiteX0" fmla="*/ 1276164 w 1276164"/>
              <a:gd name="connsiteY0" fmla="*/ 0 h 2858929"/>
              <a:gd name="connsiteX1" fmla="*/ 0 w 1276164"/>
              <a:gd name="connsiteY1" fmla="*/ 2858924 h 2858929"/>
              <a:gd name="connsiteX0" fmla="*/ 1294685 w 1294685"/>
              <a:gd name="connsiteY0" fmla="*/ 0 h 3025292"/>
              <a:gd name="connsiteX1" fmla="*/ 0 w 1294685"/>
              <a:gd name="connsiteY1" fmla="*/ 3025289 h 3025292"/>
              <a:gd name="connsiteX0" fmla="*/ 1282336 w 1282336"/>
              <a:gd name="connsiteY0" fmla="*/ 0 h 3037175"/>
              <a:gd name="connsiteX1" fmla="*/ 0 w 1282336"/>
              <a:gd name="connsiteY1" fmla="*/ 3037172 h 3037175"/>
              <a:gd name="connsiteX0" fmla="*/ 2350423 w 2350423"/>
              <a:gd name="connsiteY0" fmla="*/ 0 h 3631333"/>
              <a:gd name="connsiteX1" fmla="*/ 0 w 2350423"/>
              <a:gd name="connsiteY1" fmla="*/ 3631332 h 3631333"/>
            </a:gdLst>
            <a:ahLst/>
            <a:cxnLst>
              <a:cxn ang="0">
                <a:pos x="connsiteX0" y="connsiteY0"/>
              </a:cxn>
              <a:cxn ang="0">
                <a:pos x="connsiteX1" y="connsiteY1"/>
              </a:cxn>
            </a:cxnLst>
            <a:rect l="l" t="t" r="r" b="b"/>
            <a:pathLst>
              <a:path w="2350423" h="3631333">
                <a:moveTo>
                  <a:pt x="2350423" y="0"/>
                </a:moveTo>
                <a:cubicBezTo>
                  <a:pt x="2335149" y="1347226"/>
                  <a:pt x="5730" y="3634197"/>
                  <a:pt x="0" y="3631332"/>
                </a:cubicBezTo>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87" name="Freeform: Shape 286">
            <a:extLst>
              <a:ext uri="{FF2B5EF4-FFF2-40B4-BE49-F238E27FC236}">
                <a16:creationId xmlns:a16="http://schemas.microsoft.com/office/drawing/2014/main" id="{12322CF9-45B1-79DE-3121-893C85DC528F}"/>
              </a:ext>
            </a:extLst>
          </p:cNvPr>
          <p:cNvSpPr/>
          <p:nvPr/>
        </p:nvSpPr>
        <p:spPr>
          <a:xfrm>
            <a:off x="9934165" y="3661805"/>
            <a:ext cx="124281" cy="1605468"/>
          </a:xfrm>
          <a:custGeom>
            <a:avLst/>
            <a:gdLst>
              <a:gd name="connsiteX0" fmla="*/ 732208 w 732208"/>
              <a:gd name="connsiteY0" fmla="*/ 0 h 371261"/>
              <a:gd name="connsiteX1" fmla="*/ 0 w 732208"/>
              <a:gd name="connsiteY1" fmla="*/ 371261 h 371261"/>
              <a:gd name="connsiteX0" fmla="*/ 873149 w 873149"/>
              <a:gd name="connsiteY0" fmla="*/ 0 h 367823"/>
              <a:gd name="connsiteX1" fmla="*/ 0 w 873149"/>
              <a:gd name="connsiteY1" fmla="*/ 367823 h 367823"/>
              <a:gd name="connsiteX0" fmla="*/ 873149 w 873149"/>
              <a:gd name="connsiteY0" fmla="*/ 0 h 367823"/>
              <a:gd name="connsiteX1" fmla="*/ 0 w 873149"/>
              <a:gd name="connsiteY1" fmla="*/ 367823 h 367823"/>
              <a:gd name="connsiteX0" fmla="*/ 825023 w 825023"/>
              <a:gd name="connsiteY0" fmla="*/ 0 h 739083"/>
              <a:gd name="connsiteX1" fmla="*/ 0 w 825023"/>
              <a:gd name="connsiteY1" fmla="*/ 739083 h 739083"/>
              <a:gd name="connsiteX0" fmla="*/ 825023 w 825023"/>
              <a:gd name="connsiteY0" fmla="*/ 0 h 739091"/>
              <a:gd name="connsiteX1" fmla="*/ 0 w 825023"/>
              <a:gd name="connsiteY1" fmla="*/ 739083 h 739091"/>
              <a:gd name="connsiteX0" fmla="*/ 735645 w 735645"/>
              <a:gd name="connsiteY0" fmla="*/ 0 h 2244751"/>
              <a:gd name="connsiteX1" fmla="*/ 0 w 735645"/>
              <a:gd name="connsiteY1" fmla="*/ 2244749 h 2244751"/>
              <a:gd name="connsiteX0" fmla="*/ 588280 w 588280"/>
              <a:gd name="connsiteY0" fmla="*/ 0 h 2004121"/>
              <a:gd name="connsiteX1" fmla="*/ 27952 w 588280"/>
              <a:gd name="connsiteY1" fmla="*/ 2004118 h 2004121"/>
              <a:gd name="connsiteX0" fmla="*/ 545827 w 545827"/>
              <a:gd name="connsiteY0" fmla="*/ 812560 h 812569"/>
              <a:gd name="connsiteX1" fmla="*/ 50813 w 545827"/>
              <a:gd name="connsiteY1" fmla="*/ 0 h 812569"/>
              <a:gd name="connsiteX0" fmla="*/ 624710 w 624710"/>
              <a:gd name="connsiteY0" fmla="*/ 0 h 350138"/>
              <a:gd name="connsiteX1" fmla="*/ 14639 w 624710"/>
              <a:gd name="connsiteY1" fmla="*/ 350121 h 350138"/>
              <a:gd name="connsiteX0" fmla="*/ 1778807 w 1778807"/>
              <a:gd name="connsiteY0" fmla="*/ 0 h 2366648"/>
              <a:gd name="connsiteX1" fmla="*/ 0 w 1778807"/>
              <a:gd name="connsiteY1" fmla="*/ 2366646 h 2366648"/>
              <a:gd name="connsiteX0" fmla="*/ 1788784 w 1788784"/>
              <a:gd name="connsiteY0" fmla="*/ 0 h 2366648"/>
              <a:gd name="connsiteX1" fmla="*/ 9977 w 1788784"/>
              <a:gd name="connsiteY1" fmla="*/ 2366646 h 2366648"/>
              <a:gd name="connsiteX0" fmla="*/ 1289999 w 1289999"/>
              <a:gd name="connsiteY0" fmla="*/ 0 h 2366648"/>
              <a:gd name="connsiteX1" fmla="*/ 245838 w 1289999"/>
              <a:gd name="connsiteY1" fmla="*/ 2366646 h 2366648"/>
              <a:gd name="connsiteX0" fmla="*/ 698608 w 1767033"/>
              <a:gd name="connsiteY0" fmla="*/ 0 h 2466496"/>
              <a:gd name="connsiteX1" fmla="*/ 1767026 w 1767033"/>
              <a:gd name="connsiteY1" fmla="*/ 2466494 h 2466496"/>
              <a:gd name="connsiteX0" fmla="*/ 0 w 1068441"/>
              <a:gd name="connsiteY0" fmla="*/ 0 h 2466499"/>
              <a:gd name="connsiteX1" fmla="*/ 1068418 w 1068441"/>
              <a:gd name="connsiteY1" fmla="*/ 2466494 h 2466499"/>
              <a:gd name="connsiteX0" fmla="*/ 0 w 2140484"/>
              <a:gd name="connsiteY0" fmla="*/ 0 h 2639920"/>
              <a:gd name="connsiteX1" fmla="*/ 2140473 w 2140484"/>
              <a:gd name="connsiteY1" fmla="*/ 2639915 h 2639920"/>
              <a:gd name="connsiteX0" fmla="*/ 0 w 2132126"/>
              <a:gd name="connsiteY0" fmla="*/ 0 h 2753592"/>
              <a:gd name="connsiteX1" fmla="*/ 2132115 w 2132126"/>
              <a:gd name="connsiteY1" fmla="*/ 2753588 h 2753592"/>
              <a:gd name="connsiteX0" fmla="*/ 0 w 2132126"/>
              <a:gd name="connsiteY0" fmla="*/ 0 h 2753597"/>
              <a:gd name="connsiteX1" fmla="*/ 2132115 w 2132126"/>
              <a:gd name="connsiteY1" fmla="*/ 2753588 h 2753597"/>
              <a:gd name="connsiteX0" fmla="*/ 164198 w 166404"/>
              <a:gd name="connsiteY0" fmla="*/ 0 h 1118742"/>
              <a:gd name="connsiteX1" fmla="*/ 0 w 166404"/>
              <a:gd name="connsiteY1" fmla="*/ 553528 h 1118742"/>
              <a:gd name="connsiteX0" fmla="*/ 1078598 w 1078992"/>
              <a:gd name="connsiteY0" fmla="*/ 0 h 2211356"/>
              <a:gd name="connsiteX1" fmla="*/ 0 w 1078992"/>
              <a:gd name="connsiteY1" fmla="*/ 2211289 h 2211356"/>
              <a:gd name="connsiteX0" fmla="*/ 1078598 w 1078598"/>
              <a:gd name="connsiteY0" fmla="*/ 0 h 2211296"/>
              <a:gd name="connsiteX1" fmla="*/ 0 w 1078598"/>
              <a:gd name="connsiteY1" fmla="*/ 2211289 h 2211296"/>
              <a:gd name="connsiteX0" fmla="*/ 1195902 w 1195902"/>
              <a:gd name="connsiteY0" fmla="*/ 0 h 2199413"/>
              <a:gd name="connsiteX1" fmla="*/ 0 w 1195902"/>
              <a:gd name="connsiteY1" fmla="*/ 2199406 h 2199413"/>
              <a:gd name="connsiteX0" fmla="*/ 1276164 w 1276164"/>
              <a:gd name="connsiteY0" fmla="*/ 0 h 2835161"/>
              <a:gd name="connsiteX1" fmla="*/ 0 w 1276164"/>
              <a:gd name="connsiteY1" fmla="*/ 2835158 h 2835161"/>
              <a:gd name="connsiteX0" fmla="*/ 1276164 w 1276164"/>
              <a:gd name="connsiteY0" fmla="*/ 0 h 2858929"/>
              <a:gd name="connsiteX1" fmla="*/ 0 w 1276164"/>
              <a:gd name="connsiteY1" fmla="*/ 2858924 h 2858929"/>
              <a:gd name="connsiteX0" fmla="*/ 831643 w 831643"/>
              <a:gd name="connsiteY0" fmla="*/ 0 h 3607568"/>
              <a:gd name="connsiteX1" fmla="*/ 0 w 831643"/>
              <a:gd name="connsiteY1" fmla="*/ 3607566 h 3607568"/>
              <a:gd name="connsiteX0" fmla="*/ 638 w 243347"/>
              <a:gd name="connsiteY0" fmla="*/ 0 h 3025293"/>
              <a:gd name="connsiteX1" fmla="*/ 243255 w 243347"/>
              <a:gd name="connsiteY1" fmla="*/ 3025289 h 3025293"/>
            </a:gdLst>
            <a:ahLst/>
            <a:cxnLst>
              <a:cxn ang="0">
                <a:pos x="connsiteX0" y="connsiteY0"/>
              </a:cxn>
              <a:cxn ang="0">
                <a:pos x="connsiteX1" y="connsiteY1"/>
              </a:cxn>
            </a:cxnLst>
            <a:rect l="l" t="t" r="r" b="b"/>
            <a:pathLst>
              <a:path w="243347" h="3025293">
                <a:moveTo>
                  <a:pt x="638" y="0"/>
                </a:moveTo>
                <a:cubicBezTo>
                  <a:pt x="-14636" y="1347226"/>
                  <a:pt x="248985" y="3028154"/>
                  <a:pt x="243255" y="3025289"/>
                </a:cubicBezTo>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cxnSp>
        <p:nvCxnSpPr>
          <p:cNvPr id="200" name="Straight Connector 199">
            <a:extLst>
              <a:ext uri="{FF2B5EF4-FFF2-40B4-BE49-F238E27FC236}">
                <a16:creationId xmlns:a16="http://schemas.microsoft.com/office/drawing/2014/main" id="{236B7279-66D0-3415-EA91-878ABF9D70D4}"/>
              </a:ext>
            </a:extLst>
          </p:cNvPr>
          <p:cNvCxnSpPr>
            <a:cxnSpLocks/>
          </p:cNvCxnSpPr>
          <p:nvPr/>
        </p:nvCxnSpPr>
        <p:spPr>
          <a:xfrm>
            <a:off x="1600200" y="5257800"/>
            <a:ext cx="0" cy="102910"/>
          </a:xfrm>
          <a:prstGeom prst="line">
            <a:avLst/>
          </a:prstGeom>
          <a:ln w="38100">
            <a:solidFill>
              <a:srgbClr val="103356"/>
            </a:solidFill>
          </a:ln>
        </p:spPr>
        <p:style>
          <a:lnRef idx="2">
            <a:schemeClr val="accent1"/>
          </a:lnRef>
          <a:fillRef idx="0">
            <a:schemeClr val="accent1"/>
          </a:fillRef>
          <a:effectRef idx="1">
            <a:schemeClr val="accent1"/>
          </a:effectRef>
          <a:fontRef idx="minor">
            <a:schemeClr val="tx1"/>
          </a:fontRef>
        </p:style>
      </p:cxnSp>
      <p:cxnSp>
        <p:nvCxnSpPr>
          <p:cNvPr id="201" name="Straight Connector 200">
            <a:extLst>
              <a:ext uri="{FF2B5EF4-FFF2-40B4-BE49-F238E27FC236}">
                <a16:creationId xmlns:a16="http://schemas.microsoft.com/office/drawing/2014/main" id="{4FA99B50-3E7C-EF0F-F2DD-556D76990F77}"/>
              </a:ext>
            </a:extLst>
          </p:cNvPr>
          <p:cNvCxnSpPr>
            <a:cxnSpLocks/>
          </p:cNvCxnSpPr>
          <p:nvPr/>
        </p:nvCxnSpPr>
        <p:spPr>
          <a:xfrm>
            <a:off x="2286000" y="5257800"/>
            <a:ext cx="0" cy="102910"/>
          </a:xfrm>
          <a:prstGeom prst="line">
            <a:avLst/>
          </a:prstGeom>
          <a:ln w="38100">
            <a:solidFill>
              <a:srgbClr val="103356"/>
            </a:solidFill>
          </a:ln>
        </p:spPr>
        <p:style>
          <a:lnRef idx="2">
            <a:schemeClr val="accent1"/>
          </a:lnRef>
          <a:fillRef idx="0">
            <a:schemeClr val="accent1"/>
          </a:fillRef>
          <a:effectRef idx="1">
            <a:schemeClr val="accent1"/>
          </a:effectRef>
          <a:fontRef idx="minor">
            <a:schemeClr val="tx1"/>
          </a:fontRef>
        </p:style>
      </p:cxnSp>
      <p:cxnSp>
        <p:nvCxnSpPr>
          <p:cNvPr id="202" name="Straight Connector 201">
            <a:extLst>
              <a:ext uri="{FF2B5EF4-FFF2-40B4-BE49-F238E27FC236}">
                <a16:creationId xmlns:a16="http://schemas.microsoft.com/office/drawing/2014/main" id="{601398BD-9787-8BDB-CFE1-2A7BB701528D}"/>
              </a:ext>
            </a:extLst>
          </p:cNvPr>
          <p:cNvCxnSpPr>
            <a:cxnSpLocks/>
          </p:cNvCxnSpPr>
          <p:nvPr/>
        </p:nvCxnSpPr>
        <p:spPr>
          <a:xfrm>
            <a:off x="2971800" y="5257800"/>
            <a:ext cx="0" cy="102910"/>
          </a:xfrm>
          <a:prstGeom prst="line">
            <a:avLst/>
          </a:prstGeom>
          <a:ln w="38100">
            <a:solidFill>
              <a:srgbClr val="103356"/>
            </a:solidFill>
          </a:ln>
        </p:spPr>
        <p:style>
          <a:lnRef idx="2">
            <a:schemeClr val="accent1"/>
          </a:lnRef>
          <a:fillRef idx="0">
            <a:schemeClr val="accent1"/>
          </a:fillRef>
          <a:effectRef idx="1">
            <a:schemeClr val="accent1"/>
          </a:effectRef>
          <a:fontRef idx="minor">
            <a:schemeClr val="tx1"/>
          </a:fontRef>
        </p:style>
      </p:cxnSp>
      <p:cxnSp>
        <p:nvCxnSpPr>
          <p:cNvPr id="203" name="Straight Connector 202">
            <a:extLst>
              <a:ext uri="{FF2B5EF4-FFF2-40B4-BE49-F238E27FC236}">
                <a16:creationId xmlns:a16="http://schemas.microsoft.com/office/drawing/2014/main" id="{D9211940-14C0-D34A-D3B0-0F11C92B310A}"/>
              </a:ext>
            </a:extLst>
          </p:cNvPr>
          <p:cNvCxnSpPr>
            <a:cxnSpLocks/>
          </p:cNvCxnSpPr>
          <p:nvPr/>
        </p:nvCxnSpPr>
        <p:spPr>
          <a:xfrm>
            <a:off x="3657600" y="5257800"/>
            <a:ext cx="0" cy="102910"/>
          </a:xfrm>
          <a:prstGeom prst="line">
            <a:avLst/>
          </a:prstGeom>
          <a:ln w="38100">
            <a:solidFill>
              <a:srgbClr val="103356"/>
            </a:solidFill>
          </a:ln>
        </p:spPr>
        <p:style>
          <a:lnRef idx="2">
            <a:schemeClr val="accent1"/>
          </a:lnRef>
          <a:fillRef idx="0">
            <a:schemeClr val="accent1"/>
          </a:fillRef>
          <a:effectRef idx="1">
            <a:schemeClr val="accent1"/>
          </a:effectRef>
          <a:fontRef idx="minor">
            <a:schemeClr val="tx1"/>
          </a:fontRef>
        </p:style>
      </p:cxnSp>
      <p:cxnSp>
        <p:nvCxnSpPr>
          <p:cNvPr id="204" name="Straight Connector 203">
            <a:extLst>
              <a:ext uri="{FF2B5EF4-FFF2-40B4-BE49-F238E27FC236}">
                <a16:creationId xmlns:a16="http://schemas.microsoft.com/office/drawing/2014/main" id="{609A4B08-9A86-D773-4854-00010CD40095}"/>
              </a:ext>
            </a:extLst>
          </p:cNvPr>
          <p:cNvCxnSpPr>
            <a:cxnSpLocks/>
          </p:cNvCxnSpPr>
          <p:nvPr/>
        </p:nvCxnSpPr>
        <p:spPr>
          <a:xfrm>
            <a:off x="4343400" y="5257800"/>
            <a:ext cx="0" cy="102910"/>
          </a:xfrm>
          <a:prstGeom prst="line">
            <a:avLst/>
          </a:prstGeom>
          <a:ln w="38100">
            <a:solidFill>
              <a:srgbClr val="103356"/>
            </a:solidFill>
          </a:ln>
        </p:spPr>
        <p:style>
          <a:lnRef idx="2">
            <a:schemeClr val="accent1"/>
          </a:lnRef>
          <a:fillRef idx="0">
            <a:schemeClr val="accent1"/>
          </a:fillRef>
          <a:effectRef idx="1">
            <a:schemeClr val="accent1"/>
          </a:effectRef>
          <a:fontRef idx="minor">
            <a:schemeClr val="tx1"/>
          </a:fontRef>
        </p:style>
      </p:cxnSp>
      <p:cxnSp>
        <p:nvCxnSpPr>
          <p:cNvPr id="205" name="Straight Connector 204">
            <a:extLst>
              <a:ext uri="{FF2B5EF4-FFF2-40B4-BE49-F238E27FC236}">
                <a16:creationId xmlns:a16="http://schemas.microsoft.com/office/drawing/2014/main" id="{EAB9CC12-B301-51D1-8454-DBAC0E283C42}"/>
              </a:ext>
            </a:extLst>
          </p:cNvPr>
          <p:cNvCxnSpPr>
            <a:cxnSpLocks/>
          </p:cNvCxnSpPr>
          <p:nvPr/>
        </p:nvCxnSpPr>
        <p:spPr>
          <a:xfrm>
            <a:off x="5029200" y="5257800"/>
            <a:ext cx="0" cy="102910"/>
          </a:xfrm>
          <a:prstGeom prst="line">
            <a:avLst/>
          </a:prstGeom>
          <a:ln w="38100">
            <a:solidFill>
              <a:srgbClr val="103356"/>
            </a:solidFill>
          </a:ln>
        </p:spPr>
        <p:style>
          <a:lnRef idx="2">
            <a:schemeClr val="accent1"/>
          </a:lnRef>
          <a:fillRef idx="0">
            <a:schemeClr val="accent1"/>
          </a:fillRef>
          <a:effectRef idx="1">
            <a:schemeClr val="accent1"/>
          </a:effectRef>
          <a:fontRef idx="minor">
            <a:schemeClr val="tx1"/>
          </a:fontRef>
        </p:style>
      </p:cxnSp>
      <p:cxnSp>
        <p:nvCxnSpPr>
          <p:cNvPr id="206" name="Straight Connector 205">
            <a:extLst>
              <a:ext uri="{FF2B5EF4-FFF2-40B4-BE49-F238E27FC236}">
                <a16:creationId xmlns:a16="http://schemas.microsoft.com/office/drawing/2014/main" id="{5CE22AC1-9CDC-65AF-60F3-6D8DB4BBF085}"/>
              </a:ext>
            </a:extLst>
          </p:cNvPr>
          <p:cNvCxnSpPr>
            <a:cxnSpLocks/>
          </p:cNvCxnSpPr>
          <p:nvPr/>
        </p:nvCxnSpPr>
        <p:spPr>
          <a:xfrm>
            <a:off x="5715000" y="5257800"/>
            <a:ext cx="0" cy="102910"/>
          </a:xfrm>
          <a:prstGeom prst="line">
            <a:avLst/>
          </a:prstGeom>
          <a:ln w="38100">
            <a:solidFill>
              <a:srgbClr val="103356"/>
            </a:solidFill>
          </a:ln>
        </p:spPr>
        <p:style>
          <a:lnRef idx="2">
            <a:schemeClr val="accent1"/>
          </a:lnRef>
          <a:fillRef idx="0">
            <a:schemeClr val="accent1"/>
          </a:fillRef>
          <a:effectRef idx="1">
            <a:schemeClr val="accent1"/>
          </a:effectRef>
          <a:fontRef idx="minor">
            <a:schemeClr val="tx1"/>
          </a:fontRef>
        </p:style>
      </p:cxnSp>
      <p:cxnSp>
        <p:nvCxnSpPr>
          <p:cNvPr id="207" name="Straight Connector 206">
            <a:extLst>
              <a:ext uri="{FF2B5EF4-FFF2-40B4-BE49-F238E27FC236}">
                <a16:creationId xmlns:a16="http://schemas.microsoft.com/office/drawing/2014/main" id="{75D1B4D3-9607-459B-05AD-525CF62ED777}"/>
              </a:ext>
            </a:extLst>
          </p:cNvPr>
          <p:cNvCxnSpPr>
            <a:cxnSpLocks/>
          </p:cNvCxnSpPr>
          <p:nvPr/>
        </p:nvCxnSpPr>
        <p:spPr>
          <a:xfrm>
            <a:off x="6400800" y="5257800"/>
            <a:ext cx="0" cy="102910"/>
          </a:xfrm>
          <a:prstGeom prst="line">
            <a:avLst/>
          </a:prstGeom>
          <a:ln w="38100">
            <a:solidFill>
              <a:srgbClr val="103356"/>
            </a:solidFill>
          </a:ln>
        </p:spPr>
        <p:style>
          <a:lnRef idx="2">
            <a:schemeClr val="accent1"/>
          </a:lnRef>
          <a:fillRef idx="0">
            <a:schemeClr val="accent1"/>
          </a:fillRef>
          <a:effectRef idx="1">
            <a:schemeClr val="accent1"/>
          </a:effectRef>
          <a:fontRef idx="minor">
            <a:schemeClr val="tx1"/>
          </a:fontRef>
        </p:style>
      </p:cxnSp>
      <p:cxnSp>
        <p:nvCxnSpPr>
          <p:cNvPr id="208" name="Straight Connector 207">
            <a:extLst>
              <a:ext uri="{FF2B5EF4-FFF2-40B4-BE49-F238E27FC236}">
                <a16:creationId xmlns:a16="http://schemas.microsoft.com/office/drawing/2014/main" id="{3112791E-41CB-9515-2783-C1EACEC2B115}"/>
              </a:ext>
            </a:extLst>
          </p:cNvPr>
          <p:cNvCxnSpPr>
            <a:cxnSpLocks/>
          </p:cNvCxnSpPr>
          <p:nvPr/>
        </p:nvCxnSpPr>
        <p:spPr>
          <a:xfrm>
            <a:off x="7086600" y="5257800"/>
            <a:ext cx="0" cy="102910"/>
          </a:xfrm>
          <a:prstGeom prst="line">
            <a:avLst/>
          </a:prstGeom>
          <a:ln w="38100">
            <a:solidFill>
              <a:srgbClr val="103356"/>
            </a:solidFill>
          </a:ln>
        </p:spPr>
        <p:style>
          <a:lnRef idx="2">
            <a:schemeClr val="accent1"/>
          </a:lnRef>
          <a:fillRef idx="0">
            <a:schemeClr val="accent1"/>
          </a:fillRef>
          <a:effectRef idx="1">
            <a:schemeClr val="accent1"/>
          </a:effectRef>
          <a:fontRef idx="minor">
            <a:schemeClr val="tx1"/>
          </a:fontRef>
        </p:style>
      </p:cxnSp>
      <p:cxnSp>
        <p:nvCxnSpPr>
          <p:cNvPr id="209" name="Straight Connector 208">
            <a:extLst>
              <a:ext uri="{FF2B5EF4-FFF2-40B4-BE49-F238E27FC236}">
                <a16:creationId xmlns:a16="http://schemas.microsoft.com/office/drawing/2014/main" id="{0384013C-4948-19A9-1B74-B3F6668F68F3}"/>
              </a:ext>
            </a:extLst>
          </p:cNvPr>
          <p:cNvCxnSpPr>
            <a:cxnSpLocks/>
          </p:cNvCxnSpPr>
          <p:nvPr/>
        </p:nvCxnSpPr>
        <p:spPr>
          <a:xfrm>
            <a:off x="7772400" y="5257800"/>
            <a:ext cx="0" cy="102910"/>
          </a:xfrm>
          <a:prstGeom prst="line">
            <a:avLst/>
          </a:prstGeom>
          <a:ln w="38100">
            <a:solidFill>
              <a:srgbClr val="103356"/>
            </a:solidFill>
          </a:ln>
        </p:spPr>
        <p:style>
          <a:lnRef idx="2">
            <a:schemeClr val="accent1"/>
          </a:lnRef>
          <a:fillRef idx="0">
            <a:schemeClr val="accent1"/>
          </a:fillRef>
          <a:effectRef idx="1">
            <a:schemeClr val="accent1"/>
          </a:effectRef>
          <a:fontRef idx="minor">
            <a:schemeClr val="tx1"/>
          </a:fontRef>
        </p:style>
      </p:cxnSp>
      <p:cxnSp>
        <p:nvCxnSpPr>
          <p:cNvPr id="210" name="Straight Connector 209">
            <a:extLst>
              <a:ext uri="{FF2B5EF4-FFF2-40B4-BE49-F238E27FC236}">
                <a16:creationId xmlns:a16="http://schemas.microsoft.com/office/drawing/2014/main" id="{F5D0C16E-6BDD-EC46-8018-AFFBC0134925}"/>
              </a:ext>
            </a:extLst>
          </p:cNvPr>
          <p:cNvCxnSpPr>
            <a:cxnSpLocks/>
          </p:cNvCxnSpPr>
          <p:nvPr/>
        </p:nvCxnSpPr>
        <p:spPr>
          <a:xfrm>
            <a:off x="8458200" y="5257800"/>
            <a:ext cx="0" cy="102910"/>
          </a:xfrm>
          <a:prstGeom prst="line">
            <a:avLst/>
          </a:prstGeom>
          <a:ln w="38100">
            <a:solidFill>
              <a:srgbClr val="103356"/>
            </a:solidFill>
          </a:ln>
        </p:spPr>
        <p:style>
          <a:lnRef idx="2">
            <a:schemeClr val="accent1"/>
          </a:lnRef>
          <a:fillRef idx="0">
            <a:schemeClr val="accent1"/>
          </a:fillRef>
          <a:effectRef idx="1">
            <a:schemeClr val="accent1"/>
          </a:effectRef>
          <a:fontRef idx="minor">
            <a:schemeClr val="tx1"/>
          </a:fontRef>
        </p:style>
      </p:cxnSp>
      <p:cxnSp>
        <p:nvCxnSpPr>
          <p:cNvPr id="211" name="Straight Connector 210">
            <a:extLst>
              <a:ext uri="{FF2B5EF4-FFF2-40B4-BE49-F238E27FC236}">
                <a16:creationId xmlns:a16="http://schemas.microsoft.com/office/drawing/2014/main" id="{A5CCFFA4-6C37-24D6-3A92-CA89596666FB}"/>
              </a:ext>
            </a:extLst>
          </p:cNvPr>
          <p:cNvCxnSpPr>
            <a:cxnSpLocks/>
          </p:cNvCxnSpPr>
          <p:nvPr/>
        </p:nvCxnSpPr>
        <p:spPr>
          <a:xfrm>
            <a:off x="9829800" y="5257800"/>
            <a:ext cx="0" cy="102910"/>
          </a:xfrm>
          <a:prstGeom prst="line">
            <a:avLst/>
          </a:prstGeom>
          <a:ln w="38100">
            <a:solidFill>
              <a:srgbClr val="103356"/>
            </a:solidFill>
          </a:ln>
        </p:spPr>
        <p:style>
          <a:lnRef idx="2">
            <a:schemeClr val="accent1"/>
          </a:lnRef>
          <a:fillRef idx="0">
            <a:schemeClr val="accent1"/>
          </a:fillRef>
          <a:effectRef idx="1">
            <a:schemeClr val="accent1"/>
          </a:effectRef>
          <a:fontRef idx="minor">
            <a:schemeClr val="tx1"/>
          </a:fontRef>
        </p:style>
      </p:cxnSp>
      <p:cxnSp>
        <p:nvCxnSpPr>
          <p:cNvPr id="212" name="Straight Connector 211">
            <a:extLst>
              <a:ext uri="{FF2B5EF4-FFF2-40B4-BE49-F238E27FC236}">
                <a16:creationId xmlns:a16="http://schemas.microsoft.com/office/drawing/2014/main" id="{0D359C44-B3CD-59A2-96FA-DCD3A4BF78E7}"/>
              </a:ext>
            </a:extLst>
          </p:cNvPr>
          <p:cNvCxnSpPr>
            <a:cxnSpLocks/>
          </p:cNvCxnSpPr>
          <p:nvPr/>
        </p:nvCxnSpPr>
        <p:spPr>
          <a:xfrm>
            <a:off x="10515600" y="5257800"/>
            <a:ext cx="0" cy="102910"/>
          </a:xfrm>
          <a:prstGeom prst="line">
            <a:avLst/>
          </a:prstGeom>
          <a:ln w="38100">
            <a:solidFill>
              <a:srgbClr val="103356"/>
            </a:solidFill>
          </a:ln>
        </p:spPr>
        <p:style>
          <a:lnRef idx="2">
            <a:schemeClr val="accent1"/>
          </a:lnRef>
          <a:fillRef idx="0">
            <a:schemeClr val="accent1"/>
          </a:fillRef>
          <a:effectRef idx="1">
            <a:schemeClr val="accent1"/>
          </a:effectRef>
          <a:fontRef idx="minor">
            <a:schemeClr val="tx1"/>
          </a:fontRef>
        </p:style>
      </p:cxnSp>
      <p:cxnSp>
        <p:nvCxnSpPr>
          <p:cNvPr id="213" name="Straight Connector 212">
            <a:extLst>
              <a:ext uri="{FF2B5EF4-FFF2-40B4-BE49-F238E27FC236}">
                <a16:creationId xmlns:a16="http://schemas.microsoft.com/office/drawing/2014/main" id="{F86B36A0-BA0A-A522-FE60-EDC4CD3793B7}"/>
              </a:ext>
            </a:extLst>
          </p:cNvPr>
          <p:cNvCxnSpPr>
            <a:cxnSpLocks/>
          </p:cNvCxnSpPr>
          <p:nvPr/>
        </p:nvCxnSpPr>
        <p:spPr>
          <a:xfrm>
            <a:off x="9144000" y="5257800"/>
            <a:ext cx="0" cy="102910"/>
          </a:xfrm>
          <a:prstGeom prst="line">
            <a:avLst/>
          </a:prstGeom>
          <a:ln w="38100">
            <a:solidFill>
              <a:srgbClr val="103356"/>
            </a:solidFill>
          </a:ln>
        </p:spPr>
        <p:style>
          <a:lnRef idx="2">
            <a:schemeClr val="accent1"/>
          </a:lnRef>
          <a:fillRef idx="0">
            <a:schemeClr val="accent1"/>
          </a:fillRef>
          <a:effectRef idx="1">
            <a:schemeClr val="accent1"/>
          </a:effectRef>
          <a:fontRef idx="minor">
            <a:schemeClr val="tx1"/>
          </a:fontRef>
        </p:style>
      </p:cxnSp>
      <p:sp>
        <p:nvSpPr>
          <p:cNvPr id="214" name="TextBox 213">
            <a:extLst>
              <a:ext uri="{FF2B5EF4-FFF2-40B4-BE49-F238E27FC236}">
                <a16:creationId xmlns:a16="http://schemas.microsoft.com/office/drawing/2014/main" id="{3CB0CAD7-DE4C-FEB9-138C-C4563D38C35C}"/>
              </a:ext>
            </a:extLst>
          </p:cNvPr>
          <p:cNvSpPr txBox="1"/>
          <p:nvPr/>
        </p:nvSpPr>
        <p:spPr>
          <a:xfrm>
            <a:off x="1600201" y="5334000"/>
            <a:ext cx="685799" cy="38100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Corbel Light" panose="020B0303020204020204" pitchFamily="34" charset="0"/>
              </a:rPr>
              <a:t>Oct</a:t>
            </a:r>
          </a:p>
        </p:txBody>
      </p:sp>
      <p:sp>
        <p:nvSpPr>
          <p:cNvPr id="215" name="TextBox 214">
            <a:extLst>
              <a:ext uri="{FF2B5EF4-FFF2-40B4-BE49-F238E27FC236}">
                <a16:creationId xmlns:a16="http://schemas.microsoft.com/office/drawing/2014/main" id="{093C4ED3-00B6-9D27-F9D8-469F0518F2CB}"/>
              </a:ext>
            </a:extLst>
          </p:cNvPr>
          <p:cNvSpPr txBox="1"/>
          <p:nvPr/>
        </p:nvSpPr>
        <p:spPr>
          <a:xfrm>
            <a:off x="2971800" y="5334000"/>
            <a:ext cx="685799" cy="38100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Corbel Light" panose="020B0303020204020204" pitchFamily="34" charset="0"/>
              </a:rPr>
              <a:t>Dec</a:t>
            </a:r>
          </a:p>
        </p:txBody>
      </p:sp>
      <p:sp>
        <p:nvSpPr>
          <p:cNvPr id="216" name="TextBox 215">
            <a:extLst>
              <a:ext uri="{FF2B5EF4-FFF2-40B4-BE49-F238E27FC236}">
                <a16:creationId xmlns:a16="http://schemas.microsoft.com/office/drawing/2014/main" id="{0843925E-E349-4310-14A6-3559722C89AE}"/>
              </a:ext>
            </a:extLst>
          </p:cNvPr>
          <p:cNvSpPr txBox="1"/>
          <p:nvPr/>
        </p:nvSpPr>
        <p:spPr>
          <a:xfrm>
            <a:off x="4343400" y="5334000"/>
            <a:ext cx="685799" cy="38100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Corbel Light" panose="020B0303020204020204" pitchFamily="34" charset="0"/>
              </a:rPr>
              <a:t>Feb</a:t>
            </a:r>
          </a:p>
        </p:txBody>
      </p:sp>
      <p:sp>
        <p:nvSpPr>
          <p:cNvPr id="217" name="TextBox 216">
            <a:extLst>
              <a:ext uri="{FF2B5EF4-FFF2-40B4-BE49-F238E27FC236}">
                <a16:creationId xmlns:a16="http://schemas.microsoft.com/office/drawing/2014/main" id="{D3DBCE27-1C96-3A93-0F4F-DE66870B89F9}"/>
              </a:ext>
            </a:extLst>
          </p:cNvPr>
          <p:cNvSpPr txBox="1"/>
          <p:nvPr/>
        </p:nvSpPr>
        <p:spPr>
          <a:xfrm>
            <a:off x="5715000" y="5334000"/>
            <a:ext cx="685799" cy="38100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Corbel Light" panose="020B0303020204020204" pitchFamily="34" charset="0"/>
              </a:rPr>
              <a:t>Apr</a:t>
            </a:r>
          </a:p>
        </p:txBody>
      </p:sp>
      <p:sp>
        <p:nvSpPr>
          <p:cNvPr id="218" name="TextBox 217">
            <a:extLst>
              <a:ext uri="{FF2B5EF4-FFF2-40B4-BE49-F238E27FC236}">
                <a16:creationId xmlns:a16="http://schemas.microsoft.com/office/drawing/2014/main" id="{1D26DD41-EC0B-2403-765F-BDD9E4FA8B7F}"/>
              </a:ext>
            </a:extLst>
          </p:cNvPr>
          <p:cNvSpPr txBox="1"/>
          <p:nvPr/>
        </p:nvSpPr>
        <p:spPr>
          <a:xfrm>
            <a:off x="7086600" y="5334000"/>
            <a:ext cx="685799" cy="38100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Corbel Light" panose="020B0303020204020204" pitchFamily="34" charset="0"/>
              </a:rPr>
              <a:t>Jun</a:t>
            </a:r>
          </a:p>
        </p:txBody>
      </p:sp>
      <p:sp>
        <p:nvSpPr>
          <p:cNvPr id="219" name="TextBox 218">
            <a:extLst>
              <a:ext uri="{FF2B5EF4-FFF2-40B4-BE49-F238E27FC236}">
                <a16:creationId xmlns:a16="http://schemas.microsoft.com/office/drawing/2014/main" id="{E2F1E983-476B-CB2C-165F-FC3C0095DA65}"/>
              </a:ext>
            </a:extLst>
          </p:cNvPr>
          <p:cNvSpPr txBox="1"/>
          <p:nvPr/>
        </p:nvSpPr>
        <p:spPr>
          <a:xfrm>
            <a:off x="8458200" y="5334000"/>
            <a:ext cx="685799" cy="38100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Corbel Light" panose="020B0303020204020204" pitchFamily="34" charset="0"/>
              </a:rPr>
              <a:t>Aug</a:t>
            </a:r>
          </a:p>
        </p:txBody>
      </p:sp>
      <p:sp>
        <p:nvSpPr>
          <p:cNvPr id="220" name="TextBox 219">
            <a:extLst>
              <a:ext uri="{FF2B5EF4-FFF2-40B4-BE49-F238E27FC236}">
                <a16:creationId xmlns:a16="http://schemas.microsoft.com/office/drawing/2014/main" id="{42EBBAC2-0498-6DA5-3DAD-74FCF3CB9D83}"/>
              </a:ext>
            </a:extLst>
          </p:cNvPr>
          <p:cNvSpPr txBox="1"/>
          <p:nvPr/>
        </p:nvSpPr>
        <p:spPr>
          <a:xfrm>
            <a:off x="9829800" y="5334000"/>
            <a:ext cx="685799" cy="38100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Corbel Light" panose="020B0303020204020204" pitchFamily="34" charset="0"/>
              </a:rPr>
              <a:t>Oct</a:t>
            </a:r>
          </a:p>
        </p:txBody>
      </p:sp>
      <p:sp>
        <p:nvSpPr>
          <p:cNvPr id="222" name="TextBox 221">
            <a:extLst>
              <a:ext uri="{FF2B5EF4-FFF2-40B4-BE49-F238E27FC236}">
                <a16:creationId xmlns:a16="http://schemas.microsoft.com/office/drawing/2014/main" id="{9EA1C850-8873-4299-A535-79CB364D9AC3}"/>
              </a:ext>
            </a:extLst>
          </p:cNvPr>
          <p:cNvSpPr txBox="1"/>
          <p:nvPr/>
        </p:nvSpPr>
        <p:spPr>
          <a:xfrm>
            <a:off x="2286000" y="5334000"/>
            <a:ext cx="685799" cy="38100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Corbel Light" panose="020B0303020204020204" pitchFamily="34" charset="0"/>
              </a:rPr>
              <a:t>Nov</a:t>
            </a:r>
          </a:p>
        </p:txBody>
      </p:sp>
      <p:sp>
        <p:nvSpPr>
          <p:cNvPr id="223" name="TextBox 222">
            <a:extLst>
              <a:ext uri="{FF2B5EF4-FFF2-40B4-BE49-F238E27FC236}">
                <a16:creationId xmlns:a16="http://schemas.microsoft.com/office/drawing/2014/main" id="{11D03BF0-7B58-984E-DF25-55020C10259F}"/>
              </a:ext>
            </a:extLst>
          </p:cNvPr>
          <p:cNvSpPr txBox="1"/>
          <p:nvPr/>
        </p:nvSpPr>
        <p:spPr>
          <a:xfrm>
            <a:off x="3657599" y="5334000"/>
            <a:ext cx="685799" cy="38100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Corbel Light" panose="020B0303020204020204" pitchFamily="34" charset="0"/>
              </a:rPr>
              <a:t>Jan</a:t>
            </a:r>
          </a:p>
        </p:txBody>
      </p:sp>
      <p:sp>
        <p:nvSpPr>
          <p:cNvPr id="224" name="TextBox 223">
            <a:extLst>
              <a:ext uri="{FF2B5EF4-FFF2-40B4-BE49-F238E27FC236}">
                <a16:creationId xmlns:a16="http://schemas.microsoft.com/office/drawing/2014/main" id="{F83ED848-D7E3-321C-8E96-1395671EF1A9}"/>
              </a:ext>
            </a:extLst>
          </p:cNvPr>
          <p:cNvSpPr txBox="1"/>
          <p:nvPr/>
        </p:nvSpPr>
        <p:spPr>
          <a:xfrm>
            <a:off x="5029199" y="5334000"/>
            <a:ext cx="685799" cy="38100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Corbel Light" panose="020B0303020204020204" pitchFamily="34" charset="0"/>
              </a:rPr>
              <a:t>Mar</a:t>
            </a:r>
          </a:p>
        </p:txBody>
      </p:sp>
      <p:sp>
        <p:nvSpPr>
          <p:cNvPr id="225" name="TextBox 224">
            <a:extLst>
              <a:ext uri="{FF2B5EF4-FFF2-40B4-BE49-F238E27FC236}">
                <a16:creationId xmlns:a16="http://schemas.microsoft.com/office/drawing/2014/main" id="{2E13A205-992A-FCE2-D801-8D94C73FEC07}"/>
              </a:ext>
            </a:extLst>
          </p:cNvPr>
          <p:cNvSpPr txBox="1"/>
          <p:nvPr/>
        </p:nvSpPr>
        <p:spPr>
          <a:xfrm>
            <a:off x="6400799" y="5334000"/>
            <a:ext cx="685799" cy="38100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Corbel Light" panose="020B0303020204020204" pitchFamily="34" charset="0"/>
              </a:rPr>
              <a:t>May</a:t>
            </a:r>
          </a:p>
        </p:txBody>
      </p:sp>
      <p:sp>
        <p:nvSpPr>
          <p:cNvPr id="226" name="TextBox 225">
            <a:extLst>
              <a:ext uri="{FF2B5EF4-FFF2-40B4-BE49-F238E27FC236}">
                <a16:creationId xmlns:a16="http://schemas.microsoft.com/office/drawing/2014/main" id="{6E1A0495-C070-960B-84A8-8CB9825C54F8}"/>
              </a:ext>
            </a:extLst>
          </p:cNvPr>
          <p:cNvSpPr txBox="1"/>
          <p:nvPr/>
        </p:nvSpPr>
        <p:spPr>
          <a:xfrm>
            <a:off x="7772399" y="5334000"/>
            <a:ext cx="685799" cy="38100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Corbel Light" panose="020B0303020204020204" pitchFamily="34" charset="0"/>
              </a:rPr>
              <a:t>Jul</a:t>
            </a:r>
          </a:p>
        </p:txBody>
      </p:sp>
      <p:sp>
        <p:nvSpPr>
          <p:cNvPr id="227" name="TextBox 226">
            <a:extLst>
              <a:ext uri="{FF2B5EF4-FFF2-40B4-BE49-F238E27FC236}">
                <a16:creationId xmlns:a16="http://schemas.microsoft.com/office/drawing/2014/main" id="{F1146C25-A92A-F0C0-E507-FB54FD77FD7A}"/>
              </a:ext>
            </a:extLst>
          </p:cNvPr>
          <p:cNvSpPr txBox="1"/>
          <p:nvPr/>
        </p:nvSpPr>
        <p:spPr>
          <a:xfrm>
            <a:off x="9143999" y="5334000"/>
            <a:ext cx="685799" cy="38100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Corbel Light" panose="020B0303020204020204" pitchFamily="34" charset="0"/>
              </a:rPr>
              <a:t>Sep</a:t>
            </a:r>
          </a:p>
        </p:txBody>
      </p:sp>
      <p:cxnSp>
        <p:nvCxnSpPr>
          <p:cNvPr id="229" name="Straight Connector 228">
            <a:extLst>
              <a:ext uri="{FF2B5EF4-FFF2-40B4-BE49-F238E27FC236}">
                <a16:creationId xmlns:a16="http://schemas.microsoft.com/office/drawing/2014/main" id="{E8DA2408-D6FE-4B8E-085A-9BA4FB67C7F1}"/>
              </a:ext>
            </a:extLst>
          </p:cNvPr>
          <p:cNvCxnSpPr>
            <a:cxnSpLocks/>
          </p:cNvCxnSpPr>
          <p:nvPr/>
        </p:nvCxnSpPr>
        <p:spPr>
          <a:xfrm>
            <a:off x="914400" y="5257800"/>
            <a:ext cx="10363200" cy="0"/>
          </a:xfrm>
          <a:prstGeom prst="line">
            <a:avLst/>
          </a:prstGeom>
          <a:ln w="76200">
            <a:solidFill>
              <a:srgbClr val="103356"/>
            </a:solidFill>
            <a:headEnd type="stealth"/>
            <a:tailEnd type="stealth"/>
          </a:ln>
        </p:spPr>
        <p:style>
          <a:lnRef idx="2">
            <a:schemeClr val="accent1"/>
          </a:lnRef>
          <a:fillRef idx="0">
            <a:schemeClr val="accent1"/>
          </a:fillRef>
          <a:effectRef idx="1">
            <a:schemeClr val="accent1"/>
          </a:effectRef>
          <a:fontRef idx="minor">
            <a:schemeClr val="tx1"/>
          </a:fontRef>
        </p:style>
      </p:cxnSp>
      <p:sp>
        <p:nvSpPr>
          <p:cNvPr id="257" name="Oval 256">
            <a:extLst>
              <a:ext uri="{FF2B5EF4-FFF2-40B4-BE49-F238E27FC236}">
                <a16:creationId xmlns:a16="http://schemas.microsoft.com/office/drawing/2014/main" id="{D3C0369B-0147-A923-BAD5-EA324C0785D0}"/>
              </a:ext>
            </a:extLst>
          </p:cNvPr>
          <p:cNvSpPr/>
          <p:nvPr/>
        </p:nvSpPr>
        <p:spPr>
          <a:xfrm>
            <a:off x="1905000" y="5181600"/>
            <a:ext cx="152400" cy="152390"/>
          </a:xfrm>
          <a:prstGeom prst="ellipse">
            <a:avLst/>
          </a:prstGeom>
          <a:solidFill>
            <a:srgbClr val="FF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58" name="Oval 257">
            <a:extLst>
              <a:ext uri="{FF2B5EF4-FFF2-40B4-BE49-F238E27FC236}">
                <a16:creationId xmlns:a16="http://schemas.microsoft.com/office/drawing/2014/main" id="{A5D45857-CD1C-CA83-14D0-2B85873D18C3}"/>
              </a:ext>
            </a:extLst>
          </p:cNvPr>
          <p:cNvSpPr/>
          <p:nvPr/>
        </p:nvSpPr>
        <p:spPr>
          <a:xfrm>
            <a:off x="2209800" y="5181600"/>
            <a:ext cx="152400" cy="152390"/>
          </a:xfrm>
          <a:prstGeom prst="ellipse">
            <a:avLst/>
          </a:prstGeom>
          <a:solidFill>
            <a:srgbClr val="FF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59" name="Oval 258">
            <a:extLst>
              <a:ext uri="{FF2B5EF4-FFF2-40B4-BE49-F238E27FC236}">
                <a16:creationId xmlns:a16="http://schemas.microsoft.com/office/drawing/2014/main" id="{CCD78F8B-1D7F-CDB5-BE50-3E3D3D88C7D0}"/>
              </a:ext>
            </a:extLst>
          </p:cNvPr>
          <p:cNvSpPr/>
          <p:nvPr/>
        </p:nvSpPr>
        <p:spPr>
          <a:xfrm>
            <a:off x="2514600" y="5181600"/>
            <a:ext cx="152400" cy="152390"/>
          </a:xfrm>
          <a:prstGeom prst="ellipse">
            <a:avLst/>
          </a:prstGeom>
          <a:solidFill>
            <a:srgbClr val="FF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60" name="Oval 259">
            <a:extLst>
              <a:ext uri="{FF2B5EF4-FFF2-40B4-BE49-F238E27FC236}">
                <a16:creationId xmlns:a16="http://schemas.microsoft.com/office/drawing/2014/main" id="{DF61FD84-897D-7164-51B3-BD515E71F213}"/>
              </a:ext>
            </a:extLst>
          </p:cNvPr>
          <p:cNvSpPr/>
          <p:nvPr/>
        </p:nvSpPr>
        <p:spPr>
          <a:xfrm>
            <a:off x="3810000" y="5181600"/>
            <a:ext cx="152400" cy="152390"/>
          </a:xfrm>
          <a:prstGeom prst="ellipse">
            <a:avLst/>
          </a:prstGeom>
          <a:solidFill>
            <a:srgbClr val="FF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61" name="Oval 260">
            <a:extLst>
              <a:ext uri="{FF2B5EF4-FFF2-40B4-BE49-F238E27FC236}">
                <a16:creationId xmlns:a16="http://schemas.microsoft.com/office/drawing/2014/main" id="{413C1966-0B25-E6C9-D85D-5397A7CD6C26}"/>
              </a:ext>
            </a:extLst>
          </p:cNvPr>
          <p:cNvSpPr/>
          <p:nvPr/>
        </p:nvSpPr>
        <p:spPr>
          <a:xfrm>
            <a:off x="4038600" y="5181600"/>
            <a:ext cx="152400" cy="152390"/>
          </a:xfrm>
          <a:prstGeom prst="ellipse">
            <a:avLst/>
          </a:prstGeom>
          <a:solidFill>
            <a:srgbClr val="FF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62" name="Oval 261">
            <a:extLst>
              <a:ext uri="{FF2B5EF4-FFF2-40B4-BE49-F238E27FC236}">
                <a16:creationId xmlns:a16="http://schemas.microsoft.com/office/drawing/2014/main" id="{5370F48B-C88B-9F85-AAFD-B66728F07DCA}"/>
              </a:ext>
            </a:extLst>
          </p:cNvPr>
          <p:cNvSpPr/>
          <p:nvPr/>
        </p:nvSpPr>
        <p:spPr>
          <a:xfrm>
            <a:off x="4267200" y="5181600"/>
            <a:ext cx="152400" cy="152390"/>
          </a:xfrm>
          <a:prstGeom prst="ellipse">
            <a:avLst/>
          </a:prstGeom>
          <a:solidFill>
            <a:srgbClr val="FF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63" name="Oval 262">
            <a:extLst>
              <a:ext uri="{FF2B5EF4-FFF2-40B4-BE49-F238E27FC236}">
                <a16:creationId xmlns:a16="http://schemas.microsoft.com/office/drawing/2014/main" id="{DD6FB5CF-9966-499C-1FE6-5626008DEC2C}"/>
              </a:ext>
            </a:extLst>
          </p:cNvPr>
          <p:cNvSpPr/>
          <p:nvPr/>
        </p:nvSpPr>
        <p:spPr>
          <a:xfrm>
            <a:off x="4495800" y="5181600"/>
            <a:ext cx="152400" cy="152390"/>
          </a:xfrm>
          <a:prstGeom prst="ellipse">
            <a:avLst/>
          </a:prstGeom>
          <a:solidFill>
            <a:srgbClr val="FF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64" name="Oval 263">
            <a:extLst>
              <a:ext uri="{FF2B5EF4-FFF2-40B4-BE49-F238E27FC236}">
                <a16:creationId xmlns:a16="http://schemas.microsoft.com/office/drawing/2014/main" id="{AE33F890-A790-A088-B941-A4A1D0A5EE05}"/>
              </a:ext>
            </a:extLst>
          </p:cNvPr>
          <p:cNvSpPr/>
          <p:nvPr/>
        </p:nvSpPr>
        <p:spPr>
          <a:xfrm>
            <a:off x="4800600" y="5181600"/>
            <a:ext cx="152400" cy="152390"/>
          </a:xfrm>
          <a:prstGeom prst="ellipse">
            <a:avLst/>
          </a:prstGeom>
          <a:solidFill>
            <a:srgbClr val="FF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65" name="Oval 264">
            <a:extLst>
              <a:ext uri="{FF2B5EF4-FFF2-40B4-BE49-F238E27FC236}">
                <a16:creationId xmlns:a16="http://schemas.microsoft.com/office/drawing/2014/main" id="{4E765CD3-A37E-62A9-0F8D-FD5BC431C0A8}"/>
              </a:ext>
            </a:extLst>
          </p:cNvPr>
          <p:cNvSpPr/>
          <p:nvPr/>
        </p:nvSpPr>
        <p:spPr>
          <a:xfrm>
            <a:off x="5486400" y="5181600"/>
            <a:ext cx="152400" cy="152390"/>
          </a:xfrm>
          <a:prstGeom prst="ellipse">
            <a:avLst/>
          </a:prstGeom>
          <a:solidFill>
            <a:srgbClr val="FF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66" name="Oval 265">
            <a:extLst>
              <a:ext uri="{FF2B5EF4-FFF2-40B4-BE49-F238E27FC236}">
                <a16:creationId xmlns:a16="http://schemas.microsoft.com/office/drawing/2014/main" id="{31CA4322-EADB-7DA5-F002-355459CA266A}"/>
              </a:ext>
            </a:extLst>
          </p:cNvPr>
          <p:cNvSpPr/>
          <p:nvPr/>
        </p:nvSpPr>
        <p:spPr>
          <a:xfrm>
            <a:off x="5943600" y="5181600"/>
            <a:ext cx="152400" cy="152390"/>
          </a:xfrm>
          <a:prstGeom prst="ellipse">
            <a:avLst/>
          </a:prstGeom>
          <a:solidFill>
            <a:srgbClr val="FF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67" name="TextBox 266">
            <a:extLst>
              <a:ext uri="{FF2B5EF4-FFF2-40B4-BE49-F238E27FC236}">
                <a16:creationId xmlns:a16="http://schemas.microsoft.com/office/drawing/2014/main" id="{398199F4-8ECA-2482-1E26-5B3F490C601F}"/>
              </a:ext>
            </a:extLst>
          </p:cNvPr>
          <p:cNvSpPr txBox="1"/>
          <p:nvPr/>
        </p:nvSpPr>
        <p:spPr>
          <a:xfrm>
            <a:off x="1981200" y="5562600"/>
            <a:ext cx="1447801" cy="369332"/>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300" normalizeH="0" baseline="0" noProof="0" dirty="0">
                <a:ln>
                  <a:noFill/>
                </a:ln>
                <a:solidFill>
                  <a:srgbClr val="002B49"/>
                </a:solidFill>
                <a:effectLst/>
                <a:uLnTx/>
                <a:uFillTx/>
                <a:latin typeface="Corbel" panose="020B0503020204020204"/>
                <a:ea typeface="+mn-ea"/>
                <a:cs typeface="+mn-cs"/>
              </a:rPr>
              <a:t>2023</a:t>
            </a:r>
          </a:p>
        </p:txBody>
      </p:sp>
      <p:sp>
        <p:nvSpPr>
          <p:cNvPr id="268" name="TextBox 267">
            <a:extLst>
              <a:ext uri="{FF2B5EF4-FFF2-40B4-BE49-F238E27FC236}">
                <a16:creationId xmlns:a16="http://schemas.microsoft.com/office/drawing/2014/main" id="{0D34B8B4-00FC-8DD4-7B1C-B35DC3F36D12}"/>
              </a:ext>
            </a:extLst>
          </p:cNvPr>
          <p:cNvSpPr txBox="1"/>
          <p:nvPr/>
        </p:nvSpPr>
        <p:spPr>
          <a:xfrm>
            <a:off x="3962400" y="5562600"/>
            <a:ext cx="1295400" cy="369332"/>
          </a:xfrm>
          <a:prstGeom prst="rect">
            <a:avLst/>
          </a:prstGeom>
          <a:noFill/>
        </p:spPr>
        <p:txBody>
          <a:bodyPr wrap="square"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300" normalizeH="0" baseline="0" noProof="0" dirty="0">
                <a:ln>
                  <a:noFill/>
                </a:ln>
                <a:solidFill>
                  <a:srgbClr val="002B49"/>
                </a:solidFill>
                <a:effectLst/>
                <a:uLnTx/>
                <a:uFillTx/>
                <a:latin typeface="Corbel" panose="020B0503020204020204"/>
                <a:ea typeface="+mn-ea"/>
                <a:cs typeface="+mn-cs"/>
              </a:rPr>
              <a:t>2024</a:t>
            </a:r>
          </a:p>
        </p:txBody>
      </p:sp>
      <p:sp>
        <p:nvSpPr>
          <p:cNvPr id="271" name="Oval 270">
            <a:extLst>
              <a:ext uri="{FF2B5EF4-FFF2-40B4-BE49-F238E27FC236}">
                <a16:creationId xmlns:a16="http://schemas.microsoft.com/office/drawing/2014/main" id="{CAAD8275-DE78-D99A-85CA-1875DBE638CB}"/>
              </a:ext>
            </a:extLst>
          </p:cNvPr>
          <p:cNvSpPr/>
          <p:nvPr/>
        </p:nvSpPr>
        <p:spPr>
          <a:xfrm>
            <a:off x="6172200" y="5181600"/>
            <a:ext cx="152400" cy="152390"/>
          </a:xfrm>
          <a:prstGeom prst="ellipse">
            <a:avLst/>
          </a:prstGeom>
          <a:solidFill>
            <a:srgbClr val="FF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73" name="Oval 272">
            <a:extLst>
              <a:ext uri="{FF2B5EF4-FFF2-40B4-BE49-F238E27FC236}">
                <a16:creationId xmlns:a16="http://schemas.microsoft.com/office/drawing/2014/main" id="{953488F8-6150-BF80-FA3F-A0E339C7455A}"/>
              </a:ext>
            </a:extLst>
          </p:cNvPr>
          <p:cNvSpPr/>
          <p:nvPr/>
        </p:nvSpPr>
        <p:spPr>
          <a:xfrm>
            <a:off x="6934200" y="5181600"/>
            <a:ext cx="152400" cy="152390"/>
          </a:xfrm>
          <a:prstGeom prst="ellipse">
            <a:avLst/>
          </a:prstGeom>
          <a:solidFill>
            <a:srgbClr val="FF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75" name="Oval 274">
            <a:extLst>
              <a:ext uri="{FF2B5EF4-FFF2-40B4-BE49-F238E27FC236}">
                <a16:creationId xmlns:a16="http://schemas.microsoft.com/office/drawing/2014/main" id="{CCEA52BC-D2C8-A2D1-488A-25BDF5A09F13}"/>
              </a:ext>
            </a:extLst>
          </p:cNvPr>
          <p:cNvSpPr/>
          <p:nvPr/>
        </p:nvSpPr>
        <p:spPr>
          <a:xfrm>
            <a:off x="7772400" y="5181600"/>
            <a:ext cx="152400" cy="152390"/>
          </a:xfrm>
          <a:prstGeom prst="ellipse">
            <a:avLst/>
          </a:prstGeom>
          <a:solidFill>
            <a:srgbClr val="FF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77" name="Oval 276">
            <a:extLst>
              <a:ext uri="{FF2B5EF4-FFF2-40B4-BE49-F238E27FC236}">
                <a16:creationId xmlns:a16="http://schemas.microsoft.com/office/drawing/2014/main" id="{6E32D7E3-4AC0-D562-5592-D31CDC568167}"/>
              </a:ext>
            </a:extLst>
          </p:cNvPr>
          <p:cNvSpPr/>
          <p:nvPr/>
        </p:nvSpPr>
        <p:spPr>
          <a:xfrm>
            <a:off x="9220200" y="5181600"/>
            <a:ext cx="152400" cy="152390"/>
          </a:xfrm>
          <a:prstGeom prst="ellipse">
            <a:avLst/>
          </a:prstGeom>
          <a:solidFill>
            <a:srgbClr val="FF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79" name="Oval 278">
            <a:extLst>
              <a:ext uri="{FF2B5EF4-FFF2-40B4-BE49-F238E27FC236}">
                <a16:creationId xmlns:a16="http://schemas.microsoft.com/office/drawing/2014/main" id="{0B5FE49B-95F7-6B83-C3EB-E76B59B3769F}"/>
              </a:ext>
            </a:extLst>
          </p:cNvPr>
          <p:cNvSpPr/>
          <p:nvPr/>
        </p:nvSpPr>
        <p:spPr>
          <a:xfrm>
            <a:off x="9601200" y="5181600"/>
            <a:ext cx="152400" cy="152390"/>
          </a:xfrm>
          <a:prstGeom prst="ellipse">
            <a:avLst/>
          </a:prstGeom>
          <a:solidFill>
            <a:srgbClr val="FF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81" name="Oval 280">
            <a:extLst>
              <a:ext uri="{FF2B5EF4-FFF2-40B4-BE49-F238E27FC236}">
                <a16:creationId xmlns:a16="http://schemas.microsoft.com/office/drawing/2014/main" id="{E8ED790B-6A38-E15A-B6BE-7AC3C14D9B44}"/>
              </a:ext>
            </a:extLst>
          </p:cNvPr>
          <p:cNvSpPr/>
          <p:nvPr/>
        </p:nvSpPr>
        <p:spPr>
          <a:xfrm>
            <a:off x="10287000" y="5181600"/>
            <a:ext cx="152400" cy="152390"/>
          </a:xfrm>
          <a:prstGeom prst="ellipse">
            <a:avLst/>
          </a:prstGeom>
          <a:solidFill>
            <a:srgbClr val="FF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85" name="Oval 284">
            <a:extLst>
              <a:ext uri="{FF2B5EF4-FFF2-40B4-BE49-F238E27FC236}">
                <a16:creationId xmlns:a16="http://schemas.microsoft.com/office/drawing/2014/main" id="{1E7A1A1A-C760-C533-F78D-88C52F55A503}"/>
              </a:ext>
            </a:extLst>
          </p:cNvPr>
          <p:cNvSpPr/>
          <p:nvPr/>
        </p:nvSpPr>
        <p:spPr>
          <a:xfrm>
            <a:off x="9982200" y="5181600"/>
            <a:ext cx="152400" cy="152390"/>
          </a:xfrm>
          <a:prstGeom prst="ellipse">
            <a:avLst/>
          </a:prstGeom>
          <a:solidFill>
            <a:srgbClr val="FF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9" name="TextBox 18">
            <a:extLst>
              <a:ext uri="{FF2B5EF4-FFF2-40B4-BE49-F238E27FC236}">
                <a16:creationId xmlns:a16="http://schemas.microsoft.com/office/drawing/2014/main" id="{8B4E4F03-8244-8F93-3114-A9D411D06480}"/>
              </a:ext>
            </a:extLst>
          </p:cNvPr>
          <p:cNvSpPr txBox="1"/>
          <p:nvPr/>
        </p:nvSpPr>
        <p:spPr>
          <a:xfrm rot="16200000">
            <a:off x="101400" y="2610122"/>
            <a:ext cx="1156995" cy="356350"/>
          </a:xfrm>
          <a:prstGeom prst="roundRect">
            <a:avLst>
              <a:gd name="adj" fmla="val 50000"/>
            </a:avLst>
          </a:prstGeom>
          <a:solidFill>
            <a:srgbClr val="FFDF7F"/>
          </a:solidFill>
          <a:ln w="3175">
            <a:solidFill>
              <a:srgbClr val="103356"/>
            </a:solid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B49"/>
                </a:solidFill>
                <a:effectLst/>
                <a:uLnTx/>
                <a:uFillTx/>
                <a:latin typeface="Corbel" panose="020B0503020204020204"/>
                <a:ea typeface="+mn-ea"/>
                <a:cs typeface="+mn-cs"/>
              </a:rPr>
              <a:t>Citrix</a:t>
            </a:r>
          </a:p>
        </p:txBody>
      </p:sp>
      <p:sp>
        <p:nvSpPr>
          <p:cNvPr id="20" name="TextBox 19">
            <a:extLst>
              <a:ext uri="{FF2B5EF4-FFF2-40B4-BE49-F238E27FC236}">
                <a16:creationId xmlns:a16="http://schemas.microsoft.com/office/drawing/2014/main" id="{670DE908-4A77-16C0-BAB5-12AF493C51BA}"/>
              </a:ext>
            </a:extLst>
          </p:cNvPr>
          <p:cNvSpPr txBox="1"/>
          <p:nvPr/>
        </p:nvSpPr>
        <p:spPr>
          <a:xfrm rot="16200000">
            <a:off x="645238" y="2922065"/>
            <a:ext cx="1156993" cy="356350"/>
          </a:xfrm>
          <a:prstGeom prst="roundRect">
            <a:avLst>
              <a:gd name="adj" fmla="val 50000"/>
            </a:avLst>
          </a:prstGeom>
          <a:solidFill>
            <a:srgbClr val="FFDF7F"/>
          </a:solidFill>
          <a:ln w="3175">
            <a:solidFill>
              <a:srgbClr val="103356"/>
            </a:solid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B49"/>
                </a:solidFill>
                <a:effectLst/>
                <a:uLnTx/>
                <a:uFillTx/>
                <a:latin typeface="Corbel" panose="020B0503020204020204"/>
                <a:ea typeface="+mn-ea"/>
                <a:cs typeface="+mn-cs"/>
              </a:rPr>
              <a:t>F5</a:t>
            </a:r>
          </a:p>
        </p:txBody>
      </p:sp>
      <p:sp>
        <p:nvSpPr>
          <p:cNvPr id="21" name="TextBox 20">
            <a:extLst>
              <a:ext uri="{FF2B5EF4-FFF2-40B4-BE49-F238E27FC236}">
                <a16:creationId xmlns:a16="http://schemas.microsoft.com/office/drawing/2014/main" id="{F4593103-D7CC-26E4-650B-7632F5FA8879}"/>
              </a:ext>
            </a:extLst>
          </p:cNvPr>
          <p:cNvSpPr txBox="1"/>
          <p:nvPr/>
        </p:nvSpPr>
        <p:spPr>
          <a:xfrm rot="16200000">
            <a:off x="1189076" y="2610120"/>
            <a:ext cx="1156991" cy="356350"/>
          </a:xfrm>
          <a:prstGeom prst="roundRect">
            <a:avLst>
              <a:gd name="adj" fmla="val 50000"/>
            </a:avLst>
          </a:prstGeom>
          <a:solidFill>
            <a:srgbClr val="FFDF7F"/>
          </a:solidFill>
          <a:ln w="3175">
            <a:solidFill>
              <a:srgbClr val="103356"/>
            </a:solid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B49"/>
                </a:solidFill>
                <a:effectLst/>
                <a:uLnTx/>
                <a:uFillTx/>
                <a:latin typeface="Corbel" panose="020B0503020204020204"/>
                <a:ea typeface="+mn-ea"/>
                <a:cs typeface="+mn-cs"/>
              </a:rPr>
              <a:t>Juniper</a:t>
            </a:r>
          </a:p>
        </p:txBody>
      </p:sp>
      <p:sp>
        <p:nvSpPr>
          <p:cNvPr id="24" name="TextBox 23">
            <a:extLst>
              <a:ext uri="{FF2B5EF4-FFF2-40B4-BE49-F238E27FC236}">
                <a16:creationId xmlns:a16="http://schemas.microsoft.com/office/drawing/2014/main" id="{F2387EE7-1289-4571-2D75-502E1A1BC07B}"/>
              </a:ext>
            </a:extLst>
          </p:cNvPr>
          <p:cNvSpPr txBox="1"/>
          <p:nvPr/>
        </p:nvSpPr>
        <p:spPr>
          <a:xfrm rot="16200000">
            <a:off x="3908257" y="2922066"/>
            <a:ext cx="1156991" cy="356346"/>
          </a:xfrm>
          <a:prstGeom prst="roundRect">
            <a:avLst>
              <a:gd name="adj" fmla="val 50000"/>
            </a:avLst>
          </a:prstGeom>
          <a:solidFill>
            <a:srgbClr val="FFDF7F"/>
          </a:solidFill>
          <a:ln w="3175">
            <a:solidFill>
              <a:srgbClr val="103356"/>
            </a:solid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B49"/>
                </a:solidFill>
                <a:effectLst/>
                <a:uLnTx/>
                <a:uFillTx/>
                <a:latin typeface="Corbel" panose="020B0503020204020204"/>
                <a:ea typeface="+mn-ea"/>
                <a:cs typeface="+mn-cs"/>
              </a:rPr>
              <a:t>Fortinet</a:t>
            </a:r>
          </a:p>
        </p:txBody>
      </p:sp>
      <p:sp>
        <p:nvSpPr>
          <p:cNvPr id="25" name="TextBox 24">
            <a:extLst>
              <a:ext uri="{FF2B5EF4-FFF2-40B4-BE49-F238E27FC236}">
                <a16:creationId xmlns:a16="http://schemas.microsoft.com/office/drawing/2014/main" id="{782E44D0-0B84-AF49-7790-EB7F85E18850}"/>
              </a:ext>
            </a:extLst>
          </p:cNvPr>
          <p:cNvSpPr txBox="1"/>
          <p:nvPr/>
        </p:nvSpPr>
        <p:spPr>
          <a:xfrm rot="16200000">
            <a:off x="3364420" y="2610122"/>
            <a:ext cx="1156995" cy="356350"/>
          </a:xfrm>
          <a:prstGeom prst="roundRect">
            <a:avLst>
              <a:gd name="adj" fmla="val 50000"/>
            </a:avLst>
          </a:prstGeom>
          <a:solidFill>
            <a:srgbClr val="FFDF7F"/>
          </a:solidFill>
          <a:ln w="3175">
            <a:solidFill>
              <a:srgbClr val="103356"/>
            </a:solid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B49"/>
                </a:solidFill>
                <a:effectLst/>
                <a:uLnTx/>
                <a:uFillTx/>
                <a:latin typeface="Corbel" panose="020B0503020204020204"/>
                <a:ea typeface="+mn-ea"/>
                <a:cs typeface="+mn-cs"/>
              </a:rPr>
              <a:t>Ivanti</a:t>
            </a:r>
          </a:p>
        </p:txBody>
      </p:sp>
      <p:sp>
        <p:nvSpPr>
          <p:cNvPr id="26" name="TextBox 25">
            <a:extLst>
              <a:ext uri="{FF2B5EF4-FFF2-40B4-BE49-F238E27FC236}">
                <a16:creationId xmlns:a16="http://schemas.microsoft.com/office/drawing/2014/main" id="{7308231C-8EAC-5B5E-87AC-A3D623B6E795}"/>
              </a:ext>
            </a:extLst>
          </p:cNvPr>
          <p:cNvSpPr txBox="1"/>
          <p:nvPr/>
        </p:nvSpPr>
        <p:spPr>
          <a:xfrm rot="16200000">
            <a:off x="4270267" y="2683848"/>
            <a:ext cx="1520639" cy="356348"/>
          </a:xfrm>
          <a:prstGeom prst="roundRect">
            <a:avLst>
              <a:gd name="adj" fmla="val 50000"/>
            </a:avLst>
          </a:prstGeom>
          <a:solidFill>
            <a:srgbClr val="FFDF7F"/>
          </a:solidFill>
          <a:ln w="3175">
            <a:solidFill>
              <a:srgbClr val="103356"/>
            </a:solid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B49"/>
                </a:solidFill>
                <a:effectLst/>
                <a:uLnTx/>
                <a:uFillTx/>
                <a:latin typeface="Corbel" panose="020B0503020204020204"/>
                <a:ea typeface="+mn-ea"/>
                <a:cs typeface="+mn-cs"/>
              </a:rPr>
              <a:t>ConnectWise</a:t>
            </a:r>
          </a:p>
        </p:txBody>
      </p:sp>
      <p:sp>
        <p:nvSpPr>
          <p:cNvPr id="27" name="TextBox 26">
            <a:extLst>
              <a:ext uri="{FF2B5EF4-FFF2-40B4-BE49-F238E27FC236}">
                <a16:creationId xmlns:a16="http://schemas.microsoft.com/office/drawing/2014/main" id="{BC31DA3C-2D48-C2CE-5C83-127E93764A5A}"/>
              </a:ext>
            </a:extLst>
          </p:cNvPr>
          <p:cNvSpPr txBox="1"/>
          <p:nvPr/>
        </p:nvSpPr>
        <p:spPr>
          <a:xfrm rot="16200000">
            <a:off x="4995927" y="2922064"/>
            <a:ext cx="1156991" cy="356350"/>
          </a:xfrm>
          <a:prstGeom prst="roundRect">
            <a:avLst>
              <a:gd name="adj" fmla="val 50000"/>
            </a:avLst>
          </a:prstGeom>
          <a:solidFill>
            <a:srgbClr val="FFDF7F"/>
          </a:solidFill>
          <a:ln w="3175">
            <a:solidFill>
              <a:srgbClr val="103356"/>
            </a:solid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B49"/>
                </a:solidFill>
                <a:effectLst/>
                <a:uLnTx/>
                <a:uFillTx/>
                <a:latin typeface="Corbel" panose="020B0503020204020204"/>
                <a:ea typeface="+mn-ea"/>
                <a:cs typeface="+mn-cs"/>
              </a:rPr>
              <a:t>Fortinet</a:t>
            </a:r>
          </a:p>
        </p:txBody>
      </p:sp>
      <p:sp>
        <p:nvSpPr>
          <p:cNvPr id="28" name="TextBox 27">
            <a:extLst>
              <a:ext uri="{FF2B5EF4-FFF2-40B4-BE49-F238E27FC236}">
                <a16:creationId xmlns:a16="http://schemas.microsoft.com/office/drawing/2014/main" id="{57B96635-F320-324B-6CB3-BF8BE5B5ABFE}"/>
              </a:ext>
            </a:extLst>
          </p:cNvPr>
          <p:cNvSpPr txBox="1"/>
          <p:nvPr/>
        </p:nvSpPr>
        <p:spPr>
          <a:xfrm rot="16200000">
            <a:off x="5539764" y="2610120"/>
            <a:ext cx="1156991" cy="356350"/>
          </a:xfrm>
          <a:prstGeom prst="roundRect">
            <a:avLst>
              <a:gd name="adj" fmla="val 50000"/>
            </a:avLst>
          </a:prstGeom>
          <a:solidFill>
            <a:srgbClr val="FFDF7F"/>
          </a:solidFill>
          <a:ln w="3175">
            <a:solidFill>
              <a:srgbClr val="103356"/>
            </a:solid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B49"/>
                </a:solidFill>
                <a:effectLst/>
                <a:uLnTx/>
                <a:uFillTx/>
                <a:latin typeface="Corbel" panose="020B0503020204020204"/>
                <a:ea typeface="+mn-ea"/>
                <a:cs typeface="+mn-cs"/>
              </a:rPr>
              <a:t>Ivanti</a:t>
            </a:r>
          </a:p>
        </p:txBody>
      </p:sp>
      <p:sp>
        <p:nvSpPr>
          <p:cNvPr id="22" name="TextBox 21">
            <a:extLst>
              <a:ext uri="{FF2B5EF4-FFF2-40B4-BE49-F238E27FC236}">
                <a16:creationId xmlns:a16="http://schemas.microsoft.com/office/drawing/2014/main" id="{3CCBEE20-523B-7CFF-8C3A-AA28C2908B91}"/>
              </a:ext>
            </a:extLst>
          </p:cNvPr>
          <p:cNvSpPr txBox="1"/>
          <p:nvPr/>
        </p:nvSpPr>
        <p:spPr>
          <a:xfrm rot="16200000">
            <a:off x="1732913" y="2922064"/>
            <a:ext cx="1156991" cy="356350"/>
          </a:xfrm>
          <a:prstGeom prst="roundRect">
            <a:avLst>
              <a:gd name="adj" fmla="val 50000"/>
            </a:avLst>
          </a:prstGeom>
          <a:solidFill>
            <a:srgbClr val="FFDF7F"/>
          </a:solidFill>
          <a:ln w="3175">
            <a:solidFill>
              <a:srgbClr val="103356"/>
            </a:solid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B49"/>
                </a:solidFill>
                <a:effectLst/>
                <a:uLnTx/>
                <a:uFillTx/>
                <a:latin typeface="Corbel" panose="020B0503020204020204"/>
                <a:ea typeface="+mn-ea"/>
                <a:cs typeface="+mn-cs"/>
              </a:rPr>
              <a:t>Ivanti</a:t>
            </a:r>
          </a:p>
        </p:txBody>
      </p:sp>
      <p:sp>
        <p:nvSpPr>
          <p:cNvPr id="23" name="TextBox 22">
            <a:extLst>
              <a:ext uri="{FF2B5EF4-FFF2-40B4-BE49-F238E27FC236}">
                <a16:creationId xmlns:a16="http://schemas.microsoft.com/office/drawing/2014/main" id="{9362FF37-7A49-83C8-A5BA-F7762696187F}"/>
              </a:ext>
            </a:extLst>
          </p:cNvPr>
          <p:cNvSpPr txBox="1"/>
          <p:nvPr/>
        </p:nvSpPr>
        <p:spPr>
          <a:xfrm rot="16200000">
            <a:off x="2820585" y="2922064"/>
            <a:ext cx="1156991" cy="356350"/>
          </a:xfrm>
          <a:prstGeom prst="roundRect">
            <a:avLst>
              <a:gd name="adj" fmla="val 50000"/>
            </a:avLst>
          </a:prstGeom>
          <a:solidFill>
            <a:srgbClr val="FFDF7F"/>
          </a:solidFill>
          <a:ln w="3175">
            <a:solidFill>
              <a:srgbClr val="103356"/>
            </a:solid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B49"/>
                </a:solidFill>
                <a:effectLst/>
                <a:uLnTx/>
                <a:uFillTx/>
                <a:latin typeface="Corbel" panose="020B0503020204020204"/>
                <a:ea typeface="+mn-ea"/>
                <a:cs typeface="+mn-cs"/>
              </a:rPr>
              <a:t>Citrix</a:t>
            </a:r>
          </a:p>
        </p:txBody>
      </p:sp>
      <p:sp>
        <p:nvSpPr>
          <p:cNvPr id="62" name="TextBox 61">
            <a:extLst>
              <a:ext uri="{FF2B5EF4-FFF2-40B4-BE49-F238E27FC236}">
                <a16:creationId xmlns:a16="http://schemas.microsoft.com/office/drawing/2014/main" id="{8AC3D921-1C44-EAB9-FD72-0D2B6105A3AB}"/>
              </a:ext>
            </a:extLst>
          </p:cNvPr>
          <p:cNvSpPr txBox="1"/>
          <p:nvPr/>
        </p:nvSpPr>
        <p:spPr>
          <a:xfrm rot="16200000">
            <a:off x="2211668" y="2636510"/>
            <a:ext cx="1287154" cy="356348"/>
          </a:xfrm>
          <a:prstGeom prst="roundRect">
            <a:avLst>
              <a:gd name="adj" fmla="val 50000"/>
            </a:avLst>
          </a:prstGeom>
          <a:solidFill>
            <a:srgbClr val="FFDF7F"/>
          </a:solidFill>
          <a:ln w="3175">
            <a:solidFill>
              <a:srgbClr val="103356"/>
            </a:solid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B49"/>
                </a:solidFill>
                <a:effectLst/>
                <a:uLnTx/>
                <a:uFillTx/>
                <a:latin typeface="Corbel" panose="020B0503020204020204"/>
                <a:ea typeface="+mn-ea"/>
                <a:cs typeface="+mn-cs"/>
              </a:rPr>
              <a:t>SonicWall</a:t>
            </a:r>
          </a:p>
        </p:txBody>
      </p:sp>
      <p:sp>
        <p:nvSpPr>
          <p:cNvPr id="63" name="TextBox 62">
            <a:extLst>
              <a:ext uri="{FF2B5EF4-FFF2-40B4-BE49-F238E27FC236}">
                <a16:creationId xmlns:a16="http://schemas.microsoft.com/office/drawing/2014/main" id="{E0D357A9-E2C3-A429-035F-E1C7A40ACBE0}"/>
              </a:ext>
            </a:extLst>
          </p:cNvPr>
          <p:cNvSpPr txBox="1"/>
          <p:nvPr/>
        </p:nvSpPr>
        <p:spPr>
          <a:xfrm rot="16200000">
            <a:off x="6018519" y="2948454"/>
            <a:ext cx="1287154" cy="356348"/>
          </a:xfrm>
          <a:prstGeom prst="roundRect">
            <a:avLst>
              <a:gd name="adj" fmla="val 50000"/>
            </a:avLst>
          </a:prstGeom>
          <a:solidFill>
            <a:srgbClr val="FFDF7F"/>
          </a:solidFill>
          <a:ln w="3175">
            <a:solidFill>
              <a:srgbClr val="103356"/>
            </a:solid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B49"/>
                </a:solidFill>
                <a:effectLst/>
                <a:uLnTx/>
                <a:uFillTx/>
                <a:latin typeface="Corbel" panose="020B0503020204020204"/>
                <a:ea typeface="+mn-ea"/>
                <a:cs typeface="+mn-cs"/>
              </a:rPr>
              <a:t>Palo Alto</a:t>
            </a:r>
          </a:p>
        </p:txBody>
      </p:sp>
      <p:sp>
        <p:nvSpPr>
          <p:cNvPr id="38" name="TextBox 37">
            <a:extLst>
              <a:ext uri="{FF2B5EF4-FFF2-40B4-BE49-F238E27FC236}">
                <a16:creationId xmlns:a16="http://schemas.microsoft.com/office/drawing/2014/main" id="{BC608B29-8FA7-280A-281D-FBA15255B276}"/>
              </a:ext>
            </a:extLst>
          </p:cNvPr>
          <p:cNvSpPr txBox="1"/>
          <p:nvPr/>
        </p:nvSpPr>
        <p:spPr>
          <a:xfrm rot="16200000">
            <a:off x="6627436" y="2610120"/>
            <a:ext cx="1156991" cy="356350"/>
          </a:xfrm>
          <a:prstGeom prst="roundRect">
            <a:avLst>
              <a:gd name="adj" fmla="val 50000"/>
            </a:avLst>
          </a:prstGeom>
          <a:solidFill>
            <a:srgbClr val="FFDF7F"/>
          </a:solidFill>
          <a:ln w="3175">
            <a:solidFill>
              <a:srgbClr val="103356"/>
            </a:solid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Corbel" panose="020B0503020204020204"/>
                <a:ea typeface="+mn-ea"/>
                <a:cs typeface="+mn-cs"/>
              </a:rPr>
              <a:t>Cisco</a:t>
            </a:r>
          </a:p>
        </p:txBody>
      </p:sp>
      <p:sp>
        <p:nvSpPr>
          <p:cNvPr id="45" name="TextBox 44">
            <a:extLst>
              <a:ext uri="{FF2B5EF4-FFF2-40B4-BE49-F238E27FC236}">
                <a16:creationId xmlns:a16="http://schemas.microsoft.com/office/drawing/2014/main" id="{1330B136-E152-6B99-3612-556A5448F079}"/>
              </a:ext>
            </a:extLst>
          </p:cNvPr>
          <p:cNvSpPr txBox="1"/>
          <p:nvPr/>
        </p:nvSpPr>
        <p:spPr>
          <a:xfrm rot="16200000">
            <a:off x="7171273" y="2922064"/>
            <a:ext cx="1156991" cy="356350"/>
          </a:xfrm>
          <a:prstGeom prst="roundRect">
            <a:avLst>
              <a:gd name="adj" fmla="val 50000"/>
            </a:avLst>
          </a:prstGeom>
          <a:solidFill>
            <a:srgbClr val="FFDF7F"/>
          </a:solidFill>
          <a:ln w="3175">
            <a:solidFill>
              <a:srgbClr val="103356"/>
            </a:solid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Corbel" panose="020B0503020204020204"/>
                <a:ea typeface="+mn-ea"/>
                <a:cs typeface="+mn-cs"/>
              </a:rPr>
              <a:t>Check Point</a:t>
            </a:r>
          </a:p>
        </p:txBody>
      </p:sp>
      <p:sp>
        <p:nvSpPr>
          <p:cNvPr id="46" name="TextBox 45">
            <a:extLst>
              <a:ext uri="{FF2B5EF4-FFF2-40B4-BE49-F238E27FC236}">
                <a16:creationId xmlns:a16="http://schemas.microsoft.com/office/drawing/2014/main" id="{F827E351-741D-0A08-32CA-53BA4C938B5E}"/>
              </a:ext>
            </a:extLst>
          </p:cNvPr>
          <p:cNvSpPr txBox="1"/>
          <p:nvPr/>
        </p:nvSpPr>
        <p:spPr>
          <a:xfrm rot="16200000">
            <a:off x="7715110" y="2610120"/>
            <a:ext cx="1156991" cy="356350"/>
          </a:xfrm>
          <a:prstGeom prst="roundRect">
            <a:avLst>
              <a:gd name="adj" fmla="val 50000"/>
            </a:avLst>
          </a:prstGeom>
          <a:solidFill>
            <a:srgbClr val="FFDF7F"/>
          </a:solidFill>
          <a:ln w="3175">
            <a:solidFill>
              <a:srgbClr val="103356"/>
            </a:solid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Corbel" panose="020B0503020204020204"/>
                <a:ea typeface="+mn-ea"/>
                <a:cs typeface="+mn-cs"/>
              </a:rPr>
              <a:t>Cisco</a:t>
            </a:r>
          </a:p>
        </p:txBody>
      </p:sp>
      <p:sp>
        <p:nvSpPr>
          <p:cNvPr id="48" name="TextBox 47">
            <a:extLst>
              <a:ext uri="{FF2B5EF4-FFF2-40B4-BE49-F238E27FC236}">
                <a16:creationId xmlns:a16="http://schemas.microsoft.com/office/drawing/2014/main" id="{152ECF57-687A-3E43-368E-F6166D1886D1}"/>
              </a:ext>
            </a:extLst>
          </p:cNvPr>
          <p:cNvSpPr txBox="1"/>
          <p:nvPr/>
        </p:nvSpPr>
        <p:spPr>
          <a:xfrm rot="16200000">
            <a:off x="10434293" y="2922064"/>
            <a:ext cx="1156991" cy="356350"/>
          </a:xfrm>
          <a:prstGeom prst="roundRect">
            <a:avLst>
              <a:gd name="adj" fmla="val 50000"/>
            </a:avLst>
          </a:prstGeom>
          <a:solidFill>
            <a:srgbClr val="FFDF7F"/>
          </a:solidFill>
          <a:ln w="3175">
            <a:solidFill>
              <a:srgbClr val="103356"/>
            </a:solid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Corbel" panose="020B0503020204020204"/>
                <a:ea typeface="+mn-ea"/>
                <a:cs typeface="+mn-cs"/>
              </a:rPr>
              <a:t>Fortinet</a:t>
            </a:r>
          </a:p>
        </p:txBody>
      </p:sp>
      <p:sp>
        <p:nvSpPr>
          <p:cNvPr id="49" name="TextBox 48">
            <a:extLst>
              <a:ext uri="{FF2B5EF4-FFF2-40B4-BE49-F238E27FC236}">
                <a16:creationId xmlns:a16="http://schemas.microsoft.com/office/drawing/2014/main" id="{D7404A04-11F0-F511-E1BE-2341F181D3F6}"/>
              </a:ext>
            </a:extLst>
          </p:cNvPr>
          <p:cNvSpPr txBox="1"/>
          <p:nvPr/>
        </p:nvSpPr>
        <p:spPr>
          <a:xfrm rot="16200000">
            <a:off x="9890456" y="2610120"/>
            <a:ext cx="1156991" cy="356350"/>
          </a:xfrm>
          <a:prstGeom prst="roundRect">
            <a:avLst>
              <a:gd name="adj" fmla="val 50000"/>
            </a:avLst>
          </a:prstGeom>
          <a:solidFill>
            <a:srgbClr val="FFDF7F"/>
          </a:solidFill>
          <a:ln w="3175">
            <a:solidFill>
              <a:srgbClr val="103356"/>
            </a:solid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Corbel" panose="020B0503020204020204"/>
                <a:ea typeface="+mn-ea"/>
                <a:cs typeface="+mn-cs"/>
              </a:rPr>
              <a:t>Ivanti</a:t>
            </a:r>
          </a:p>
        </p:txBody>
      </p:sp>
      <p:sp>
        <p:nvSpPr>
          <p:cNvPr id="65" name="TextBox 64">
            <a:extLst>
              <a:ext uri="{FF2B5EF4-FFF2-40B4-BE49-F238E27FC236}">
                <a16:creationId xmlns:a16="http://schemas.microsoft.com/office/drawing/2014/main" id="{CCE706DF-EB14-7A06-B3C0-9BE9877C7972}"/>
              </a:ext>
            </a:extLst>
          </p:cNvPr>
          <p:cNvSpPr txBox="1"/>
          <p:nvPr/>
        </p:nvSpPr>
        <p:spPr>
          <a:xfrm rot="16200000">
            <a:off x="8258947" y="2922064"/>
            <a:ext cx="1156991" cy="356350"/>
          </a:xfrm>
          <a:prstGeom prst="roundRect">
            <a:avLst>
              <a:gd name="adj" fmla="val 50000"/>
            </a:avLst>
          </a:prstGeom>
          <a:solidFill>
            <a:srgbClr val="FFDF7F"/>
          </a:solidFill>
          <a:ln w="3175">
            <a:solidFill>
              <a:srgbClr val="103356"/>
            </a:solid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Corbel" panose="020B0503020204020204"/>
                <a:ea typeface="+mn-ea"/>
                <a:cs typeface="+mn-cs"/>
              </a:rPr>
              <a:t>SonicWall</a:t>
            </a:r>
          </a:p>
        </p:txBody>
      </p:sp>
      <p:sp>
        <p:nvSpPr>
          <p:cNvPr id="67" name="TextBox 66">
            <a:extLst>
              <a:ext uri="{FF2B5EF4-FFF2-40B4-BE49-F238E27FC236}">
                <a16:creationId xmlns:a16="http://schemas.microsoft.com/office/drawing/2014/main" id="{D7E53DDB-BB6C-9AB8-5078-8FABE13476FE}"/>
              </a:ext>
            </a:extLst>
          </p:cNvPr>
          <p:cNvSpPr txBox="1"/>
          <p:nvPr/>
        </p:nvSpPr>
        <p:spPr>
          <a:xfrm rot="16200000">
            <a:off x="9346619" y="2922064"/>
            <a:ext cx="1156991" cy="356350"/>
          </a:xfrm>
          <a:prstGeom prst="roundRect">
            <a:avLst>
              <a:gd name="adj" fmla="val 50000"/>
            </a:avLst>
          </a:prstGeom>
          <a:solidFill>
            <a:srgbClr val="FFDF7F"/>
          </a:solidFill>
          <a:ln w="3175">
            <a:solidFill>
              <a:srgbClr val="103356"/>
            </a:solid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Corbel" panose="020B0503020204020204"/>
                <a:ea typeface="+mn-ea"/>
                <a:cs typeface="+mn-cs"/>
              </a:rPr>
              <a:t>Fortinet</a:t>
            </a:r>
          </a:p>
        </p:txBody>
      </p:sp>
      <p:sp>
        <p:nvSpPr>
          <p:cNvPr id="68" name="TextBox 67">
            <a:extLst>
              <a:ext uri="{FF2B5EF4-FFF2-40B4-BE49-F238E27FC236}">
                <a16:creationId xmlns:a16="http://schemas.microsoft.com/office/drawing/2014/main" id="{3B31AA43-CD50-FA71-A467-8D41F6640869}"/>
              </a:ext>
            </a:extLst>
          </p:cNvPr>
          <p:cNvSpPr txBox="1"/>
          <p:nvPr/>
        </p:nvSpPr>
        <p:spPr>
          <a:xfrm rot="16200000">
            <a:off x="8737702" y="2636510"/>
            <a:ext cx="1287154" cy="356348"/>
          </a:xfrm>
          <a:prstGeom prst="roundRect">
            <a:avLst>
              <a:gd name="adj" fmla="val 50000"/>
            </a:avLst>
          </a:prstGeom>
          <a:solidFill>
            <a:srgbClr val="FFDF7F"/>
          </a:solidFill>
          <a:ln w="3175">
            <a:solidFill>
              <a:srgbClr val="103356"/>
            </a:solid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Corbel" panose="020B0503020204020204"/>
                <a:ea typeface="+mn-ea"/>
                <a:cs typeface="+mn-cs"/>
              </a:rPr>
              <a:t>Ivanti</a:t>
            </a:r>
          </a:p>
        </p:txBody>
      </p:sp>
      <p:sp>
        <p:nvSpPr>
          <p:cNvPr id="36" name="TextBox 35">
            <a:extLst>
              <a:ext uri="{FF2B5EF4-FFF2-40B4-BE49-F238E27FC236}">
                <a16:creationId xmlns:a16="http://schemas.microsoft.com/office/drawing/2014/main" id="{5EDA11DA-AAB7-FE51-87A3-4539B4326A13}"/>
              </a:ext>
            </a:extLst>
          </p:cNvPr>
          <p:cNvSpPr txBox="1"/>
          <p:nvPr/>
        </p:nvSpPr>
        <p:spPr>
          <a:xfrm rot="16200000">
            <a:off x="10978129" y="2610120"/>
            <a:ext cx="1156991" cy="356350"/>
          </a:xfrm>
          <a:prstGeom prst="roundRect">
            <a:avLst>
              <a:gd name="adj" fmla="val 50000"/>
            </a:avLst>
          </a:prstGeom>
          <a:solidFill>
            <a:srgbClr val="FFDF7F"/>
          </a:solidFill>
          <a:ln w="3175">
            <a:solidFill>
              <a:srgbClr val="103356"/>
            </a:solid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Corbel" panose="020B0503020204020204"/>
                <a:ea typeface="+mn-ea"/>
                <a:cs typeface="+mn-cs"/>
              </a:rPr>
              <a:t>Cisco</a:t>
            </a:r>
          </a:p>
        </p:txBody>
      </p:sp>
    </p:spTree>
    <p:extLst>
      <p:ext uri="{BB962C8B-B14F-4D97-AF65-F5344CB8AC3E}">
        <p14:creationId xmlns:p14="http://schemas.microsoft.com/office/powerpoint/2010/main" val="36452161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591619F6-C37D-631E-8B41-923389777D2B}"/>
              </a:ext>
            </a:extLst>
          </p:cNvPr>
          <p:cNvPicPr>
            <a:picLocks noChangeAspect="1"/>
          </p:cNvPicPr>
          <p:nvPr/>
        </p:nvPicPr>
        <p:blipFill rotWithShape="1">
          <a:blip r:embed="rId3">
            <a:extLst>
              <a:ext uri="{28A0092B-C50C-407E-A947-70E740481C1C}">
                <a14:useLocalDpi xmlns:a14="http://schemas.microsoft.com/office/drawing/2010/main" val="0"/>
              </a:ext>
            </a:extLst>
          </a:blip>
          <a:srcRect t="49657"/>
          <a:stretch/>
        </p:blipFill>
        <p:spPr>
          <a:xfrm>
            <a:off x="0" y="-688060"/>
            <a:ext cx="12192000" cy="6137868"/>
          </a:xfrm>
          <a:prstGeom prst="rect">
            <a:avLst/>
          </a:prstGeom>
        </p:spPr>
      </p:pic>
      <p:sp>
        <p:nvSpPr>
          <p:cNvPr id="37" name="Rectangle 36">
            <a:extLst>
              <a:ext uri="{FF2B5EF4-FFF2-40B4-BE49-F238E27FC236}">
                <a16:creationId xmlns:a16="http://schemas.microsoft.com/office/drawing/2014/main" id="{1D79604A-00B9-E475-20FD-2E6DC86A118A}"/>
              </a:ext>
            </a:extLst>
          </p:cNvPr>
          <p:cNvSpPr/>
          <p:nvPr/>
        </p:nvSpPr>
        <p:spPr>
          <a:xfrm>
            <a:off x="0" y="1143000"/>
            <a:ext cx="12192000" cy="5153104"/>
          </a:xfrm>
          <a:prstGeom prst="rect">
            <a:avLst/>
          </a:prstGeom>
          <a:gradFill flip="none" rotWithShape="1">
            <a:gsLst>
              <a:gs pos="0">
                <a:schemeClr val="bg1">
                  <a:alpha val="0"/>
                </a:schemeClr>
              </a:gs>
              <a:gs pos="21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1" name="Freeform: Shape 60">
            <a:extLst>
              <a:ext uri="{FF2B5EF4-FFF2-40B4-BE49-F238E27FC236}">
                <a16:creationId xmlns:a16="http://schemas.microsoft.com/office/drawing/2014/main" id="{4ACAA113-A2BA-C71B-9239-32AF653A8C1A}"/>
              </a:ext>
            </a:extLst>
          </p:cNvPr>
          <p:cNvSpPr/>
          <p:nvPr/>
        </p:nvSpPr>
        <p:spPr>
          <a:xfrm>
            <a:off x="3396822" y="3655678"/>
            <a:ext cx="715322" cy="1601569"/>
          </a:xfrm>
          <a:custGeom>
            <a:avLst/>
            <a:gdLst>
              <a:gd name="connsiteX0" fmla="*/ 732208 w 732208"/>
              <a:gd name="connsiteY0" fmla="*/ 0 h 371261"/>
              <a:gd name="connsiteX1" fmla="*/ 0 w 732208"/>
              <a:gd name="connsiteY1" fmla="*/ 371261 h 371261"/>
              <a:gd name="connsiteX0" fmla="*/ 873149 w 873149"/>
              <a:gd name="connsiteY0" fmla="*/ 0 h 367823"/>
              <a:gd name="connsiteX1" fmla="*/ 0 w 873149"/>
              <a:gd name="connsiteY1" fmla="*/ 367823 h 367823"/>
              <a:gd name="connsiteX0" fmla="*/ 873149 w 873149"/>
              <a:gd name="connsiteY0" fmla="*/ 0 h 367823"/>
              <a:gd name="connsiteX1" fmla="*/ 0 w 873149"/>
              <a:gd name="connsiteY1" fmla="*/ 367823 h 367823"/>
              <a:gd name="connsiteX0" fmla="*/ 825023 w 825023"/>
              <a:gd name="connsiteY0" fmla="*/ 0 h 739083"/>
              <a:gd name="connsiteX1" fmla="*/ 0 w 825023"/>
              <a:gd name="connsiteY1" fmla="*/ 739083 h 739083"/>
              <a:gd name="connsiteX0" fmla="*/ 825023 w 825023"/>
              <a:gd name="connsiteY0" fmla="*/ 0 h 739091"/>
              <a:gd name="connsiteX1" fmla="*/ 0 w 825023"/>
              <a:gd name="connsiteY1" fmla="*/ 739083 h 739091"/>
              <a:gd name="connsiteX0" fmla="*/ 735645 w 735645"/>
              <a:gd name="connsiteY0" fmla="*/ 0 h 2244751"/>
              <a:gd name="connsiteX1" fmla="*/ 0 w 735645"/>
              <a:gd name="connsiteY1" fmla="*/ 2244749 h 2244751"/>
              <a:gd name="connsiteX0" fmla="*/ 588280 w 588280"/>
              <a:gd name="connsiteY0" fmla="*/ 0 h 2004121"/>
              <a:gd name="connsiteX1" fmla="*/ 27952 w 588280"/>
              <a:gd name="connsiteY1" fmla="*/ 2004118 h 2004121"/>
              <a:gd name="connsiteX0" fmla="*/ 545827 w 545827"/>
              <a:gd name="connsiteY0" fmla="*/ 812560 h 812569"/>
              <a:gd name="connsiteX1" fmla="*/ 50813 w 545827"/>
              <a:gd name="connsiteY1" fmla="*/ 0 h 812569"/>
              <a:gd name="connsiteX0" fmla="*/ 624710 w 624710"/>
              <a:gd name="connsiteY0" fmla="*/ 0 h 350138"/>
              <a:gd name="connsiteX1" fmla="*/ 14639 w 624710"/>
              <a:gd name="connsiteY1" fmla="*/ 350121 h 350138"/>
              <a:gd name="connsiteX0" fmla="*/ 1778807 w 1778807"/>
              <a:gd name="connsiteY0" fmla="*/ 0 h 2366648"/>
              <a:gd name="connsiteX1" fmla="*/ 0 w 1778807"/>
              <a:gd name="connsiteY1" fmla="*/ 2366646 h 2366648"/>
              <a:gd name="connsiteX0" fmla="*/ 1788784 w 1788784"/>
              <a:gd name="connsiteY0" fmla="*/ 0 h 2366648"/>
              <a:gd name="connsiteX1" fmla="*/ 9977 w 1788784"/>
              <a:gd name="connsiteY1" fmla="*/ 2366646 h 2366648"/>
              <a:gd name="connsiteX0" fmla="*/ 1289999 w 1289999"/>
              <a:gd name="connsiteY0" fmla="*/ 0 h 2366648"/>
              <a:gd name="connsiteX1" fmla="*/ 245838 w 1289999"/>
              <a:gd name="connsiteY1" fmla="*/ 2366646 h 2366648"/>
              <a:gd name="connsiteX0" fmla="*/ 698608 w 1767033"/>
              <a:gd name="connsiteY0" fmla="*/ 0 h 2466496"/>
              <a:gd name="connsiteX1" fmla="*/ 1767026 w 1767033"/>
              <a:gd name="connsiteY1" fmla="*/ 2466494 h 2466496"/>
              <a:gd name="connsiteX0" fmla="*/ 0 w 1068441"/>
              <a:gd name="connsiteY0" fmla="*/ 0 h 2466499"/>
              <a:gd name="connsiteX1" fmla="*/ 1068418 w 1068441"/>
              <a:gd name="connsiteY1" fmla="*/ 2466494 h 2466499"/>
              <a:gd name="connsiteX0" fmla="*/ 0 w 2140484"/>
              <a:gd name="connsiteY0" fmla="*/ 0 h 2639920"/>
              <a:gd name="connsiteX1" fmla="*/ 2140473 w 2140484"/>
              <a:gd name="connsiteY1" fmla="*/ 2639915 h 2639920"/>
              <a:gd name="connsiteX0" fmla="*/ 0 w 2132126"/>
              <a:gd name="connsiteY0" fmla="*/ 0 h 2753592"/>
              <a:gd name="connsiteX1" fmla="*/ 2132115 w 2132126"/>
              <a:gd name="connsiteY1" fmla="*/ 2753588 h 2753592"/>
              <a:gd name="connsiteX0" fmla="*/ 0 w 2132126"/>
              <a:gd name="connsiteY0" fmla="*/ 0 h 2753597"/>
              <a:gd name="connsiteX1" fmla="*/ 2132115 w 2132126"/>
              <a:gd name="connsiteY1" fmla="*/ 2753588 h 2753597"/>
              <a:gd name="connsiteX0" fmla="*/ 0 w 1560630"/>
              <a:gd name="connsiteY0" fmla="*/ 0 h 2009539"/>
              <a:gd name="connsiteX1" fmla="*/ 1560615 w 1560630"/>
              <a:gd name="connsiteY1" fmla="*/ 2007276 h 2009539"/>
              <a:gd name="connsiteX0" fmla="*/ 0 w 1487396"/>
              <a:gd name="connsiteY0" fmla="*/ 0 h 2056367"/>
              <a:gd name="connsiteX1" fmla="*/ 1487380 w 1487396"/>
              <a:gd name="connsiteY1" fmla="*/ 2055402 h 2056367"/>
              <a:gd name="connsiteX0" fmla="*/ 0 w 1487396"/>
              <a:gd name="connsiteY0" fmla="*/ 0 h 2055409"/>
              <a:gd name="connsiteX1" fmla="*/ 1487380 w 1487396"/>
              <a:gd name="connsiteY1" fmla="*/ 2055402 h 2055409"/>
              <a:gd name="connsiteX0" fmla="*/ 0 w 1030204"/>
              <a:gd name="connsiteY0" fmla="*/ 0 h 2055409"/>
              <a:gd name="connsiteX1" fmla="*/ 1030180 w 1030204"/>
              <a:gd name="connsiteY1" fmla="*/ 2055402 h 2055409"/>
              <a:gd name="connsiteX0" fmla="*/ 0 w 1400631"/>
              <a:gd name="connsiteY0" fmla="*/ 0 h 3041712"/>
              <a:gd name="connsiteX1" fmla="*/ 1400615 w 1400631"/>
              <a:gd name="connsiteY1" fmla="*/ 3041709 h 3041712"/>
              <a:gd name="connsiteX0" fmla="*/ 0 w 1400633"/>
              <a:gd name="connsiteY0" fmla="*/ 0 h 3017946"/>
              <a:gd name="connsiteX1" fmla="*/ 1400615 w 1400633"/>
              <a:gd name="connsiteY1" fmla="*/ 3017943 h 3017946"/>
            </a:gdLst>
            <a:ahLst/>
            <a:cxnLst>
              <a:cxn ang="0">
                <a:pos x="connsiteX0" y="connsiteY0"/>
              </a:cxn>
              <a:cxn ang="0">
                <a:pos x="connsiteX1" y="connsiteY1"/>
              </a:cxn>
            </a:cxnLst>
            <a:rect l="l" t="t" r="r" b="b"/>
            <a:pathLst>
              <a:path w="1400633" h="3017946">
                <a:moveTo>
                  <a:pt x="0" y="0"/>
                </a:moveTo>
                <a:cubicBezTo>
                  <a:pt x="13805" y="1201454"/>
                  <a:pt x="1406345" y="3020808"/>
                  <a:pt x="1400615" y="3017943"/>
                </a:cubicBezTo>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0" name="Freeform: Shape 29">
            <a:extLst>
              <a:ext uri="{FF2B5EF4-FFF2-40B4-BE49-F238E27FC236}">
                <a16:creationId xmlns:a16="http://schemas.microsoft.com/office/drawing/2014/main" id="{F74FE8DF-338F-3C38-5B5D-8771F7F7CE9B}"/>
              </a:ext>
            </a:extLst>
          </p:cNvPr>
          <p:cNvSpPr/>
          <p:nvPr/>
        </p:nvSpPr>
        <p:spPr>
          <a:xfrm>
            <a:off x="2844539" y="3431627"/>
            <a:ext cx="1041029" cy="1824225"/>
          </a:xfrm>
          <a:custGeom>
            <a:avLst/>
            <a:gdLst>
              <a:gd name="connsiteX0" fmla="*/ 732208 w 732208"/>
              <a:gd name="connsiteY0" fmla="*/ 0 h 371261"/>
              <a:gd name="connsiteX1" fmla="*/ 0 w 732208"/>
              <a:gd name="connsiteY1" fmla="*/ 371261 h 371261"/>
              <a:gd name="connsiteX0" fmla="*/ 873149 w 873149"/>
              <a:gd name="connsiteY0" fmla="*/ 0 h 367823"/>
              <a:gd name="connsiteX1" fmla="*/ 0 w 873149"/>
              <a:gd name="connsiteY1" fmla="*/ 367823 h 367823"/>
              <a:gd name="connsiteX0" fmla="*/ 873149 w 873149"/>
              <a:gd name="connsiteY0" fmla="*/ 0 h 367823"/>
              <a:gd name="connsiteX1" fmla="*/ 0 w 873149"/>
              <a:gd name="connsiteY1" fmla="*/ 367823 h 367823"/>
              <a:gd name="connsiteX0" fmla="*/ 825023 w 825023"/>
              <a:gd name="connsiteY0" fmla="*/ 0 h 739083"/>
              <a:gd name="connsiteX1" fmla="*/ 0 w 825023"/>
              <a:gd name="connsiteY1" fmla="*/ 739083 h 739083"/>
              <a:gd name="connsiteX0" fmla="*/ 825023 w 825023"/>
              <a:gd name="connsiteY0" fmla="*/ 0 h 739091"/>
              <a:gd name="connsiteX1" fmla="*/ 0 w 825023"/>
              <a:gd name="connsiteY1" fmla="*/ 739083 h 739091"/>
              <a:gd name="connsiteX0" fmla="*/ 735645 w 735645"/>
              <a:gd name="connsiteY0" fmla="*/ 0 h 2244751"/>
              <a:gd name="connsiteX1" fmla="*/ 0 w 735645"/>
              <a:gd name="connsiteY1" fmla="*/ 2244749 h 2244751"/>
              <a:gd name="connsiteX0" fmla="*/ 588280 w 588280"/>
              <a:gd name="connsiteY0" fmla="*/ 0 h 2004121"/>
              <a:gd name="connsiteX1" fmla="*/ 27952 w 588280"/>
              <a:gd name="connsiteY1" fmla="*/ 2004118 h 2004121"/>
              <a:gd name="connsiteX0" fmla="*/ 545827 w 545827"/>
              <a:gd name="connsiteY0" fmla="*/ 812560 h 812569"/>
              <a:gd name="connsiteX1" fmla="*/ 50813 w 545827"/>
              <a:gd name="connsiteY1" fmla="*/ 0 h 812569"/>
              <a:gd name="connsiteX0" fmla="*/ 624710 w 624710"/>
              <a:gd name="connsiteY0" fmla="*/ 0 h 350138"/>
              <a:gd name="connsiteX1" fmla="*/ 14639 w 624710"/>
              <a:gd name="connsiteY1" fmla="*/ 350121 h 350138"/>
              <a:gd name="connsiteX0" fmla="*/ 1778807 w 1778807"/>
              <a:gd name="connsiteY0" fmla="*/ 0 h 2366648"/>
              <a:gd name="connsiteX1" fmla="*/ 0 w 1778807"/>
              <a:gd name="connsiteY1" fmla="*/ 2366646 h 2366648"/>
              <a:gd name="connsiteX0" fmla="*/ 1788784 w 1788784"/>
              <a:gd name="connsiteY0" fmla="*/ 0 h 2366648"/>
              <a:gd name="connsiteX1" fmla="*/ 9977 w 1788784"/>
              <a:gd name="connsiteY1" fmla="*/ 2366646 h 2366648"/>
              <a:gd name="connsiteX0" fmla="*/ 1289999 w 1289999"/>
              <a:gd name="connsiteY0" fmla="*/ 0 h 2366648"/>
              <a:gd name="connsiteX1" fmla="*/ 245838 w 1289999"/>
              <a:gd name="connsiteY1" fmla="*/ 2366646 h 2366648"/>
              <a:gd name="connsiteX0" fmla="*/ 698608 w 1767033"/>
              <a:gd name="connsiteY0" fmla="*/ 0 h 2466496"/>
              <a:gd name="connsiteX1" fmla="*/ 1767026 w 1767033"/>
              <a:gd name="connsiteY1" fmla="*/ 2466494 h 2466496"/>
              <a:gd name="connsiteX0" fmla="*/ 0 w 1068441"/>
              <a:gd name="connsiteY0" fmla="*/ 0 h 2466499"/>
              <a:gd name="connsiteX1" fmla="*/ 1068418 w 1068441"/>
              <a:gd name="connsiteY1" fmla="*/ 2466494 h 2466499"/>
              <a:gd name="connsiteX0" fmla="*/ 0 w 2140484"/>
              <a:gd name="connsiteY0" fmla="*/ 0 h 2639920"/>
              <a:gd name="connsiteX1" fmla="*/ 2140473 w 2140484"/>
              <a:gd name="connsiteY1" fmla="*/ 2639915 h 2639920"/>
              <a:gd name="connsiteX0" fmla="*/ 0 w 2132126"/>
              <a:gd name="connsiteY0" fmla="*/ 0 h 2753592"/>
              <a:gd name="connsiteX1" fmla="*/ 2132115 w 2132126"/>
              <a:gd name="connsiteY1" fmla="*/ 2753588 h 2753592"/>
              <a:gd name="connsiteX0" fmla="*/ 0 w 2132126"/>
              <a:gd name="connsiteY0" fmla="*/ 0 h 2753597"/>
              <a:gd name="connsiteX1" fmla="*/ 2132115 w 2132126"/>
              <a:gd name="connsiteY1" fmla="*/ 2753588 h 2753597"/>
              <a:gd name="connsiteX0" fmla="*/ 0 w 1661772"/>
              <a:gd name="connsiteY0" fmla="*/ 0 h 2760175"/>
              <a:gd name="connsiteX1" fmla="*/ 1661758 w 1661772"/>
              <a:gd name="connsiteY1" fmla="*/ 2760166 h 2760175"/>
              <a:gd name="connsiteX0" fmla="*/ 0 w 2100117"/>
              <a:gd name="connsiteY0" fmla="*/ 0 h 3473161"/>
              <a:gd name="connsiteX1" fmla="*/ 2100107 w 2100117"/>
              <a:gd name="connsiteY1" fmla="*/ 3473158 h 3473161"/>
              <a:gd name="connsiteX0" fmla="*/ 0 w 2038380"/>
              <a:gd name="connsiteY0" fmla="*/ 0 h 3437511"/>
              <a:gd name="connsiteX1" fmla="*/ 2038368 w 2038380"/>
              <a:gd name="connsiteY1" fmla="*/ 3437507 h 3437511"/>
            </a:gdLst>
            <a:ahLst/>
            <a:cxnLst>
              <a:cxn ang="0">
                <a:pos x="connsiteX0" y="connsiteY0"/>
              </a:cxn>
              <a:cxn ang="0">
                <a:pos x="connsiteX1" y="connsiteY1"/>
              </a:cxn>
            </a:cxnLst>
            <a:rect l="l" t="t" r="r" b="b"/>
            <a:pathLst>
              <a:path w="2038380" h="3437511">
                <a:moveTo>
                  <a:pt x="0" y="0"/>
                </a:moveTo>
                <a:cubicBezTo>
                  <a:pt x="24196" y="2136636"/>
                  <a:pt x="2044098" y="3440372"/>
                  <a:pt x="2038368" y="3437507"/>
                </a:cubicBezTo>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 name="Freeform: Shape 7">
            <a:extLst>
              <a:ext uri="{FF2B5EF4-FFF2-40B4-BE49-F238E27FC236}">
                <a16:creationId xmlns:a16="http://schemas.microsoft.com/office/drawing/2014/main" id="{89C642B1-1E0B-B5D4-827A-93D582A90DB9}"/>
              </a:ext>
            </a:extLst>
          </p:cNvPr>
          <p:cNvSpPr/>
          <p:nvPr/>
        </p:nvSpPr>
        <p:spPr>
          <a:xfrm>
            <a:off x="686326" y="3333880"/>
            <a:ext cx="1293360" cy="1926418"/>
          </a:xfrm>
          <a:custGeom>
            <a:avLst/>
            <a:gdLst>
              <a:gd name="connsiteX0" fmla="*/ 732208 w 732208"/>
              <a:gd name="connsiteY0" fmla="*/ 0 h 371261"/>
              <a:gd name="connsiteX1" fmla="*/ 0 w 732208"/>
              <a:gd name="connsiteY1" fmla="*/ 371261 h 371261"/>
              <a:gd name="connsiteX0" fmla="*/ 873149 w 873149"/>
              <a:gd name="connsiteY0" fmla="*/ 0 h 367823"/>
              <a:gd name="connsiteX1" fmla="*/ 0 w 873149"/>
              <a:gd name="connsiteY1" fmla="*/ 367823 h 367823"/>
              <a:gd name="connsiteX0" fmla="*/ 873149 w 873149"/>
              <a:gd name="connsiteY0" fmla="*/ 0 h 367823"/>
              <a:gd name="connsiteX1" fmla="*/ 0 w 873149"/>
              <a:gd name="connsiteY1" fmla="*/ 367823 h 367823"/>
              <a:gd name="connsiteX0" fmla="*/ 825023 w 825023"/>
              <a:gd name="connsiteY0" fmla="*/ 0 h 739083"/>
              <a:gd name="connsiteX1" fmla="*/ 0 w 825023"/>
              <a:gd name="connsiteY1" fmla="*/ 739083 h 739083"/>
              <a:gd name="connsiteX0" fmla="*/ 825023 w 825023"/>
              <a:gd name="connsiteY0" fmla="*/ 0 h 739091"/>
              <a:gd name="connsiteX1" fmla="*/ 0 w 825023"/>
              <a:gd name="connsiteY1" fmla="*/ 739083 h 739091"/>
              <a:gd name="connsiteX0" fmla="*/ 735645 w 735645"/>
              <a:gd name="connsiteY0" fmla="*/ 0 h 2244751"/>
              <a:gd name="connsiteX1" fmla="*/ 0 w 735645"/>
              <a:gd name="connsiteY1" fmla="*/ 2244749 h 2244751"/>
              <a:gd name="connsiteX0" fmla="*/ 588280 w 588280"/>
              <a:gd name="connsiteY0" fmla="*/ 0 h 2004121"/>
              <a:gd name="connsiteX1" fmla="*/ 27952 w 588280"/>
              <a:gd name="connsiteY1" fmla="*/ 2004118 h 2004121"/>
              <a:gd name="connsiteX0" fmla="*/ 545827 w 545827"/>
              <a:gd name="connsiteY0" fmla="*/ 812560 h 812569"/>
              <a:gd name="connsiteX1" fmla="*/ 50813 w 545827"/>
              <a:gd name="connsiteY1" fmla="*/ 0 h 812569"/>
              <a:gd name="connsiteX0" fmla="*/ 624710 w 624710"/>
              <a:gd name="connsiteY0" fmla="*/ 0 h 350138"/>
              <a:gd name="connsiteX1" fmla="*/ 14639 w 624710"/>
              <a:gd name="connsiteY1" fmla="*/ 350121 h 350138"/>
              <a:gd name="connsiteX0" fmla="*/ 1778807 w 1778807"/>
              <a:gd name="connsiteY0" fmla="*/ 0 h 2366648"/>
              <a:gd name="connsiteX1" fmla="*/ 0 w 1778807"/>
              <a:gd name="connsiteY1" fmla="*/ 2366646 h 2366648"/>
              <a:gd name="connsiteX0" fmla="*/ 1788784 w 1788784"/>
              <a:gd name="connsiteY0" fmla="*/ 0 h 2366648"/>
              <a:gd name="connsiteX1" fmla="*/ 9977 w 1788784"/>
              <a:gd name="connsiteY1" fmla="*/ 2366646 h 2366648"/>
              <a:gd name="connsiteX0" fmla="*/ 1289999 w 1289999"/>
              <a:gd name="connsiteY0" fmla="*/ 0 h 2366648"/>
              <a:gd name="connsiteX1" fmla="*/ 245838 w 1289999"/>
              <a:gd name="connsiteY1" fmla="*/ 2366646 h 2366648"/>
              <a:gd name="connsiteX0" fmla="*/ 698608 w 1767033"/>
              <a:gd name="connsiteY0" fmla="*/ 0 h 2466496"/>
              <a:gd name="connsiteX1" fmla="*/ 1767026 w 1767033"/>
              <a:gd name="connsiteY1" fmla="*/ 2466494 h 2466496"/>
              <a:gd name="connsiteX0" fmla="*/ 0 w 1068441"/>
              <a:gd name="connsiteY0" fmla="*/ 0 h 2466499"/>
              <a:gd name="connsiteX1" fmla="*/ 1068418 w 1068441"/>
              <a:gd name="connsiteY1" fmla="*/ 2466494 h 2466499"/>
              <a:gd name="connsiteX0" fmla="*/ 0 w 2140484"/>
              <a:gd name="connsiteY0" fmla="*/ 0 h 2639920"/>
              <a:gd name="connsiteX1" fmla="*/ 2140473 w 2140484"/>
              <a:gd name="connsiteY1" fmla="*/ 2639915 h 2639920"/>
              <a:gd name="connsiteX0" fmla="*/ 0 w 2132126"/>
              <a:gd name="connsiteY0" fmla="*/ 0 h 2753592"/>
              <a:gd name="connsiteX1" fmla="*/ 2132115 w 2132126"/>
              <a:gd name="connsiteY1" fmla="*/ 2753588 h 2753592"/>
              <a:gd name="connsiteX0" fmla="*/ 0 w 2132126"/>
              <a:gd name="connsiteY0" fmla="*/ 0 h 2753597"/>
              <a:gd name="connsiteX1" fmla="*/ 2132115 w 2132126"/>
              <a:gd name="connsiteY1" fmla="*/ 2753588 h 2753597"/>
              <a:gd name="connsiteX0" fmla="*/ 164198 w 166404"/>
              <a:gd name="connsiteY0" fmla="*/ 0 h 1118742"/>
              <a:gd name="connsiteX1" fmla="*/ 0 w 166404"/>
              <a:gd name="connsiteY1" fmla="*/ 553528 h 1118742"/>
              <a:gd name="connsiteX0" fmla="*/ 0 w 1470555"/>
              <a:gd name="connsiteY0" fmla="*/ 0 h 2750729"/>
              <a:gd name="connsiteX1" fmla="*/ 1470539 w 1470555"/>
              <a:gd name="connsiteY1" fmla="*/ 2750720 h 2750729"/>
              <a:gd name="connsiteX0" fmla="*/ 0 w 2538636"/>
              <a:gd name="connsiteY0" fmla="*/ 0 h 3600374"/>
              <a:gd name="connsiteX1" fmla="*/ 2538627 w 2538636"/>
              <a:gd name="connsiteY1" fmla="*/ 3600370 h 3600374"/>
              <a:gd name="connsiteX0" fmla="*/ 0 w 2557155"/>
              <a:gd name="connsiteY0" fmla="*/ 0 h 3582548"/>
              <a:gd name="connsiteX1" fmla="*/ 2557147 w 2557155"/>
              <a:gd name="connsiteY1" fmla="*/ 3582544 h 3582548"/>
              <a:gd name="connsiteX0" fmla="*/ 0 w 2408982"/>
              <a:gd name="connsiteY0" fmla="*/ 0 h 3463716"/>
              <a:gd name="connsiteX1" fmla="*/ 2408972 w 2408982"/>
              <a:gd name="connsiteY1" fmla="*/ 3463712 h 3463716"/>
              <a:gd name="connsiteX0" fmla="*/ 0 w 2532458"/>
              <a:gd name="connsiteY0" fmla="*/ 0 h 3630081"/>
              <a:gd name="connsiteX1" fmla="*/ 2532450 w 2532458"/>
              <a:gd name="connsiteY1" fmla="*/ 3630077 h 3630081"/>
            </a:gdLst>
            <a:ahLst/>
            <a:cxnLst>
              <a:cxn ang="0">
                <a:pos x="connsiteX0" y="connsiteY0"/>
              </a:cxn>
              <a:cxn ang="0">
                <a:pos x="connsiteX1" y="connsiteY1"/>
              </a:cxn>
            </a:cxnLst>
            <a:rect l="l" t="t" r="r" b="b"/>
            <a:pathLst>
              <a:path w="2532458" h="3630081">
                <a:moveTo>
                  <a:pt x="0" y="0"/>
                </a:moveTo>
                <a:cubicBezTo>
                  <a:pt x="24196" y="2136636"/>
                  <a:pt x="2538180" y="3632942"/>
                  <a:pt x="2532450" y="3630077"/>
                </a:cubicBezTo>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9" name="Freeform: Shape 8">
            <a:extLst>
              <a:ext uri="{FF2B5EF4-FFF2-40B4-BE49-F238E27FC236}">
                <a16:creationId xmlns:a16="http://schemas.microsoft.com/office/drawing/2014/main" id="{C61FC73F-543C-9263-B14E-CA4183AC4FC1}"/>
              </a:ext>
            </a:extLst>
          </p:cNvPr>
          <p:cNvSpPr/>
          <p:nvPr/>
        </p:nvSpPr>
        <p:spPr>
          <a:xfrm>
            <a:off x="1774327" y="3337034"/>
            <a:ext cx="819018" cy="1923264"/>
          </a:xfrm>
          <a:custGeom>
            <a:avLst/>
            <a:gdLst>
              <a:gd name="connsiteX0" fmla="*/ 732208 w 732208"/>
              <a:gd name="connsiteY0" fmla="*/ 0 h 371261"/>
              <a:gd name="connsiteX1" fmla="*/ 0 w 732208"/>
              <a:gd name="connsiteY1" fmla="*/ 371261 h 371261"/>
              <a:gd name="connsiteX0" fmla="*/ 873149 w 873149"/>
              <a:gd name="connsiteY0" fmla="*/ 0 h 367823"/>
              <a:gd name="connsiteX1" fmla="*/ 0 w 873149"/>
              <a:gd name="connsiteY1" fmla="*/ 367823 h 367823"/>
              <a:gd name="connsiteX0" fmla="*/ 873149 w 873149"/>
              <a:gd name="connsiteY0" fmla="*/ 0 h 367823"/>
              <a:gd name="connsiteX1" fmla="*/ 0 w 873149"/>
              <a:gd name="connsiteY1" fmla="*/ 367823 h 367823"/>
              <a:gd name="connsiteX0" fmla="*/ 825023 w 825023"/>
              <a:gd name="connsiteY0" fmla="*/ 0 h 739083"/>
              <a:gd name="connsiteX1" fmla="*/ 0 w 825023"/>
              <a:gd name="connsiteY1" fmla="*/ 739083 h 739083"/>
              <a:gd name="connsiteX0" fmla="*/ 825023 w 825023"/>
              <a:gd name="connsiteY0" fmla="*/ 0 h 739091"/>
              <a:gd name="connsiteX1" fmla="*/ 0 w 825023"/>
              <a:gd name="connsiteY1" fmla="*/ 739083 h 739091"/>
              <a:gd name="connsiteX0" fmla="*/ 735645 w 735645"/>
              <a:gd name="connsiteY0" fmla="*/ 0 h 2244751"/>
              <a:gd name="connsiteX1" fmla="*/ 0 w 735645"/>
              <a:gd name="connsiteY1" fmla="*/ 2244749 h 2244751"/>
              <a:gd name="connsiteX0" fmla="*/ 588280 w 588280"/>
              <a:gd name="connsiteY0" fmla="*/ 0 h 2004121"/>
              <a:gd name="connsiteX1" fmla="*/ 27952 w 588280"/>
              <a:gd name="connsiteY1" fmla="*/ 2004118 h 2004121"/>
              <a:gd name="connsiteX0" fmla="*/ 545827 w 545827"/>
              <a:gd name="connsiteY0" fmla="*/ 812560 h 812569"/>
              <a:gd name="connsiteX1" fmla="*/ 50813 w 545827"/>
              <a:gd name="connsiteY1" fmla="*/ 0 h 812569"/>
              <a:gd name="connsiteX0" fmla="*/ 624710 w 624710"/>
              <a:gd name="connsiteY0" fmla="*/ 0 h 350138"/>
              <a:gd name="connsiteX1" fmla="*/ 14639 w 624710"/>
              <a:gd name="connsiteY1" fmla="*/ 350121 h 350138"/>
              <a:gd name="connsiteX0" fmla="*/ 1778807 w 1778807"/>
              <a:gd name="connsiteY0" fmla="*/ 0 h 2366648"/>
              <a:gd name="connsiteX1" fmla="*/ 0 w 1778807"/>
              <a:gd name="connsiteY1" fmla="*/ 2366646 h 2366648"/>
              <a:gd name="connsiteX0" fmla="*/ 1788784 w 1788784"/>
              <a:gd name="connsiteY0" fmla="*/ 0 h 2366648"/>
              <a:gd name="connsiteX1" fmla="*/ 9977 w 1788784"/>
              <a:gd name="connsiteY1" fmla="*/ 2366646 h 2366648"/>
              <a:gd name="connsiteX0" fmla="*/ 1289999 w 1289999"/>
              <a:gd name="connsiteY0" fmla="*/ 0 h 2366648"/>
              <a:gd name="connsiteX1" fmla="*/ 245838 w 1289999"/>
              <a:gd name="connsiteY1" fmla="*/ 2366646 h 2366648"/>
              <a:gd name="connsiteX0" fmla="*/ 698608 w 1767033"/>
              <a:gd name="connsiteY0" fmla="*/ 0 h 2466496"/>
              <a:gd name="connsiteX1" fmla="*/ 1767026 w 1767033"/>
              <a:gd name="connsiteY1" fmla="*/ 2466494 h 2466496"/>
              <a:gd name="connsiteX0" fmla="*/ 0 w 1068441"/>
              <a:gd name="connsiteY0" fmla="*/ 0 h 2466499"/>
              <a:gd name="connsiteX1" fmla="*/ 1068418 w 1068441"/>
              <a:gd name="connsiteY1" fmla="*/ 2466494 h 2466499"/>
              <a:gd name="connsiteX0" fmla="*/ 0 w 2140484"/>
              <a:gd name="connsiteY0" fmla="*/ 0 h 2639920"/>
              <a:gd name="connsiteX1" fmla="*/ 2140473 w 2140484"/>
              <a:gd name="connsiteY1" fmla="*/ 2639915 h 2639920"/>
              <a:gd name="connsiteX0" fmla="*/ 0 w 2132126"/>
              <a:gd name="connsiteY0" fmla="*/ 0 h 2753592"/>
              <a:gd name="connsiteX1" fmla="*/ 2132115 w 2132126"/>
              <a:gd name="connsiteY1" fmla="*/ 2753588 h 2753592"/>
              <a:gd name="connsiteX0" fmla="*/ 0 w 2132126"/>
              <a:gd name="connsiteY0" fmla="*/ 0 h 2753597"/>
              <a:gd name="connsiteX1" fmla="*/ 2132115 w 2132126"/>
              <a:gd name="connsiteY1" fmla="*/ 2753588 h 2753597"/>
              <a:gd name="connsiteX0" fmla="*/ 164198 w 166404"/>
              <a:gd name="connsiteY0" fmla="*/ 0 h 1118742"/>
              <a:gd name="connsiteX1" fmla="*/ 0 w 166404"/>
              <a:gd name="connsiteY1" fmla="*/ 553528 h 1118742"/>
              <a:gd name="connsiteX0" fmla="*/ 0 w 924557"/>
              <a:gd name="connsiteY0" fmla="*/ 0 h 2750729"/>
              <a:gd name="connsiteX1" fmla="*/ 924530 w 924557"/>
              <a:gd name="connsiteY1" fmla="*/ 2750720 h 2750729"/>
              <a:gd name="connsiteX0" fmla="*/ 0 w 1646893"/>
              <a:gd name="connsiteY0" fmla="*/ 0 h 3641964"/>
              <a:gd name="connsiteX1" fmla="*/ 1646878 w 1646893"/>
              <a:gd name="connsiteY1" fmla="*/ 3641960 h 3641964"/>
              <a:gd name="connsiteX0" fmla="*/ 0 w 1603673"/>
              <a:gd name="connsiteY0" fmla="*/ 0 h 3624138"/>
              <a:gd name="connsiteX1" fmla="*/ 1603659 w 1603673"/>
              <a:gd name="connsiteY1" fmla="*/ 3624134 h 3624138"/>
            </a:gdLst>
            <a:ahLst/>
            <a:cxnLst>
              <a:cxn ang="0">
                <a:pos x="connsiteX0" y="connsiteY0"/>
              </a:cxn>
              <a:cxn ang="0">
                <a:pos x="connsiteX1" y="connsiteY1"/>
              </a:cxn>
            </a:cxnLst>
            <a:rect l="l" t="t" r="r" b="b"/>
            <a:pathLst>
              <a:path w="1603673" h="3624138">
                <a:moveTo>
                  <a:pt x="0" y="0"/>
                </a:moveTo>
                <a:cubicBezTo>
                  <a:pt x="24196" y="2136636"/>
                  <a:pt x="1609389" y="3626999"/>
                  <a:pt x="1603659" y="3624134"/>
                </a:cubicBezTo>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Freeform: Shape 9">
            <a:extLst>
              <a:ext uri="{FF2B5EF4-FFF2-40B4-BE49-F238E27FC236}">
                <a16:creationId xmlns:a16="http://schemas.microsoft.com/office/drawing/2014/main" id="{9C56D45A-4A13-90DE-CFD0-56031D900360}"/>
              </a:ext>
            </a:extLst>
          </p:cNvPr>
          <p:cNvSpPr/>
          <p:nvPr/>
        </p:nvSpPr>
        <p:spPr>
          <a:xfrm>
            <a:off x="3937558" y="3343339"/>
            <a:ext cx="405929" cy="1918706"/>
          </a:xfrm>
          <a:custGeom>
            <a:avLst/>
            <a:gdLst>
              <a:gd name="connsiteX0" fmla="*/ 732208 w 732208"/>
              <a:gd name="connsiteY0" fmla="*/ 0 h 371261"/>
              <a:gd name="connsiteX1" fmla="*/ 0 w 732208"/>
              <a:gd name="connsiteY1" fmla="*/ 371261 h 371261"/>
              <a:gd name="connsiteX0" fmla="*/ 873149 w 873149"/>
              <a:gd name="connsiteY0" fmla="*/ 0 h 367823"/>
              <a:gd name="connsiteX1" fmla="*/ 0 w 873149"/>
              <a:gd name="connsiteY1" fmla="*/ 367823 h 367823"/>
              <a:gd name="connsiteX0" fmla="*/ 873149 w 873149"/>
              <a:gd name="connsiteY0" fmla="*/ 0 h 367823"/>
              <a:gd name="connsiteX1" fmla="*/ 0 w 873149"/>
              <a:gd name="connsiteY1" fmla="*/ 367823 h 367823"/>
              <a:gd name="connsiteX0" fmla="*/ 825023 w 825023"/>
              <a:gd name="connsiteY0" fmla="*/ 0 h 739083"/>
              <a:gd name="connsiteX1" fmla="*/ 0 w 825023"/>
              <a:gd name="connsiteY1" fmla="*/ 739083 h 739083"/>
              <a:gd name="connsiteX0" fmla="*/ 825023 w 825023"/>
              <a:gd name="connsiteY0" fmla="*/ 0 h 739091"/>
              <a:gd name="connsiteX1" fmla="*/ 0 w 825023"/>
              <a:gd name="connsiteY1" fmla="*/ 739083 h 739091"/>
              <a:gd name="connsiteX0" fmla="*/ 735645 w 735645"/>
              <a:gd name="connsiteY0" fmla="*/ 0 h 2244751"/>
              <a:gd name="connsiteX1" fmla="*/ 0 w 735645"/>
              <a:gd name="connsiteY1" fmla="*/ 2244749 h 2244751"/>
              <a:gd name="connsiteX0" fmla="*/ 588280 w 588280"/>
              <a:gd name="connsiteY0" fmla="*/ 0 h 2004121"/>
              <a:gd name="connsiteX1" fmla="*/ 27952 w 588280"/>
              <a:gd name="connsiteY1" fmla="*/ 2004118 h 2004121"/>
              <a:gd name="connsiteX0" fmla="*/ 545827 w 545827"/>
              <a:gd name="connsiteY0" fmla="*/ 812560 h 812569"/>
              <a:gd name="connsiteX1" fmla="*/ 50813 w 545827"/>
              <a:gd name="connsiteY1" fmla="*/ 0 h 812569"/>
              <a:gd name="connsiteX0" fmla="*/ 624710 w 624710"/>
              <a:gd name="connsiteY0" fmla="*/ 0 h 350138"/>
              <a:gd name="connsiteX1" fmla="*/ 14639 w 624710"/>
              <a:gd name="connsiteY1" fmla="*/ 350121 h 350138"/>
              <a:gd name="connsiteX0" fmla="*/ 1778807 w 1778807"/>
              <a:gd name="connsiteY0" fmla="*/ 0 h 2366648"/>
              <a:gd name="connsiteX1" fmla="*/ 0 w 1778807"/>
              <a:gd name="connsiteY1" fmla="*/ 2366646 h 2366648"/>
              <a:gd name="connsiteX0" fmla="*/ 1788784 w 1788784"/>
              <a:gd name="connsiteY0" fmla="*/ 0 h 2366648"/>
              <a:gd name="connsiteX1" fmla="*/ 9977 w 1788784"/>
              <a:gd name="connsiteY1" fmla="*/ 2366646 h 2366648"/>
              <a:gd name="connsiteX0" fmla="*/ 1289999 w 1289999"/>
              <a:gd name="connsiteY0" fmla="*/ 0 h 2366648"/>
              <a:gd name="connsiteX1" fmla="*/ 245838 w 1289999"/>
              <a:gd name="connsiteY1" fmla="*/ 2366646 h 2366648"/>
              <a:gd name="connsiteX0" fmla="*/ 698608 w 1767033"/>
              <a:gd name="connsiteY0" fmla="*/ 0 h 2466496"/>
              <a:gd name="connsiteX1" fmla="*/ 1767026 w 1767033"/>
              <a:gd name="connsiteY1" fmla="*/ 2466494 h 2466496"/>
              <a:gd name="connsiteX0" fmla="*/ 0 w 1068441"/>
              <a:gd name="connsiteY0" fmla="*/ 0 h 2466499"/>
              <a:gd name="connsiteX1" fmla="*/ 1068418 w 1068441"/>
              <a:gd name="connsiteY1" fmla="*/ 2466494 h 2466499"/>
              <a:gd name="connsiteX0" fmla="*/ 0 w 2140484"/>
              <a:gd name="connsiteY0" fmla="*/ 0 h 2639920"/>
              <a:gd name="connsiteX1" fmla="*/ 2140473 w 2140484"/>
              <a:gd name="connsiteY1" fmla="*/ 2639915 h 2639920"/>
              <a:gd name="connsiteX0" fmla="*/ 0 w 2132126"/>
              <a:gd name="connsiteY0" fmla="*/ 0 h 2753592"/>
              <a:gd name="connsiteX1" fmla="*/ 2132115 w 2132126"/>
              <a:gd name="connsiteY1" fmla="*/ 2753588 h 2753592"/>
              <a:gd name="connsiteX0" fmla="*/ 0 w 2132126"/>
              <a:gd name="connsiteY0" fmla="*/ 0 h 2753597"/>
              <a:gd name="connsiteX1" fmla="*/ 2132115 w 2132126"/>
              <a:gd name="connsiteY1" fmla="*/ 2753588 h 2753597"/>
              <a:gd name="connsiteX0" fmla="*/ 164198 w 166404"/>
              <a:gd name="connsiteY0" fmla="*/ 0 h 1118742"/>
              <a:gd name="connsiteX1" fmla="*/ 0 w 166404"/>
              <a:gd name="connsiteY1" fmla="*/ 553528 h 1118742"/>
              <a:gd name="connsiteX0" fmla="*/ 0 w 621963"/>
              <a:gd name="connsiteY0" fmla="*/ 0 h 2754018"/>
              <a:gd name="connsiteX1" fmla="*/ 621923 w 621963"/>
              <a:gd name="connsiteY1" fmla="*/ 2754009 h 2754018"/>
              <a:gd name="connsiteX0" fmla="*/ 0 w 881257"/>
              <a:gd name="connsiteY0" fmla="*/ 0 h 3633371"/>
              <a:gd name="connsiteX1" fmla="*/ 881229 w 881257"/>
              <a:gd name="connsiteY1" fmla="*/ 3633368 h 3633371"/>
              <a:gd name="connsiteX0" fmla="*/ 0 w 794827"/>
              <a:gd name="connsiteY0" fmla="*/ 0 h 3615547"/>
              <a:gd name="connsiteX1" fmla="*/ 794796 w 794827"/>
              <a:gd name="connsiteY1" fmla="*/ 3615543 h 3615547"/>
            </a:gdLst>
            <a:ahLst/>
            <a:cxnLst>
              <a:cxn ang="0">
                <a:pos x="connsiteX0" y="connsiteY0"/>
              </a:cxn>
              <a:cxn ang="0">
                <a:pos x="connsiteX1" y="connsiteY1"/>
              </a:cxn>
            </a:cxnLst>
            <a:rect l="l" t="t" r="r" b="b"/>
            <a:pathLst>
              <a:path w="794827" h="3615547">
                <a:moveTo>
                  <a:pt x="0" y="0"/>
                </a:moveTo>
                <a:cubicBezTo>
                  <a:pt x="24196" y="2136636"/>
                  <a:pt x="800526" y="3618408"/>
                  <a:pt x="794796" y="3615543"/>
                </a:cubicBezTo>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1" name="Freeform: Shape 10">
            <a:extLst>
              <a:ext uri="{FF2B5EF4-FFF2-40B4-BE49-F238E27FC236}">
                <a16:creationId xmlns:a16="http://schemas.microsoft.com/office/drawing/2014/main" id="{4ABC0C93-8A1D-C5BE-881A-C79E9EF81A3D}"/>
              </a:ext>
            </a:extLst>
          </p:cNvPr>
          <p:cNvSpPr/>
          <p:nvPr/>
        </p:nvSpPr>
        <p:spPr>
          <a:xfrm>
            <a:off x="4879414" y="3589282"/>
            <a:ext cx="166793" cy="1669610"/>
          </a:xfrm>
          <a:custGeom>
            <a:avLst/>
            <a:gdLst>
              <a:gd name="connsiteX0" fmla="*/ 732208 w 732208"/>
              <a:gd name="connsiteY0" fmla="*/ 0 h 371261"/>
              <a:gd name="connsiteX1" fmla="*/ 0 w 732208"/>
              <a:gd name="connsiteY1" fmla="*/ 371261 h 371261"/>
              <a:gd name="connsiteX0" fmla="*/ 873149 w 873149"/>
              <a:gd name="connsiteY0" fmla="*/ 0 h 367823"/>
              <a:gd name="connsiteX1" fmla="*/ 0 w 873149"/>
              <a:gd name="connsiteY1" fmla="*/ 367823 h 367823"/>
              <a:gd name="connsiteX0" fmla="*/ 873149 w 873149"/>
              <a:gd name="connsiteY0" fmla="*/ 0 h 367823"/>
              <a:gd name="connsiteX1" fmla="*/ 0 w 873149"/>
              <a:gd name="connsiteY1" fmla="*/ 367823 h 367823"/>
              <a:gd name="connsiteX0" fmla="*/ 825023 w 825023"/>
              <a:gd name="connsiteY0" fmla="*/ 0 h 739083"/>
              <a:gd name="connsiteX1" fmla="*/ 0 w 825023"/>
              <a:gd name="connsiteY1" fmla="*/ 739083 h 739083"/>
              <a:gd name="connsiteX0" fmla="*/ 825023 w 825023"/>
              <a:gd name="connsiteY0" fmla="*/ 0 h 739091"/>
              <a:gd name="connsiteX1" fmla="*/ 0 w 825023"/>
              <a:gd name="connsiteY1" fmla="*/ 739083 h 739091"/>
              <a:gd name="connsiteX0" fmla="*/ 735645 w 735645"/>
              <a:gd name="connsiteY0" fmla="*/ 0 h 2244751"/>
              <a:gd name="connsiteX1" fmla="*/ 0 w 735645"/>
              <a:gd name="connsiteY1" fmla="*/ 2244749 h 2244751"/>
              <a:gd name="connsiteX0" fmla="*/ 588280 w 588280"/>
              <a:gd name="connsiteY0" fmla="*/ 0 h 2004121"/>
              <a:gd name="connsiteX1" fmla="*/ 27952 w 588280"/>
              <a:gd name="connsiteY1" fmla="*/ 2004118 h 2004121"/>
              <a:gd name="connsiteX0" fmla="*/ 545827 w 545827"/>
              <a:gd name="connsiteY0" fmla="*/ 812560 h 812569"/>
              <a:gd name="connsiteX1" fmla="*/ 50813 w 545827"/>
              <a:gd name="connsiteY1" fmla="*/ 0 h 812569"/>
              <a:gd name="connsiteX0" fmla="*/ 624710 w 624710"/>
              <a:gd name="connsiteY0" fmla="*/ 0 h 350138"/>
              <a:gd name="connsiteX1" fmla="*/ 14639 w 624710"/>
              <a:gd name="connsiteY1" fmla="*/ 350121 h 350138"/>
              <a:gd name="connsiteX0" fmla="*/ 1778807 w 1778807"/>
              <a:gd name="connsiteY0" fmla="*/ 0 h 2366648"/>
              <a:gd name="connsiteX1" fmla="*/ 0 w 1778807"/>
              <a:gd name="connsiteY1" fmla="*/ 2366646 h 2366648"/>
              <a:gd name="connsiteX0" fmla="*/ 1788784 w 1788784"/>
              <a:gd name="connsiteY0" fmla="*/ 0 h 2366648"/>
              <a:gd name="connsiteX1" fmla="*/ 9977 w 1788784"/>
              <a:gd name="connsiteY1" fmla="*/ 2366646 h 2366648"/>
              <a:gd name="connsiteX0" fmla="*/ 1289999 w 1289999"/>
              <a:gd name="connsiteY0" fmla="*/ 0 h 2366648"/>
              <a:gd name="connsiteX1" fmla="*/ 245838 w 1289999"/>
              <a:gd name="connsiteY1" fmla="*/ 2366646 h 2366648"/>
              <a:gd name="connsiteX0" fmla="*/ 698608 w 1767033"/>
              <a:gd name="connsiteY0" fmla="*/ 0 h 2466496"/>
              <a:gd name="connsiteX1" fmla="*/ 1767026 w 1767033"/>
              <a:gd name="connsiteY1" fmla="*/ 2466494 h 2466496"/>
              <a:gd name="connsiteX0" fmla="*/ 0 w 1068441"/>
              <a:gd name="connsiteY0" fmla="*/ 0 h 2466499"/>
              <a:gd name="connsiteX1" fmla="*/ 1068418 w 1068441"/>
              <a:gd name="connsiteY1" fmla="*/ 2466494 h 2466499"/>
              <a:gd name="connsiteX0" fmla="*/ 0 w 2140484"/>
              <a:gd name="connsiteY0" fmla="*/ 0 h 2639920"/>
              <a:gd name="connsiteX1" fmla="*/ 2140473 w 2140484"/>
              <a:gd name="connsiteY1" fmla="*/ 2639915 h 2639920"/>
              <a:gd name="connsiteX0" fmla="*/ 0 w 2132126"/>
              <a:gd name="connsiteY0" fmla="*/ 0 h 2753592"/>
              <a:gd name="connsiteX1" fmla="*/ 2132115 w 2132126"/>
              <a:gd name="connsiteY1" fmla="*/ 2753588 h 2753592"/>
              <a:gd name="connsiteX0" fmla="*/ 0 w 2132126"/>
              <a:gd name="connsiteY0" fmla="*/ 0 h 2753597"/>
              <a:gd name="connsiteX1" fmla="*/ 2132115 w 2132126"/>
              <a:gd name="connsiteY1" fmla="*/ 2753588 h 2753597"/>
              <a:gd name="connsiteX0" fmla="*/ 164198 w 166404"/>
              <a:gd name="connsiteY0" fmla="*/ 0 h 1118742"/>
              <a:gd name="connsiteX1" fmla="*/ 0 w 166404"/>
              <a:gd name="connsiteY1" fmla="*/ 553528 h 1118742"/>
              <a:gd name="connsiteX0" fmla="*/ 325369 w 326588"/>
              <a:gd name="connsiteY0" fmla="*/ 0 h 2754018"/>
              <a:gd name="connsiteX1" fmla="*/ 0 w 326588"/>
              <a:gd name="connsiteY1" fmla="*/ 2754009 h 2754018"/>
              <a:gd name="connsiteX0" fmla="*/ 226585 w 228265"/>
              <a:gd name="connsiteY0" fmla="*/ 0 h 3169926"/>
              <a:gd name="connsiteX1" fmla="*/ 0 w 228265"/>
              <a:gd name="connsiteY1" fmla="*/ 3169921 h 3169926"/>
              <a:gd name="connsiteX0" fmla="*/ 325368 w 326588"/>
              <a:gd name="connsiteY0" fmla="*/ 0 h 3146158"/>
              <a:gd name="connsiteX1" fmla="*/ 0 w 326588"/>
              <a:gd name="connsiteY1" fmla="*/ 3146153 h 3146158"/>
            </a:gdLst>
            <a:ahLst/>
            <a:cxnLst>
              <a:cxn ang="0">
                <a:pos x="connsiteX0" y="connsiteY0"/>
              </a:cxn>
              <a:cxn ang="0">
                <a:pos x="connsiteX1" y="connsiteY1"/>
              </a:cxn>
            </a:cxnLst>
            <a:rect l="l" t="t" r="r" b="b"/>
            <a:pathLst>
              <a:path w="326588" h="3146158">
                <a:moveTo>
                  <a:pt x="325368" y="0"/>
                </a:moveTo>
                <a:cubicBezTo>
                  <a:pt x="349564" y="2136636"/>
                  <a:pt x="5730" y="3149018"/>
                  <a:pt x="0" y="3146153"/>
                </a:cubicBezTo>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2" name="Freeform: Shape 11">
            <a:extLst>
              <a:ext uri="{FF2B5EF4-FFF2-40B4-BE49-F238E27FC236}">
                <a16:creationId xmlns:a16="http://schemas.microsoft.com/office/drawing/2014/main" id="{8F25A9E4-547C-52C6-0701-C8986A67D75A}"/>
              </a:ext>
            </a:extLst>
          </p:cNvPr>
          <p:cNvSpPr/>
          <p:nvPr/>
        </p:nvSpPr>
        <p:spPr>
          <a:xfrm>
            <a:off x="5565309" y="3343340"/>
            <a:ext cx="566924" cy="1912397"/>
          </a:xfrm>
          <a:custGeom>
            <a:avLst/>
            <a:gdLst>
              <a:gd name="connsiteX0" fmla="*/ 732208 w 732208"/>
              <a:gd name="connsiteY0" fmla="*/ 0 h 371261"/>
              <a:gd name="connsiteX1" fmla="*/ 0 w 732208"/>
              <a:gd name="connsiteY1" fmla="*/ 371261 h 371261"/>
              <a:gd name="connsiteX0" fmla="*/ 873149 w 873149"/>
              <a:gd name="connsiteY0" fmla="*/ 0 h 367823"/>
              <a:gd name="connsiteX1" fmla="*/ 0 w 873149"/>
              <a:gd name="connsiteY1" fmla="*/ 367823 h 367823"/>
              <a:gd name="connsiteX0" fmla="*/ 873149 w 873149"/>
              <a:gd name="connsiteY0" fmla="*/ 0 h 367823"/>
              <a:gd name="connsiteX1" fmla="*/ 0 w 873149"/>
              <a:gd name="connsiteY1" fmla="*/ 367823 h 367823"/>
              <a:gd name="connsiteX0" fmla="*/ 825023 w 825023"/>
              <a:gd name="connsiteY0" fmla="*/ 0 h 739083"/>
              <a:gd name="connsiteX1" fmla="*/ 0 w 825023"/>
              <a:gd name="connsiteY1" fmla="*/ 739083 h 739083"/>
              <a:gd name="connsiteX0" fmla="*/ 825023 w 825023"/>
              <a:gd name="connsiteY0" fmla="*/ 0 h 739091"/>
              <a:gd name="connsiteX1" fmla="*/ 0 w 825023"/>
              <a:gd name="connsiteY1" fmla="*/ 739083 h 739091"/>
              <a:gd name="connsiteX0" fmla="*/ 735645 w 735645"/>
              <a:gd name="connsiteY0" fmla="*/ 0 h 2244751"/>
              <a:gd name="connsiteX1" fmla="*/ 0 w 735645"/>
              <a:gd name="connsiteY1" fmla="*/ 2244749 h 2244751"/>
              <a:gd name="connsiteX0" fmla="*/ 588280 w 588280"/>
              <a:gd name="connsiteY0" fmla="*/ 0 h 2004121"/>
              <a:gd name="connsiteX1" fmla="*/ 27952 w 588280"/>
              <a:gd name="connsiteY1" fmla="*/ 2004118 h 2004121"/>
              <a:gd name="connsiteX0" fmla="*/ 545827 w 545827"/>
              <a:gd name="connsiteY0" fmla="*/ 812560 h 812569"/>
              <a:gd name="connsiteX1" fmla="*/ 50813 w 545827"/>
              <a:gd name="connsiteY1" fmla="*/ 0 h 812569"/>
              <a:gd name="connsiteX0" fmla="*/ 624710 w 624710"/>
              <a:gd name="connsiteY0" fmla="*/ 0 h 350138"/>
              <a:gd name="connsiteX1" fmla="*/ 14639 w 624710"/>
              <a:gd name="connsiteY1" fmla="*/ 350121 h 350138"/>
              <a:gd name="connsiteX0" fmla="*/ 1778807 w 1778807"/>
              <a:gd name="connsiteY0" fmla="*/ 0 h 2366648"/>
              <a:gd name="connsiteX1" fmla="*/ 0 w 1778807"/>
              <a:gd name="connsiteY1" fmla="*/ 2366646 h 2366648"/>
              <a:gd name="connsiteX0" fmla="*/ 1788784 w 1788784"/>
              <a:gd name="connsiteY0" fmla="*/ 0 h 2366648"/>
              <a:gd name="connsiteX1" fmla="*/ 9977 w 1788784"/>
              <a:gd name="connsiteY1" fmla="*/ 2366646 h 2366648"/>
              <a:gd name="connsiteX0" fmla="*/ 1289999 w 1289999"/>
              <a:gd name="connsiteY0" fmla="*/ 0 h 2366648"/>
              <a:gd name="connsiteX1" fmla="*/ 245838 w 1289999"/>
              <a:gd name="connsiteY1" fmla="*/ 2366646 h 2366648"/>
              <a:gd name="connsiteX0" fmla="*/ 698608 w 1767033"/>
              <a:gd name="connsiteY0" fmla="*/ 0 h 2466496"/>
              <a:gd name="connsiteX1" fmla="*/ 1767026 w 1767033"/>
              <a:gd name="connsiteY1" fmla="*/ 2466494 h 2466496"/>
              <a:gd name="connsiteX0" fmla="*/ 0 w 1068441"/>
              <a:gd name="connsiteY0" fmla="*/ 0 h 2466499"/>
              <a:gd name="connsiteX1" fmla="*/ 1068418 w 1068441"/>
              <a:gd name="connsiteY1" fmla="*/ 2466494 h 2466499"/>
              <a:gd name="connsiteX0" fmla="*/ 0 w 2140484"/>
              <a:gd name="connsiteY0" fmla="*/ 0 h 2639920"/>
              <a:gd name="connsiteX1" fmla="*/ 2140473 w 2140484"/>
              <a:gd name="connsiteY1" fmla="*/ 2639915 h 2639920"/>
              <a:gd name="connsiteX0" fmla="*/ 0 w 2132126"/>
              <a:gd name="connsiteY0" fmla="*/ 0 h 2753592"/>
              <a:gd name="connsiteX1" fmla="*/ 2132115 w 2132126"/>
              <a:gd name="connsiteY1" fmla="*/ 2753588 h 2753592"/>
              <a:gd name="connsiteX0" fmla="*/ 0 w 2132126"/>
              <a:gd name="connsiteY0" fmla="*/ 0 h 2753597"/>
              <a:gd name="connsiteX1" fmla="*/ 2132115 w 2132126"/>
              <a:gd name="connsiteY1" fmla="*/ 2753588 h 2753597"/>
              <a:gd name="connsiteX0" fmla="*/ 164198 w 166404"/>
              <a:gd name="connsiteY0" fmla="*/ 0 h 1118742"/>
              <a:gd name="connsiteX1" fmla="*/ 0 w 166404"/>
              <a:gd name="connsiteY1" fmla="*/ 553528 h 1118742"/>
              <a:gd name="connsiteX0" fmla="*/ 881245 w 881724"/>
              <a:gd name="connsiteY0" fmla="*/ 0 h 2754017"/>
              <a:gd name="connsiteX1" fmla="*/ 0 w 881724"/>
              <a:gd name="connsiteY1" fmla="*/ 2754008 h 2754017"/>
              <a:gd name="connsiteX0" fmla="*/ 1078810 w 1079205"/>
              <a:gd name="connsiteY0" fmla="*/ 0 h 2724310"/>
              <a:gd name="connsiteX1" fmla="*/ 0 w 1079205"/>
              <a:gd name="connsiteY1" fmla="*/ 2724299 h 2724310"/>
              <a:gd name="connsiteX0" fmla="*/ 1109680 w 1110064"/>
              <a:gd name="connsiteY0" fmla="*/ 0 h 3603660"/>
              <a:gd name="connsiteX1" fmla="*/ 0 w 1110064"/>
              <a:gd name="connsiteY1" fmla="*/ 3603656 h 3603660"/>
            </a:gdLst>
            <a:ahLst/>
            <a:cxnLst>
              <a:cxn ang="0">
                <a:pos x="connsiteX0" y="connsiteY0"/>
              </a:cxn>
              <a:cxn ang="0">
                <a:pos x="connsiteX1" y="connsiteY1"/>
              </a:cxn>
            </a:cxnLst>
            <a:rect l="l" t="t" r="r" b="b"/>
            <a:pathLst>
              <a:path w="1110064" h="3603660">
                <a:moveTo>
                  <a:pt x="1109680" y="0"/>
                </a:moveTo>
                <a:cubicBezTo>
                  <a:pt x="1133876" y="2136636"/>
                  <a:pt x="5730" y="3606521"/>
                  <a:pt x="0" y="3603656"/>
                </a:cubicBezTo>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reeform: Shape 12">
            <a:extLst>
              <a:ext uri="{FF2B5EF4-FFF2-40B4-BE49-F238E27FC236}">
                <a16:creationId xmlns:a16="http://schemas.microsoft.com/office/drawing/2014/main" id="{2C96F1E9-2D86-3452-4722-1B709BF15EAC}"/>
              </a:ext>
            </a:extLst>
          </p:cNvPr>
          <p:cNvSpPr/>
          <p:nvPr/>
        </p:nvSpPr>
        <p:spPr>
          <a:xfrm>
            <a:off x="1221399" y="3658043"/>
            <a:ext cx="1061023" cy="1610366"/>
          </a:xfrm>
          <a:custGeom>
            <a:avLst/>
            <a:gdLst>
              <a:gd name="connsiteX0" fmla="*/ 732208 w 732208"/>
              <a:gd name="connsiteY0" fmla="*/ 0 h 371261"/>
              <a:gd name="connsiteX1" fmla="*/ 0 w 732208"/>
              <a:gd name="connsiteY1" fmla="*/ 371261 h 371261"/>
              <a:gd name="connsiteX0" fmla="*/ 873149 w 873149"/>
              <a:gd name="connsiteY0" fmla="*/ 0 h 367823"/>
              <a:gd name="connsiteX1" fmla="*/ 0 w 873149"/>
              <a:gd name="connsiteY1" fmla="*/ 367823 h 367823"/>
              <a:gd name="connsiteX0" fmla="*/ 873149 w 873149"/>
              <a:gd name="connsiteY0" fmla="*/ 0 h 367823"/>
              <a:gd name="connsiteX1" fmla="*/ 0 w 873149"/>
              <a:gd name="connsiteY1" fmla="*/ 367823 h 367823"/>
              <a:gd name="connsiteX0" fmla="*/ 825023 w 825023"/>
              <a:gd name="connsiteY0" fmla="*/ 0 h 739083"/>
              <a:gd name="connsiteX1" fmla="*/ 0 w 825023"/>
              <a:gd name="connsiteY1" fmla="*/ 739083 h 739083"/>
              <a:gd name="connsiteX0" fmla="*/ 825023 w 825023"/>
              <a:gd name="connsiteY0" fmla="*/ 0 h 739091"/>
              <a:gd name="connsiteX1" fmla="*/ 0 w 825023"/>
              <a:gd name="connsiteY1" fmla="*/ 739083 h 739091"/>
              <a:gd name="connsiteX0" fmla="*/ 735645 w 735645"/>
              <a:gd name="connsiteY0" fmla="*/ 0 h 2244751"/>
              <a:gd name="connsiteX1" fmla="*/ 0 w 735645"/>
              <a:gd name="connsiteY1" fmla="*/ 2244749 h 2244751"/>
              <a:gd name="connsiteX0" fmla="*/ 588280 w 588280"/>
              <a:gd name="connsiteY0" fmla="*/ 0 h 2004121"/>
              <a:gd name="connsiteX1" fmla="*/ 27952 w 588280"/>
              <a:gd name="connsiteY1" fmla="*/ 2004118 h 2004121"/>
              <a:gd name="connsiteX0" fmla="*/ 545827 w 545827"/>
              <a:gd name="connsiteY0" fmla="*/ 812560 h 812569"/>
              <a:gd name="connsiteX1" fmla="*/ 50813 w 545827"/>
              <a:gd name="connsiteY1" fmla="*/ 0 h 812569"/>
              <a:gd name="connsiteX0" fmla="*/ 624710 w 624710"/>
              <a:gd name="connsiteY0" fmla="*/ 0 h 350138"/>
              <a:gd name="connsiteX1" fmla="*/ 14639 w 624710"/>
              <a:gd name="connsiteY1" fmla="*/ 350121 h 350138"/>
              <a:gd name="connsiteX0" fmla="*/ 1778807 w 1778807"/>
              <a:gd name="connsiteY0" fmla="*/ 0 h 2366648"/>
              <a:gd name="connsiteX1" fmla="*/ 0 w 1778807"/>
              <a:gd name="connsiteY1" fmla="*/ 2366646 h 2366648"/>
              <a:gd name="connsiteX0" fmla="*/ 1788784 w 1788784"/>
              <a:gd name="connsiteY0" fmla="*/ 0 h 2366648"/>
              <a:gd name="connsiteX1" fmla="*/ 9977 w 1788784"/>
              <a:gd name="connsiteY1" fmla="*/ 2366646 h 2366648"/>
              <a:gd name="connsiteX0" fmla="*/ 1289999 w 1289999"/>
              <a:gd name="connsiteY0" fmla="*/ 0 h 2366648"/>
              <a:gd name="connsiteX1" fmla="*/ 245838 w 1289999"/>
              <a:gd name="connsiteY1" fmla="*/ 2366646 h 2366648"/>
              <a:gd name="connsiteX0" fmla="*/ 698608 w 1767033"/>
              <a:gd name="connsiteY0" fmla="*/ 0 h 2466496"/>
              <a:gd name="connsiteX1" fmla="*/ 1767026 w 1767033"/>
              <a:gd name="connsiteY1" fmla="*/ 2466494 h 2466496"/>
              <a:gd name="connsiteX0" fmla="*/ 0 w 1068441"/>
              <a:gd name="connsiteY0" fmla="*/ 0 h 2466499"/>
              <a:gd name="connsiteX1" fmla="*/ 1068418 w 1068441"/>
              <a:gd name="connsiteY1" fmla="*/ 2466494 h 2466499"/>
              <a:gd name="connsiteX0" fmla="*/ 0 w 2140484"/>
              <a:gd name="connsiteY0" fmla="*/ 0 h 2639920"/>
              <a:gd name="connsiteX1" fmla="*/ 2140473 w 2140484"/>
              <a:gd name="connsiteY1" fmla="*/ 2639915 h 2639920"/>
              <a:gd name="connsiteX0" fmla="*/ 0 w 2132126"/>
              <a:gd name="connsiteY0" fmla="*/ 0 h 2753592"/>
              <a:gd name="connsiteX1" fmla="*/ 2132115 w 2132126"/>
              <a:gd name="connsiteY1" fmla="*/ 2753588 h 2753592"/>
              <a:gd name="connsiteX0" fmla="*/ 0 w 2132126"/>
              <a:gd name="connsiteY0" fmla="*/ 0 h 2753597"/>
              <a:gd name="connsiteX1" fmla="*/ 2132115 w 2132126"/>
              <a:gd name="connsiteY1" fmla="*/ 2753588 h 2753597"/>
              <a:gd name="connsiteX0" fmla="*/ 164198 w 166404"/>
              <a:gd name="connsiteY0" fmla="*/ 0 h 1118742"/>
              <a:gd name="connsiteX1" fmla="*/ 0 w 166404"/>
              <a:gd name="connsiteY1" fmla="*/ 553528 h 1118742"/>
              <a:gd name="connsiteX0" fmla="*/ 167488 w 169658"/>
              <a:gd name="connsiteY0" fmla="*/ 0 h 1122272"/>
              <a:gd name="connsiteX1" fmla="*/ 0 w 169658"/>
              <a:gd name="connsiteY1" fmla="*/ 563395 h 1122272"/>
              <a:gd name="connsiteX0" fmla="*/ 0 w 1200843"/>
              <a:gd name="connsiteY0" fmla="*/ 0 h 2214643"/>
              <a:gd name="connsiteX1" fmla="*/ 1200823 w 1200843"/>
              <a:gd name="connsiteY1" fmla="*/ 2214578 h 2214643"/>
              <a:gd name="connsiteX0" fmla="*/ 0 w 1200843"/>
              <a:gd name="connsiteY0" fmla="*/ 0 h 2214584"/>
              <a:gd name="connsiteX1" fmla="*/ 1200823 w 1200843"/>
              <a:gd name="connsiteY1" fmla="*/ 2214578 h 2214584"/>
              <a:gd name="connsiteX0" fmla="*/ 0 w 2009619"/>
              <a:gd name="connsiteY0" fmla="*/ 0 h 2998871"/>
              <a:gd name="connsiteX1" fmla="*/ 2009607 w 2009619"/>
              <a:gd name="connsiteY1" fmla="*/ 2998869 h 2998871"/>
              <a:gd name="connsiteX0" fmla="*/ 0 w 2059011"/>
              <a:gd name="connsiteY0" fmla="*/ 0 h 3010758"/>
              <a:gd name="connsiteX1" fmla="*/ 2058999 w 2059011"/>
              <a:gd name="connsiteY1" fmla="*/ 3010754 h 3010758"/>
              <a:gd name="connsiteX0" fmla="*/ 0 w 2077530"/>
              <a:gd name="connsiteY0" fmla="*/ 0 h 3034522"/>
              <a:gd name="connsiteX1" fmla="*/ 2077520 w 2077530"/>
              <a:gd name="connsiteY1" fmla="*/ 3034520 h 3034522"/>
            </a:gdLst>
            <a:ahLst/>
            <a:cxnLst>
              <a:cxn ang="0">
                <a:pos x="connsiteX0" y="connsiteY0"/>
              </a:cxn>
              <a:cxn ang="0">
                <a:pos x="connsiteX1" y="connsiteY1"/>
              </a:cxn>
            </a:cxnLst>
            <a:rect l="l" t="t" r="r" b="b"/>
            <a:pathLst>
              <a:path w="2077530" h="3034522">
                <a:moveTo>
                  <a:pt x="0" y="0"/>
                </a:moveTo>
                <a:cubicBezTo>
                  <a:pt x="17617" y="1297888"/>
                  <a:pt x="2083250" y="3037385"/>
                  <a:pt x="2077520" y="3034520"/>
                </a:cubicBezTo>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 name="Freeform: Shape 13">
            <a:extLst>
              <a:ext uri="{FF2B5EF4-FFF2-40B4-BE49-F238E27FC236}">
                <a16:creationId xmlns:a16="http://schemas.microsoft.com/office/drawing/2014/main" id="{2C39B353-2449-CC5F-EDDF-0567BAEADCF9}"/>
              </a:ext>
            </a:extLst>
          </p:cNvPr>
          <p:cNvSpPr/>
          <p:nvPr/>
        </p:nvSpPr>
        <p:spPr>
          <a:xfrm>
            <a:off x="2306469" y="3664349"/>
            <a:ext cx="1575895" cy="1594602"/>
          </a:xfrm>
          <a:custGeom>
            <a:avLst/>
            <a:gdLst>
              <a:gd name="connsiteX0" fmla="*/ 732208 w 732208"/>
              <a:gd name="connsiteY0" fmla="*/ 0 h 371261"/>
              <a:gd name="connsiteX1" fmla="*/ 0 w 732208"/>
              <a:gd name="connsiteY1" fmla="*/ 371261 h 371261"/>
              <a:gd name="connsiteX0" fmla="*/ 873149 w 873149"/>
              <a:gd name="connsiteY0" fmla="*/ 0 h 367823"/>
              <a:gd name="connsiteX1" fmla="*/ 0 w 873149"/>
              <a:gd name="connsiteY1" fmla="*/ 367823 h 367823"/>
              <a:gd name="connsiteX0" fmla="*/ 873149 w 873149"/>
              <a:gd name="connsiteY0" fmla="*/ 0 h 367823"/>
              <a:gd name="connsiteX1" fmla="*/ 0 w 873149"/>
              <a:gd name="connsiteY1" fmla="*/ 367823 h 367823"/>
              <a:gd name="connsiteX0" fmla="*/ 825023 w 825023"/>
              <a:gd name="connsiteY0" fmla="*/ 0 h 739083"/>
              <a:gd name="connsiteX1" fmla="*/ 0 w 825023"/>
              <a:gd name="connsiteY1" fmla="*/ 739083 h 739083"/>
              <a:gd name="connsiteX0" fmla="*/ 825023 w 825023"/>
              <a:gd name="connsiteY0" fmla="*/ 0 h 739091"/>
              <a:gd name="connsiteX1" fmla="*/ 0 w 825023"/>
              <a:gd name="connsiteY1" fmla="*/ 739083 h 739091"/>
              <a:gd name="connsiteX0" fmla="*/ 735645 w 735645"/>
              <a:gd name="connsiteY0" fmla="*/ 0 h 2244751"/>
              <a:gd name="connsiteX1" fmla="*/ 0 w 735645"/>
              <a:gd name="connsiteY1" fmla="*/ 2244749 h 2244751"/>
              <a:gd name="connsiteX0" fmla="*/ 588280 w 588280"/>
              <a:gd name="connsiteY0" fmla="*/ 0 h 2004121"/>
              <a:gd name="connsiteX1" fmla="*/ 27952 w 588280"/>
              <a:gd name="connsiteY1" fmla="*/ 2004118 h 2004121"/>
              <a:gd name="connsiteX0" fmla="*/ 545827 w 545827"/>
              <a:gd name="connsiteY0" fmla="*/ 812560 h 812569"/>
              <a:gd name="connsiteX1" fmla="*/ 50813 w 545827"/>
              <a:gd name="connsiteY1" fmla="*/ 0 h 812569"/>
              <a:gd name="connsiteX0" fmla="*/ 624710 w 624710"/>
              <a:gd name="connsiteY0" fmla="*/ 0 h 350138"/>
              <a:gd name="connsiteX1" fmla="*/ 14639 w 624710"/>
              <a:gd name="connsiteY1" fmla="*/ 350121 h 350138"/>
              <a:gd name="connsiteX0" fmla="*/ 1778807 w 1778807"/>
              <a:gd name="connsiteY0" fmla="*/ 0 h 2366648"/>
              <a:gd name="connsiteX1" fmla="*/ 0 w 1778807"/>
              <a:gd name="connsiteY1" fmla="*/ 2366646 h 2366648"/>
              <a:gd name="connsiteX0" fmla="*/ 1788784 w 1788784"/>
              <a:gd name="connsiteY0" fmla="*/ 0 h 2366648"/>
              <a:gd name="connsiteX1" fmla="*/ 9977 w 1788784"/>
              <a:gd name="connsiteY1" fmla="*/ 2366646 h 2366648"/>
              <a:gd name="connsiteX0" fmla="*/ 1289999 w 1289999"/>
              <a:gd name="connsiteY0" fmla="*/ 0 h 2366648"/>
              <a:gd name="connsiteX1" fmla="*/ 245838 w 1289999"/>
              <a:gd name="connsiteY1" fmla="*/ 2366646 h 2366648"/>
              <a:gd name="connsiteX0" fmla="*/ 698608 w 1767033"/>
              <a:gd name="connsiteY0" fmla="*/ 0 h 2466496"/>
              <a:gd name="connsiteX1" fmla="*/ 1767026 w 1767033"/>
              <a:gd name="connsiteY1" fmla="*/ 2466494 h 2466496"/>
              <a:gd name="connsiteX0" fmla="*/ 0 w 1068441"/>
              <a:gd name="connsiteY0" fmla="*/ 0 h 2466499"/>
              <a:gd name="connsiteX1" fmla="*/ 1068418 w 1068441"/>
              <a:gd name="connsiteY1" fmla="*/ 2466494 h 2466499"/>
              <a:gd name="connsiteX0" fmla="*/ 0 w 2140484"/>
              <a:gd name="connsiteY0" fmla="*/ 0 h 2639920"/>
              <a:gd name="connsiteX1" fmla="*/ 2140473 w 2140484"/>
              <a:gd name="connsiteY1" fmla="*/ 2639915 h 2639920"/>
              <a:gd name="connsiteX0" fmla="*/ 0 w 2132126"/>
              <a:gd name="connsiteY0" fmla="*/ 0 h 2753592"/>
              <a:gd name="connsiteX1" fmla="*/ 2132115 w 2132126"/>
              <a:gd name="connsiteY1" fmla="*/ 2753588 h 2753592"/>
              <a:gd name="connsiteX0" fmla="*/ 0 w 2132126"/>
              <a:gd name="connsiteY0" fmla="*/ 0 h 2753597"/>
              <a:gd name="connsiteX1" fmla="*/ 2132115 w 2132126"/>
              <a:gd name="connsiteY1" fmla="*/ 2753588 h 2753597"/>
              <a:gd name="connsiteX0" fmla="*/ 164198 w 166404"/>
              <a:gd name="connsiteY0" fmla="*/ 0 h 1118742"/>
              <a:gd name="connsiteX1" fmla="*/ 0 w 166404"/>
              <a:gd name="connsiteY1" fmla="*/ 553528 h 1118742"/>
              <a:gd name="connsiteX0" fmla="*/ 0 w 2585589"/>
              <a:gd name="connsiteY0" fmla="*/ 0 h 2214644"/>
              <a:gd name="connsiteX1" fmla="*/ 2585580 w 2585589"/>
              <a:gd name="connsiteY1" fmla="*/ 2214579 h 2214644"/>
              <a:gd name="connsiteX0" fmla="*/ 0 w 2585589"/>
              <a:gd name="connsiteY0" fmla="*/ 0 h 2214592"/>
              <a:gd name="connsiteX1" fmla="*/ 2585580 w 2585589"/>
              <a:gd name="connsiteY1" fmla="*/ 2214579 h 2214592"/>
              <a:gd name="connsiteX0" fmla="*/ 0 w 3153586"/>
              <a:gd name="connsiteY0" fmla="*/ 0 h 3022641"/>
              <a:gd name="connsiteX1" fmla="*/ 3153579 w 3153586"/>
              <a:gd name="connsiteY1" fmla="*/ 3022637 h 3022641"/>
              <a:gd name="connsiteX0" fmla="*/ 0 w 3085671"/>
              <a:gd name="connsiteY0" fmla="*/ 0 h 3004817"/>
              <a:gd name="connsiteX1" fmla="*/ 3085665 w 3085671"/>
              <a:gd name="connsiteY1" fmla="*/ 3004813 h 3004817"/>
            </a:gdLst>
            <a:ahLst/>
            <a:cxnLst>
              <a:cxn ang="0">
                <a:pos x="connsiteX0" y="connsiteY0"/>
              </a:cxn>
              <a:cxn ang="0">
                <a:pos x="connsiteX1" y="connsiteY1"/>
              </a:cxn>
            </a:cxnLst>
            <a:rect l="l" t="t" r="r" b="b"/>
            <a:pathLst>
              <a:path w="3085671" h="3004817">
                <a:moveTo>
                  <a:pt x="0" y="0"/>
                </a:moveTo>
                <a:cubicBezTo>
                  <a:pt x="7750" y="1778113"/>
                  <a:pt x="3091395" y="3007678"/>
                  <a:pt x="3085665" y="3004813"/>
                </a:cubicBezTo>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5" name="Freeform: Shape 14">
            <a:extLst>
              <a:ext uri="{FF2B5EF4-FFF2-40B4-BE49-F238E27FC236}">
                <a16:creationId xmlns:a16="http://schemas.microsoft.com/office/drawing/2014/main" id="{96E5B57E-3697-DEA4-A0BB-5E77EA9796B4}"/>
              </a:ext>
            </a:extLst>
          </p:cNvPr>
          <p:cNvSpPr/>
          <p:nvPr/>
        </p:nvSpPr>
        <p:spPr>
          <a:xfrm>
            <a:off x="4497535" y="3658043"/>
            <a:ext cx="74763" cy="1604062"/>
          </a:xfrm>
          <a:custGeom>
            <a:avLst/>
            <a:gdLst>
              <a:gd name="connsiteX0" fmla="*/ 732208 w 732208"/>
              <a:gd name="connsiteY0" fmla="*/ 0 h 371261"/>
              <a:gd name="connsiteX1" fmla="*/ 0 w 732208"/>
              <a:gd name="connsiteY1" fmla="*/ 371261 h 371261"/>
              <a:gd name="connsiteX0" fmla="*/ 873149 w 873149"/>
              <a:gd name="connsiteY0" fmla="*/ 0 h 367823"/>
              <a:gd name="connsiteX1" fmla="*/ 0 w 873149"/>
              <a:gd name="connsiteY1" fmla="*/ 367823 h 367823"/>
              <a:gd name="connsiteX0" fmla="*/ 873149 w 873149"/>
              <a:gd name="connsiteY0" fmla="*/ 0 h 367823"/>
              <a:gd name="connsiteX1" fmla="*/ 0 w 873149"/>
              <a:gd name="connsiteY1" fmla="*/ 367823 h 367823"/>
              <a:gd name="connsiteX0" fmla="*/ 825023 w 825023"/>
              <a:gd name="connsiteY0" fmla="*/ 0 h 739083"/>
              <a:gd name="connsiteX1" fmla="*/ 0 w 825023"/>
              <a:gd name="connsiteY1" fmla="*/ 739083 h 739083"/>
              <a:gd name="connsiteX0" fmla="*/ 825023 w 825023"/>
              <a:gd name="connsiteY0" fmla="*/ 0 h 739091"/>
              <a:gd name="connsiteX1" fmla="*/ 0 w 825023"/>
              <a:gd name="connsiteY1" fmla="*/ 739083 h 739091"/>
              <a:gd name="connsiteX0" fmla="*/ 735645 w 735645"/>
              <a:gd name="connsiteY0" fmla="*/ 0 h 2244751"/>
              <a:gd name="connsiteX1" fmla="*/ 0 w 735645"/>
              <a:gd name="connsiteY1" fmla="*/ 2244749 h 2244751"/>
              <a:gd name="connsiteX0" fmla="*/ 588280 w 588280"/>
              <a:gd name="connsiteY0" fmla="*/ 0 h 2004121"/>
              <a:gd name="connsiteX1" fmla="*/ 27952 w 588280"/>
              <a:gd name="connsiteY1" fmla="*/ 2004118 h 2004121"/>
              <a:gd name="connsiteX0" fmla="*/ 545827 w 545827"/>
              <a:gd name="connsiteY0" fmla="*/ 812560 h 812569"/>
              <a:gd name="connsiteX1" fmla="*/ 50813 w 545827"/>
              <a:gd name="connsiteY1" fmla="*/ 0 h 812569"/>
              <a:gd name="connsiteX0" fmla="*/ 624710 w 624710"/>
              <a:gd name="connsiteY0" fmla="*/ 0 h 350138"/>
              <a:gd name="connsiteX1" fmla="*/ 14639 w 624710"/>
              <a:gd name="connsiteY1" fmla="*/ 350121 h 350138"/>
              <a:gd name="connsiteX0" fmla="*/ 1778807 w 1778807"/>
              <a:gd name="connsiteY0" fmla="*/ 0 h 2366648"/>
              <a:gd name="connsiteX1" fmla="*/ 0 w 1778807"/>
              <a:gd name="connsiteY1" fmla="*/ 2366646 h 2366648"/>
              <a:gd name="connsiteX0" fmla="*/ 1788784 w 1788784"/>
              <a:gd name="connsiteY0" fmla="*/ 0 h 2366648"/>
              <a:gd name="connsiteX1" fmla="*/ 9977 w 1788784"/>
              <a:gd name="connsiteY1" fmla="*/ 2366646 h 2366648"/>
              <a:gd name="connsiteX0" fmla="*/ 1289999 w 1289999"/>
              <a:gd name="connsiteY0" fmla="*/ 0 h 2366648"/>
              <a:gd name="connsiteX1" fmla="*/ 245838 w 1289999"/>
              <a:gd name="connsiteY1" fmla="*/ 2366646 h 2366648"/>
              <a:gd name="connsiteX0" fmla="*/ 698608 w 1767033"/>
              <a:gd name="connsiteY0" fmla="*/ 0 h 2466496"/>
              <a:gd name="connsiteX1" fmla="*/ 1767026 w 1767033"/>
              <a:gd name="connsiteY1" fmla="*/ 2466494 h 2466496"/>
              <a:gd name="connsiteX0" fmla="*/ 0 w 1068441"/>
              <a:gd name="connsiteY0" fmla="*/ 0 h 2466499"/>
              <a:gd name="connsiteX1" fmla="*/ 1068418 w 1068441"/>
              <a:gd name="connsiteY1" fmla="*/ 2466494 h 2466499"/>
              <a:gd name="connsiteX0" fmla="*/ 0 w 2140484"/>
              <a:gd name="connsiteY0" fmla="*/ 0 h 2639920"/>
              <a:gd name="connsiteX1" fmla="*/ 2140473 w 2140484"/>
              <a:gd name="connsiteY1" fmla="*/ 2639915 h 2639920"/>
              <a:gd name="connsiteX0" fmla="*/ 0 w 2132126"/>
              <a:gd name="connsiteY0" fmla="*/ 0 h 2753592"/>
              <a:gd name="connsiteX1" fmla="*/ 2132115 w 2132126"/>
              <a:gd name="connsiteY1" fmla="*/ 2753588 h 2753592"/>
              <a:gd name="connsiteX0" fmla="*/ 0 w 2132126"/>
              <a:gd name="connsiteY0" fmla="*/ 0 h 2753597"/>
              <a:gd name="connsiteX1" fmla="*/ 2132115 w 2132126"/>
              <a:gd name="connsiteY1" fmla="*/ 2753588 h 2753597"/>
              <a:gd name="connsiteX0" fmla="*/ 164198 w 166404"/>
              <a:gd name="connsiteY0" fmla="*/ 0 h 1118742"/>
              <a:gd name="connsiteX1" fmla="*/ 0 w 166404"/>
              <a:gd name="connsiteY1" fmla="*/ 553528 h 1118742"/>
              <a:gd name="connsiteX0" fmla="*/ 0 w 164886"/>
              <a:gd name="connsiteY0" fmla="*/ 0 h 2214644"/>
              <a:gd name="connsiteX1" fmla="*/ 164723 w 164886"/>
              <a:gd name="connsiteY1" fmla="*/ 2214579 h 2214644"/>
              <a:gd name="connsiteX0" fmla="*/ 0 w 245091"/>
              <a:gd name="connsiteY0" fmla="*/ 0 h 3034527"/>
              <a:gd name="connsiteX1" fmla="*/ 244985 w 245091"/>
              <a:gd name="connsiteY1" fmla="*/ 3034520 h 3034527"/>
              <a:gd name="connsiteX0" fmla="*/ 0 w 146388"/>
              <a:gd name="connsiteY0" fmla="*/ 0 h 3022642"/>
              <a:gd name="connsiteX1" fmla="*/ 146202 w 146388"/>
              <a:gd name="connsiteY1" fmla="*/ 3022637 h 3022642"/>
            </a:gdLst>
            <a:ahLst/>
            <a:cxnLst>
              <a:cxn ang="0">
                <a:pos x="connsiteX0" y="connsiteY0"/>
              </a:cxn>
              <a:cxn ang="0">
                <a:pos x="connsiteX1" y="connsiteY1"/>
              </a:cxn>
            </a:cxnLst>
            <a:rect l="l" t="t" r="r" b="b"/>
            <a:pathLst>
              <a:path w="146388" h="3022642">
                <a:moveTo>
                  <a:pt x="0" y="0"/>
                </a:moveTo>
                <a:cubicBezTo>
                  <a:pt x="24196" y="2136636"/>
                  <a:pt x="151932" y="3025502"/>
                  <a:pt x="146202" y="3022637"/>
                </a:cubicBezTo>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Freeform: Shape 15">
            <a:extLst>
              <a:ext uri="{FF2B5EF4-FFF2-40B4-BE49-F238E27FC236}">
                <a16:creationId xmlns:a16="http://schemas.microsoft.com/office/drawing/2014/main" id="{C6110B84-826E-C449-3783-17D054476CEE}"/>
              </a:ext>
            </a:extLst>
          </p:cNvPr>
          <p:cNvSpPr/>
          <p:nvPr/>
        </p:nvSpPr>
        <p:spPr>
          <a:xfrm>
            <a:off x="5564532" y="3654890"/>
            <a:ext cx="15323" cy="1610368"/>
          </a:xfrm>
          <a:custGeom>
            <a:avLst/>
            <a:gdLst>
              <a:gd name="connsiteX0" fmla="*/ 732208 w 732208"/>
              <a:gd name="connsiteY0" fmla="*/ 0 h 371261"/>
              <a:gd name="connsiteX1" fmla="*/ 0 w 732208"/>
              <a:gd name="connsiteY1" fmla="*/ 371261 h 371261"/>
              <a:gd name="connsiteX0" fmla="*/ 873149 w 873149"/>
              <a:gd name="connsiteY0" fmla="*/ 0 h 367823"/>
              <a:gd name="connsiteX1" fmla="*/ 0 w 873149"/>
              <a:gd name="connsiteY1" fmla="*/ 367823 h 367823"/>
              <a:gd name="connsiteX0" fmla="*/ 873149 w 873149"/>
              <a:gd name="connsiteY0" fmla="*/ 0 h 367823"/>
              <a:gd name="connsiteX1" fmla="*/ 0 w 873149"/>
              <a:gd name="connsiteY1" fmla="*/ 367823 h 367823"/>
              <a:gd name="connsiteX0" fmla="*/ 825023 w 825023"/>
              <a:gd name="connsiteY0" fmla="*/ 0 h 739083"/>
              <a:gd name="connsiteX1" fmla="*/ 0 w 825023"/>
              <a:gd name="connsiteY1" fmla="*/ 739083 h 739083"/>
              <a:gd name="connsiteX0" fmla="*/ 825023 w 825023"/>
              <a:gd name="connsiteY0" fmla="*/ 0 h 739091"/>
              <a:gd name="connsiteX1" fmla="*/ 0 w 825023"/>
              <a:gd name="connsiteY1" fmla="*/ 739083 h 739091"/>
              <a:gd name="connsiteX0" fmla="*/ 735645 w 735645"/>
              <a:gd name="connsiteY0" fmla="*/ 0 h 2244751"/>
              <a:gd name="connsiteX1" fmla="*/ 0 w 735645"/>
              <a:gd name="connsiteY1" fmla="*/ 2244749 h 2244751"/>
              <a:gd name="connsiteX0" fmla="*/ 588280 w 588280"/>
              <a:gd name="connsiteY0" fmla="*/ 0 h 2004121"/>
              <a:gd name="connsiteX1" fmla="*/ 27952 w 588280"/>
              <a:gd name="connsiteY1" fmla="*/ 2004118 h 2004121"/>
              <a:gd name="connsiteX0" fmla="*/ 545827 w 545827"/>
              <a:gd name="connsiteY0" fmla="*/ 812560 h 812569"/>
              <a:gd name="connsiteX1" fmla="*/ 50813 w 545827"/>
              <a:gd name="connsiteY1" fmla="*/ 0 h 812569"/>
              <a:gd name="connsiteX0" fmla="*/ 624710 w 624710"/>
              <a:gd name="connsiteY0" fmla="*/ 0 h 350138"/>
              <a:gd name="connsiteX1" fmla="*/ 14639 w 624710"/>
              <a:gd name="connsiteY1" fmla="*/ 350121 h 350138"/>
              <a:gd name="connsiteX0" fmla="*/ 1778807 w 1778807"/>
              <a:gd name="connsiteY0" fmla="*/ 0 h 2366648"/>
              <a:gd name="connsiteX1" fmla="*/ 0 w 1778807"/>
              <a:gd name="connsiteY1" fmla="*/ 2366646 h 2366648"/>
              <a:gd name="connsiteX0" fmla="*/ 1788784 w 1788784"/>
              <a:gd name="connsiteY0" fmla="*/ 0 h 2366648"/>
              <a:gd name="connsiteX1" fmla="*/ 9977 w 1788784"/>
              <a:gd name="connsiteY1" fmla="*/ 2366646 h 2366648"/>
              <a:gd name="connsiteX0" fmla="*/ 1289999 w 1289999"/>
              <a:gd name="connsiteY0" fmla="*/ 0 h 2366648"/>
              <a:gd name="connsiteX1" fmla="*/ 245838 w 1289999"/>
              <a:gd name="connsiteY1" fmla="*/ 2366646 h 2366648"/>
              <a:gd name="connsiteX0" fmla="*/ 698608 w 1767033"/>
              <a:gd name="connsiteY0" fmla="*/ 0 h 2466496"/>
              <a:gd name="connsiteX1" fmla="*/ 1767026 w 1767033"/>
              <a:gd name="connsiteY1" fmla="*/ 2466494 h 2466496"/>
              <a:gd name="connsiteX0" fmla="*/ 0 w 1068441"/>
              <a:gd name="connsiteY0" fmla="*/ 0 h 2466499"/>
              <a:gd name="connsiteX1" fmla="*/ 1068418 w 1068441"/>
              <a:gd name="connsiteY1" fmla="*/ 2466494 h 2466499"/>
              <a:gd name="connsiteX0" fmla="*/ 0 w 2140484"/>
              <a:gd name="connsiteY0" fmla="*/ 0 h 2639920"/>
              <a:gd name="connsiteX1" fmla="*/ 2140473 w 2140484"/>
              <a:gd name="connsiteY1" fmla="*/ 2639915 h 2639920"/>
              <a:gd name="connsiteX0" fmla="*/ 0 w 2132126"/>
              <a:gd name="connsiteY0" fmla="*/ 0 h 2753592"/>
              <a:gd name="connsiteX1" fmla="*/ 2132115 w 2132126"/>
              <a:gd name="connsiteY1" fmla="*/ 2753588 h 2753592"/>
              <a:gd name="connsiteX0" fmla="*/ 0 w 2132126"/>
              <a:gd name="connsiteY0" fmla="*/ 0 h 2753597"/>
              <a:gd name="connsiteX1" fmla="*/ 2132115 w 2132126"/>
              <a:gd name="connsiteY1" fmla="*/ 2753588 h 2753597"/>
              <a:gd name="connsiteX0" fmla="*/ 164198 w 166404"/>
              <a:gd name="connsiteY0" fmla="*/ 0 h 1118742"/>
              <a:gd name="connsiteX1" fmla="*/ 0 w 166404"/>
              <a:gd name="connsiteY1" fmla="*/ 553528 h 1118742"/>
              <a:gd name="connsiteX0" fmla="*/ 0 w 34392"/>
              <a:gd name="connsiteY0" fmla="*/ 0 h 2214643"/>
              <a:gd name="connsiteX1" fmla="*/ 33154 w 34392"/>
              <a:gd name="connsiteY1" fmla="*/ 2214578 h 2214643"/>
              <a:gd name="connsiteX0" fmla="*/ 0 w 181478"/>
              <a:gd name="connsiteY0" fmla="*/ 0 h 3040467"/>
              <a:gd name="connsiteX1" fmla="*/ 181331 w 181478"/>
              <a:gd name="connsiteY1" fmla="*/ 3040461 h 3040467"/>
              <a:gd name="connsiteX0" fmla="*/ 22414 w 30004"/>
              <a:gd name="connsiteY0" fmla="*/ 0 h 3034526"/>
              <a:gd name="connsiteX1" fmla="*/ 0 w 30004"/>
              <a:gd name="connsiteY1" fmla="*/ 3034520 h 3034526"/>
            </a:gdLst>
            <a:ahLst/>
            <a:cxnLst>
              <a:cxn ang="0">
                <a:pos x="connsiteX0" y="connsiteY0"/>
              </a:cxn>
              <a:cxn ang="0">
                <a:pos x="connsiteX1" y="connsiteY1"/>
              </a:cxn>
            </a:cxnLst>
            <a:rect l="l" t="t" r="r" b="b"/>
            <a:pathLst>
              <a:path w="30004" h="3034526">
                <a:moveTo>
                  <a:pt x="22414" y="0"/>
                </a:moveTo>
                <a:cubicBezTo>
                  <a:pt x="46610" y="2136636"/>
                  <a:pt x="5730" y="3037385"/>
                  <a:pt x="0" y="3034520"/>
                </a:cubicBezTo>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7" name="Freeform: Shape 16">
            <a:extLst>
              <a:ext uri="{FF2B5EF4-FFF2-40B4-BE49-F238E27FC236}">
                <a16:creationId xmlns:a16="http://schemas.microsoft.com/office/drawing/2014/main" id="{7D6CA4E8-2BFB-827A-1298-FA3C0E0892C2}"/>
              </a:ext>
            </a:extLst>
          </p:cNvPr>
          <p:cNvSpPr/>
          <p:nvPr/>
        </p:nvSpPr>
        <p:spPr>
          <a:xfrm>
            <a:off x="6018636" y="3743179"/>
            <a:ext cx="651755" cy="1517182"/>
          </a:xfrm>
          <a:custGeom>
            <a:avLst/>
            <a:gdLst>
              <a:gd name="connsiteX0" fmla="*/ 732208 w 732208"/>
              <a:gd name="connsiteY0" fmla="*/ 0 h 371261"/>
              <a:gd name="connsiteX1" fmla="*/ 0 w 732208"/>
              <a:gd name="connsiteY1" fmla="*/ 371261 h 371261"/>
              <a:gd name="connsiteX0" fmla="*/ 873149 w 873149"/>
              <a:gd name="connsiteY0" fmla="*/ 0 h 367823"/>
              <a:gd name="connsiteX1" fmla="*/ 0 w 873149"/>
              <a:gd name="connsiteY1" fmla="*/ 367823 h 367823"/>
              <a:gd name="connsiteX0" fmla="*/ 873149 w 873149"/>
              <a:gd name="connsiteY0" fmla="*/ 0 h 367823"/>
              <a:gd name="connsiteX1" fmla="*/ 0 w 873149"/>
              <a:gd name="connsiteY1" fmla="*/ 367823 h 367823"/>
              <a:gd name="connsiteX0" fmla="*/ 825023 w 825023"/>
              <a:gd name="connsiteY0" fmla="*/ 0 h 739083"/>
              <a:gd name="connsiteX1" fmla="*/ 0 w 825023"/>
              <a:gd name="connsiteY1" fmla="*/ 739083 h 739083"/>
              <a:gd name="connsiteX0" fmla="*/ 825023 w 825023"/>
              <a:gd name="connsiteY0" fmla="*/ 0 h 739091"/>
              <a:gd name="connsiteX1" fmla="*/ 0 w 825023"/>
              <a:gd name="connsiteY1" fmla="*/ 739083 h 739091"/>
              <a:gd name="connsiteX0" fmla="*/ 735645 w 735645"/>
              <a:gd name="connsiteY0" fmla="*/ 0 h 2244751"/>
              <a:gd name="connsiteX1" fmla="*/ 0 w 735645"/>
              <a:gd name="connsiteY1" fmla="*/ 2244749 h 2244751"/>
              <a:gd name="connsiteX0" fmla="*/ 588280 w 588280"/>
              <a:gd name="connsiteY0" fmla="*/ 0 h 2004121"/>
              <a:gd name="connsiteX1" fmla="*/ 27952 w 588280"/>
              <a:gd name="connsiteY1" fmla="*/ 2004118 h 2004121"/>
              <a:gd name="connsiteX0" fmla="*/ 545827 w 545827"/>
              <a:gd name="connsiteY0" fmla="*/ 812560 h 812569"/>
              <a:gd name="connsiteX1" fmla="*/ 50813 w 545827"/>
              <a:gd name="connsiteY1" fmla="*/ 0 h 812569"/>
              <a:gd name="connsiteX0" fmla="*/ 624710 w 624710"/>
              <a:gd name="connsiteY0" fmla="*/ 0 h 350138"/>
              <a:gd name="connsiteX1" fmla="*/ 14639 w 624710"/>
              <a:gd name="connsiteY1" fmla="*/ 350121 h 350138"/>
              <a:gd name="connsiteX0" fmla="*/ 1778807 w 1778807"/>
              <a:gd name="connsiteY0" fmla="*/ 0 h 2366648"/>
              <a:gd name="connsiteX1" fmla="*/ 0 w 1778807"/>
              <a:gd name="connsiteY1" fmla="*/ 2366646 h 2366648"/>
              <a:gd name="connsiteX0" fmla="*/ 1788784 w 1788784"/>
              <a:gd name="connsiteY0" fmla="*/ 0 h 2366648"/>
              <a:gd name="connsiteX1" fmla="*/ 9977 w 1788784"/>
              <a:gd name="connsiteY1" fmla="*/ 2366646 h 2366648"/>
              <a:gd name="connsiteX0" fmla="*/ 1289999 w 1289999"/>
              <a:gd name="connsiteY0" fmla="*/ 0 h 2366648"/>
              <a:gd name="connsiteX1" fmla="*/ 245838 w 1289999"/>
              <a:gd name="connsiteY1" fmla="*/ 2366646 h 2366648"/>
              <a:gd name="connsiteX0" fmla="*/ 698608 w 1767033"/>
              <a:gd name="connsiteY0" fmla="*/ 0 h 2466496"/>
              <a:gd name="connsiteX1" fmla="*/ 1767026 w 1767033"/>
              <a:gd name="connsiteY1" fmla="*/ 2466494 h 2466496"/>
              <a:gd name="connsiteX0" fmla="*/ 0 w 1068441"/>
              <a:gd name="connsiteY0" fmla="*/ 0 h 2466499"/>
              <a:gd name="connsiteX1" fmla="*/ 1068418 w 1068441"/>
              <a:gd name="connsiteY1" fmla="*/ 2466494 h 2466499"/>
              <a:gd name="connsiteX0" fmla="*/ 0 w 2140484"/>
              <a:gd name="connsiteY0" fmla="*/ 0 h 2639920"/>
              <a:gd name="connsiteX1" fmla="*/ 2140473 w 2140484"/>
              <a:gd name="connsiteY1" fmla="*/ 2639915 h 2639920"/>
              <a:gd name="connsiteX0" fmla="*/ 0 w 2132126"/>
              <a:gd name="connsiteY0" fmla="*/ 0 h 2753592"/>
              <a:gd name="connsiteX1" fmla="*/ 2132115 w 2132126"/>
              <a:gd name="connsiteY1" fmla="*/ 2753588 h 2753592"/>
              <a:gd name="connsiteX0" fmla="*/ 0 w 2132126"/>
              <a:gd name="connsiteY0" fmla="*/ 0 h 2753597"/>
              <a:gd name="connsiteX1" fmla="*/ 2132115 w 2132126"/>
              <a:gd name="connsiteY1" fmla="*/ 2753588 h 2753597"/>
              <a:gd name="connsiteX0" fmla="*/ 164198 w 166404"/>
              <a:gd name="connsiteY0" fmla="*/ 0 h 1118742"/>
              <a:gd name="connsiteX1" fmla="*/ 0 w 166404"/>
              <a:gd name="connsiteY1" fmla="*/ 553528 h 1118742"/>
              <a:gd name="connsiteX0" fmla="*/ 1078598 w 1078992"/>
              <a:gd name="connsiteY0" fmla="*/ 0 h 2211356"/>
              <a:gd name="connsiteX1" fmla="*/ 0 w 1078992"/>
              <a:gd name="connsiteY1" fmla="*/ 2211289 h 2211356"/>
              <a:gd name="connsiteX0" fmla="*/ 1078598 w 1078598"/>
              <a:gd name="connsiteY0" fmla="*/ 0 h 2211296"/>
              <a:gd name="connsiteX1" fmla="*/ 0 w 1078598"/>
              <a:gd name="connsiteY1" fmla="*/ 2211289 h 2211296"/>
              <a:gd name="connsiteX0" fmla="*/ 1195902 w 1195902"/>
              <a:gd name="connsiteY0" fmla="*/ 0 h 2199413"/>
              <a:gd name="connsiteX1" fmla="*/ 0 w 1195902"/>
              <a:gd name="connsiteY1" fmla="*/ 2199406 h 2199413"/>
              <a:gd name="connsiteX0" fmla="*/ 1276164 w 1276164"/>
              <a:gd name="connsiteY0" fmla="*/ 0 h 2835161"/>
              <a:gd name="connsiteX1" fmla="*/ 0 w 1276164"/>
              <a:gd name="connsiteY1" fmla="*/ 2835158 h 2835161"/>
              <a:gd name="connsiteX0" fmla="*/ 1276164 w 1276164"/>
              <a:gd name="connsiteY0" fmla="*/ 0 h 2858929"/>
              <a:gd name="connsiteX1" fmla="*/ 0 w 1276164"/>
              <a:gd name="connsiteY1" fmla="*/ 2858924 h 2858929"/>
            </a:gdLst>
            <a:ahLst/>
            <a:cxnLst>
              <a:cxn ang="0">
                <a:pos x="connsiteX0" y="connsiteY0"/>
              </a:cxn>
              <a:cxn ang="0">
                <a:pos x="connsiteX1" y="connsiteY1"/>
              </a:cxn>
            </a:cxnLst>
            <a:rect l="l" t="t" r="r" b="b"/>
            <a:pathLst>
              <a:path w="1276164" h="2858929">
                <a:moveTo>
                  <a:pt x="1276164" y="0"/>
                </a:moveTo>
                <a:cubicBezTo>
                  <a:pt x="1260890" y="1347226"/>
                  <a:pt x="5730" y="2861789"/>
                  <a:pt x="0" y="2858924"/>
                </a:cubicBezTo>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70" name="Freeform: Shape 269">
            <a:extLst>
              <a:ext uri="{FF2B5EF4-FFF2-40B4-BE49-F238E27FC236}">
                <a16:creationId xmlns:a16="http://schemas.microsoft.com/office/drawing/2014/main" id="{41C03BB6-2EF3-E83F-A40C-F8B5AD222C9D}"/>
              </a:ext>
            </a:extLst>
          </p:cNvPr>
          <p:cNvSpPr/>
          <p:nvPr/>
        </p:nvSpPr>
        <p:spPr>
          <a:xfrm>
            <a:off x="6247237" y="3342735"/>
            <a:ext cx="967066" cy="1917624"/>
          </a:xfrm>
          <a:custGeom>
            <a:avLst/>
            <a:gdLst>
              <a:gd name="connsiteX0" fmla="*/ 732208 w 732208"/>
              <a:gd name="connsiteY0" fmla="*/ 0 h 371261"/>
              <a:gd name="connsiteX1" fmla="*/ 0 w 732208"/>
              <a:gd name="connsiteY1" fmla="*/ 371261 h 371261"/>
              <a:gd name="connsiteX0" fmla="*/ 873149 w 873149"/>
              <a:gd name="connsiteY0" fmla="*/ 0 h 367823"/>
              <a:gd name="connsiteX1" fmla="*/ 0 w 873149"/>
              <a:gd name="connsiteY1" fmla="*/ 367823 h 367823"/>
              <a:gd name="connsiteX0" fmla="*/ 873149 w 873149"/>
              <a:gd name="connsiteY0" fmla="*/ 0 h 367823"/>
              <a:gd name="connsiteX1" fmla="*/ 0 w 873149"/>
              <a:gd name="connsiteY1" fmla="*/ 367823 h 367823"/>
              <a:gd name="connsiteX0" fmla="*/ 825023 w 825023"/>
              <a:gd name="connsiteY0" fmla="*/ 0 h 739083"/>
              <a:gd name="connsiteX1" fmla="*/ 0 w 825023"/>
              <a:gd name="connsiteY1" fmla="*/ 739083 h 739083"/>
              <a:gd name="connsiteX0" fmla="*/ 825023 w 825023"/>
              <a:gd name="connsiteY0" fmla="*/ 0 h 739091"/>
              <a:gd name="connsiteX1" fmla="*/ 0 w 825023"/>
              <a:gd name="connsiteY1" fmla="*/ 739083 h 739091"/>
              <a:gd name="connsiteX0" fmla="*/ 735645 w 735645"/>
              <a:gd name="connsiteY0" fmla="*/ 0 h 2244751"/>
              <a:gd name="connsiteX1" fmla="*/ 0 w 735645"/>
              <a:gd name="connsiteY1" fmla="*/ 2244749 h 2244751"/>
              <a:gd name="connsiteX0" fmla="*/ 588280 w 588280"/>
              <a:gd name="connsiteY0" fmla="*/ 0 h 2004121"/>
              <a:gd name="connsiteX1" fmla="*/ 27952 w 588280"/>
              <a:gd name="connsiteY1" fmla="*/ 2004118 h 2004121"/>
              <a:gd name="connsiteX0" fmla="*/ 545827 w 545827"/>
              <a:gd name="connsiteY0" fmla="*/ 812560 h 812569"/>
              <a:gd name="connsiteX1" fmla="*/ 50813 w 545827"/>
              <a:gd name="connsiteY1" fmla="*/ 0 h 812569"/>
              <a:gd name="connsiteX0" fmla="*/ 624710 w 624710"/>
              <a:gd name="connsiteY0" fmla="*/ 0 h 350138"/>
              <a:gd name="connsiteX1" fmla="*/ 14639 w 624710"/>
              <a:gd name="connsiteY1" fmla="*/ 350121 h 350138"/>
              <a:gd name="connsiteX0" fmla="*/ 1778807 w 1778807"/>
              <a:gd name="connsiteY0" fmla="*/ 0 h 2366648"/>
              <a:gd name="connsiteX1" fmla="*/ 0 w 1778807"/>
              <a:gd name="connsiteY1" fmla="*/ 2366646 h 2366648"/>
              <a:gd name="connsiteX0" fmla="*/ 1788784 w 1788784"/>
              <a:gd name="connsiteY0" fmla="*/ 0 h 2366648"/>
              <a:gd name="connsiteX1" fmla="*/ 9977 w 1788784"/>
              <a:gd name="connsiteY1" fmla="*/ 2366646 h 2366648"/>
              <a:gd name="connsiteX0" fmla="*/ 1289999 w 1289999"/>
              <a:gd name="connsiteY0" fmla="*/ 0 h 2366648"/>
              <a:gd name="connsiteX1" fmla="*/ 245838 w 1289999"/>
              <a:gd name="connsiteY1" fmla="*/ 2366646 h 2366648"/>
              <a:gd name="connsiteX0" fmla="*/ 698608 w 1767033"/>
              <a:gd name="connsiteY0" fmla="*/ 0 h 2466496"/>
              <a:gd name="connsiteX1" fmla="*/ 1767026 w 1767033"/>
              <a:gd name="connsiteY1" fmla="*/ 2466494 h 2466496"/>
              <a:gd name="connsiteX0" fmla="*/ 0 w 1068441"/>
              <a:gd name="connsiteY0" fmla="*/ 0 h 2466499"/>
              <a:gd name="connsiteX1" fmla="*/ 1068418 w 1068441"/>
              <a:gd name="connsiteY1" fmla="*/ 2466494 h 2466499"/>
              <a:gd name="connsiteX0" fmla="*/ 0 w 2140484"/>
              <a:gd name="connsiteY0" fmla="*/ 0 h 2639920"/>
              <a:gd name="connsiteX1" fmla="*/ 2140473 w 2140484"/>
              <a:gd name="connsiteY1" fmla="*/ 2639915 h 2639920"/>
              <a:gd name="connsiteX0" fmla="*/ 0 w 2132126"/>
              <a:gd name="connsiteY0" fmla="*/ 0 h 2753592"/>
              <a:gd name="connsiteX1" fmla="*/ 2132115 w 2132126"/>
              <a:gd name="connsiteY1" fmla="*/ 2753588 h 2753592"/>
              <a:gd name="connsiteX0" fmla="*/ 0 w 2132126"/>
              <a:gd name="connsiteY0" fmla="*/ 0 h 2753597"/>
              <a:gd name="connsiteX1" fmla="*/ 2132115 w 2132126"/>
              <a:gd name="connsiteY1" fmla="*/ 2753588 h 2753597"/>
              <a:gd name="connsiteX0" fmla="*/ 164198 w 166404"/>
              <a:gd name="connsiteY0" fmla="*/ 0 h 1118742"/>
              <a:gd name="connsiteX1" fmla="*/ 0 w 166404"/>
              <a:gd name="connsiteY1" fmla="*/ 553528 h 1118742"/>
              <a:gd name="connsiteX0" fmla="*/ 1078598 w 1078992"/>
              <a:gd name="connsiteY0" fmla="*/ 0 h 2211356"/>
              <a:gd name="connsiteX1" fmla="*/ 0 w 1078992"/>
              <a:gd name="connsiteY1" fmla="*/ 2211289 h 2211356"/>
              <a:gd name="connsiteX0" fmla="*/ 1078598 w 1078598"/>
              <a:gd name="connsiteY0" fmla="*/ 0 h 2211296"/>
              <a:gd name="connsiteX1" fmla="*/ 0 w 1078598"/>
              <a:gd name="connsiteY1" fmla="*/ 2211289 h 2211296"/>
              <a:gd name="connsiteX0" fmla="*/ 1195902 w 1195902"/>
              <a:gd name="connsiteY0" fmla="*/ 0 h 2199413"/>
              <a:gd name="connsiteX1" fmla="*/ 0 w 1195902"/>
              <a:gd name="connsiteY1" fmla="*/ 2199406 h 2199413"/>
              <a:gd name="connsiteX0" fmla="*/ 1276164 w 1276164"/>
              <a:gd name="connsiteY0" fmla="*/ 0 h 2835161"/>
              <a:gd name="connsiteX1" fmla="*/ 0 w 1276164"/>
              <a:gd name="connsiteY1" fmla="*/ 2835158 h 2835161"/>
              <a:gd name="connsiteX0" fmla="*/ 1276164 w 1276164"/>
              <a:gd name="connsiteY0" fmla="*/ 0 h 2858929"/>
              <a:gd name="connsiteX1" fmla="*/ 0 w 1276164"/>
              <a:gd name="connsiteY1" fmla="*/ 2858924 h 2858929"/>
              <a:gd name="connsiteX0" fmla="*/ 1893556 w 1893556"/>
              <a:gd name="connsiteY0" fmla="*/ 0 h 3613509"/>
              <a:gd name="connsiteX1" fmla="*/ 0 w 1893556"/>
              <a:gd name="connsiteY1" fmla="*/ 3613508 h 3613509"/>
            </a:gdLst>
            <a:ahLst/>
            <a:cxnLst>
              <a:cxn ang="0">
                <a:pos x="connsiteX0" y="connsiteY0"/>
              </a:cxn>
              <a:cxn ang="0">
                <a:pos x="connsiteX1" y="connsiteY1"/>
              </a:cxn>
            </a:cxnLst>
            <a:rect l="l" t="t" r="r" b="b"/>
            <a:pathLst>
              <a:path w="1893556" h="3613509">
                <a:moveTo>
                  <a:pt x="1893556" y="0"/>
                </a:moveTo>
                <a:cubicBezTo>
                  <a:pt x="1878282" y="1347226"/>
                  <a:pt x="5730" y="3616373"/>
                  <a:pt x="0" y="3613508"/>
                </a:cubicBezTo>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72" name="Freeform: Shape 271">
            <a:extLst>
              <a:ext uri="{FF2B5EF4-FFF2-40B4-BE49-F238E27FC236}">
                <a16:creationId xmlns:a16="http://schemas.microsoft.com/office/drawing/2014/main" id="{1408F207-8352-868F-106F-B41877CDA589}"/>
              </a:ext>
            </a:extLst>
          </p:cNvPr>
          <p:cNvSpPr/>
          <p:nvPr/>
        </p:nvSpPr>
        <p:spPr>
          <a:xfrm>
            <a:off x="7009237" y="3658044"/>
            <a:ext cx="746348" cy="1602315"/>
          </a:xfrm>
          <a:custGeom>
            <a:avLst/>
            <a:gdLst>
              <a:gd name="connsiteX0" fmla="*/ 732208 w 732208"/>
              <a:gd name="connsiteY0" fmla="*/ 0 h 371261"/>
              <a:gd name="connsiteX1" fmla="*/ 0 w 732208"/>
              <a:gd name="connsiteY1" fmla="*/ 371261 h 371261"/>
              <a:gd name="connsiteX0" fmla="*/ 873149 w 873149"/>
              <a:gd name="connsiteY0" fmla="*/ 0 h 367823"/>
              <a:gd name="connsiteX1" fmla="*/ 0 w 873149"/>
              <a:gd name="connsiteY1" fmla="*/ 367823 h 367823"/>
              <a:gd name="connsiteX0" fmla="*/ 873149 w 873149"/>
              <a:gd name="connsiteY0" fmla="*/ 0 h 367823"/>
              <a:gd name="connsiteX1" fmla="*/ 0 w 873149"/>
              <a:gd name="connsiteY1" fmla="*/ 367823 h 367823"/>
              <a:gd name="connsiteX0" fmla="*/ 825023 w 825023"/>
              <a:gd name="connsiteY0" fmla="*/ 0 h 739083"/>
              <a:gd name="connsiteX1" fmla="*/ 0 w 825023"/>
              <a:gd name="connsiteY1" fmla="*/ 739083 h 739083"/>
              <a:gd name="connsiteX0" fmla="*/ 825023 w 825023"/>
              <a:gd name="connsiteY0" fmla="*/ 0 h 739091"/>
              <a:gd name="connsiteX1" fmla="*/ 0 w 825023"/>
              <a:gd name="connsiteY1" fmla="*/ 739083 h 739091"/>
              <a:gd name="connsiteX0" fmla="*/ 735645 w 735645"/>
              <a:gd name="connsiteY0" fmla="*/ 0 h 2244751"/>
              <a:gd name="connsiteX1" fmla="*/ 0 w 735645"/>
              <a:gd name="connsiteY1" fmla="*/ 2244749 h 2244751"/>
              <a:gd name="connsiteX0" fmla="*/ 588280 w 588280"/>
              <a:gd name="connsiteY0" fmla="*/ 0 h 2004121"/>
              <a:gd name="connsiteX1" fmla="*/ 27952 w 588280"/>
              <a:gd name="connsiteY1" fmla="*/ 2004118 h 2004121"/>
              <a:gd name="connsiteX0" fmla="*/ 545827 w 545827"/>
              <a:gd name="connsiteY0" fmla="*/ 812560 h 812569"/>
              <a:gd name="connsiteX1" fmla="*/ 50813 w 545827"/>
              <a:gd name="connsiteY1" fmla="*/ 0 h 812569"/>
              <a:gd name="connsiteX0" fmla="*/ 624710 w 624710"/>
              <a:gd name="connsiteY0" fmla="*/ 0 h 350138"/>
              <a:gd name="connsiteX1" fmla="*/ 14639 w 624710"/>
              <a:gd name="connsiteY1" fmla="*/ 350121 h 350138"/>
              <a:gd name="connsiteX0" fmla="*/ 1778807 w 1778807"/>
              <a:gd name="connsiteY0" fmla="*/ 0 h 2366648"/>
              <a:gd name="connsiteX1" fmla="*/ 0 w 1778807"/>
              <a:gd name="connsiteY1" fmla="*/ 2366646 h 2366648"/>
              <a:gd name="connsiteX0" fmla="*/ 1788784 w 1788784"/>
              <a:gd name="connsiteY0" fmla="*/ 0 h 2366648"/>
              <a:gd name="connsiteX1" fmla="*/ 9977 w 1788784"/>
              <a:gd name="connsiteY1" fmla="*/ 2366646 h 2366648"/>
              <a:gd name="connsiteX0" fmla="*/ 1289999 w 1289999"/>
              <a:gd name="connsiteY0" fmla="*/ 0 h 2366648"/>
              <a:gd name="connsiteX1" fmla="*/ 245838 w 1289999"/>
              <a:gd name="connsiteY1" fmla="*/ 2366646 h 2366648"/>
              <a:gd name="connsiteX0" fmla="*/ 698608 w 1767033"/>
              <a:gd name="connsiteY0" fmla="*/ 0 h 2466496"/>
              <a:gd name="connsiteX1" fmla="*/ 1767026 w 1767033"/>
              <a:gd name="connsiteY1" fmla="*/ 2466494 h 2466496"/>
              <a:gd name="connsiteX0" fmla="*/ 0 w 1068441"/>
              <a:gd name="connsiteY0" fmla="*/ 0 h 2466499"/>
              <a:gd name="connsiteX1" fmla="*/ 1068418 w 1068441"/>
              <a:gd name="connsiteY1" fmla="*/ 2466494 h 2466499"/>
              <a:gd name="connsiteX0" fmla="*/ 0 w 2140484"/>
              <a:gd name="connsiteY0" fmla="*/ 0 h 2639920"/>
              <a:gd name="connsiteX1" fmla="*/ 2140473 w 2140484"/>
              <a:gd name="connsiteY1" fmla="*/ 2639915 h 2639920"/>
              <a:gd name="connsiteX0" fmla="*/ 0 w 2132126"/>
              <a:gd name="connsiteY0" fmla="*/ 0 h 2753592"/>
              <a:gd name="connsiteX1" fmla="*/ 2132115 w 2132126"/>
              <a:gd name="connsiteY1" fmla="*/ 2753588 h 2753592"/>
              <a:gd name="connsiteX0" fmla="*/ 0 w 2132126"/>
              <a:gd name="connsiteY0" fmla="*/ 0 h 2753597"/>
              <a:gd name="connsiteX1" fmla="*/ 2132115 w 2132126"/>
              <a:gd name="connsiteY1" fmla="*/ 2753588 h 2753597"/>
              <a:gd name="connsiteX0" fmla="*/ 164198 w 166404"/>
              <a:gd name="connsiteY0" fmla="*/ 0 h 1118742"/>
              <a:gd name="connsiteX1" fmla="*/ 0 w 166404"/>
              <a:gd name="connsiteY1" fmla="*/ 553528 h 1118742"/>
              <a:gd name="connsiteX0" fmla="*/ 1078598 w 1078992"/>
              <a:gd name="connsiteY0" fmla="*/ 0 h 2211356"/>
              <a:gd name="connsiteX1" fmla="*/ 0 w 1078992"/>
              <a:gd name="connsiteY1" fmla="*/ 2211289 h 2211356"/>
              <a:gd name="connsiteX0" fmla="*/ 1078598 w 1078598"/>
              <a:gd name="connsiteY0" fmla="*/ 0 h 2211296"/>
              <a:gd name="connsiteX1" fmla="*/ 0 w 1078598"/>
              <a:gd name="connsiteY1" fmla="*/ 2211289 h 2211296"/>
              <a:gd name="connsiteX0" fmla="*/ 1195902 w 1195902"/>
              <a:gd name="connsiteY0" fmla="*/ 0 h 2199413"/>
              <a:gd name="connsiteX1" fmla="*/ 0 w 1195902"/>
              <a:gd name="connsiteY1" fmla="*/ 2199406 h 2199413"/>
              <a:gd name="connsiteX0" fmla="*/ 1276164 w 1276164"/>
              <a:gd name="connsiteY0" fmla="*/ 0 h 2835161"/>
              <a:gd name="connsiteX1" fmla="*/ 0 w 1276164"/>
              <a:gd name="connsiteY1" fmla="*/ 2835158 h 2835161"/>
              <a:gd name="connsiteX0" fmla="*/ 1276164 w 1276164"/>
              <a:gd name="connsiteY0" fmla="*/ 0 h 2858929"/>
              <a:gd name="connsiteX1" fmla="*/ 0 w 1276164"/>
              <a:gd name="connsiteY1" fmla="*/ 2858924 h 2858929"/>
              <a:gd name="connsiteX0" fmla="*/ 1461381 w 1461381"/>
              <a:gd name="connsiteY0" fmla="*/ 0 h 3019351"/>
              <a:gd name="connsiteX1" fmla="*/ 0 w 1461381"/>
              <a:gd name="connsiteY1" fmla="*/ 3019348 h 3019351"/>
            </a:gdLst>
            <a:ahLst/>
            <a:cxnLst>
              <a:cxn ang="0">
                <a:pos x="connsiteX0" y="connsiteY0"/>
              </a:cxn>
              <a:cxn ang="0">
                <a:pos x="connsiteX1" y="connsiteY1"/>
              </a:cxn>
            </a:cxnLst>
            <a:rect l="l" t="t" r="r" b="b"/>
            <a:pathLst>
              <a:path w="1461381" h="3019351">
                <a:moveTo>
                  <a:pt x="1461381" y="0"/>
                </a:moveTo>
                <a:cubicBezTo>
                  <a:pt x="1446107" y="1347226"/>
                  <a:pt x="5730" y="3022213"/>
                  <a:pt x="0" y="3019348"/>
                </a:cubicBezTo>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74" name="Freeform: Shape 273">
            <a:extLst>
              <a:ext uri="{FF2B5EF4-FFF2-40B4-BE49-F238E27FC236}">
                <a16:creationId xmlns:a16="http://schemas.microsoft.com/office/drawing/2014/main" id="{898972AB-066E-5D1C-4A1B-FA306A0C039C}"/>
              </a:ext>
            </a:extLst>
          </p:cNvPr>
          <p:cNvSpPr/>
          <p:nvPr/>
        </p:nvSpPr>
        <p:spPr>
          <a:xfrm>
            <a:off x="7847436" y="3342735"/>
            <a:ext cx="443650" cy="1917624"/>
          </a:xfrm>
          <a:custGeom>
            <a:avLst/>
            <a:gdLst>
              <a:gd name="connsiteX0" fmla="*/ 732208 w 732208"/>
              <a:gd name="connsiteY0" fmla="*/ 0 h 371261"/>
              <a:gd name="connsiteX1" fmla="*/ 0 w 732208"/>
              <a:gd name="connsiteY1" fmla="*/ 371261 h 371261"/>
              <a:gd name="connsiteX0" fmla="*/ 873149 w 873149"/>
              <a:gd name="connsiteY0" fmla="*/ 0 h 367823"/>
              <a:gd name="connsiteX1" fmla="*/ 0 w 873149"/>
              <a:gd name="connsiteY1" fmla="*/ 367823 h 367823"/>
              <a:gd name="connsiteX0" fmla="*/ 873149 w 873149"/>
              <a:gd name="connsiteY0" fmla="*/ 0 h 367823"/>
              <a:gd name="connsiteX1" fmla="*/ 0 w 873149"/>
              <a:gd name="connsiteY1" fmla="*/ 367823 h 367823"/>
              <a:gd name="connsiteX0" fmla="*/ 825023 w 825023"/>
              <a:gd name="connsiteY0" fmla="*/ 0 h 739083"/>
              <a:gd name="connsiteX1" fmla="*/ 0 w 825023"/>
              <a:gd name="connsiteY1" fmla="*/ 739083 h 739083"/>
              <a:gd name="connsiteX0" fmla="*/ 825023 w 825023"/>
              <a:gd name="connsiteY0" fmla="*/ 0 h 739091"/>
              <a:gd name="connsiteX1" fmla="*/ 0 w 825023"/>
              <a:gd name="connsiteY1" fmla="*/ 739083 h 739091"/>
              <a:gd name="connsiteX0" fmla="*/ 735645 w 735645"/>
              <a:gd name="connsiteY0" fmla="*/ 0 h 2244751"/>
              <a:gd name="connsiteX1" fmla="*/ 0 w 735645"/>
              <a:gd name="connsiteY1" fmla="*/ 2244749 h 2244751"/>
              <a:gd name="connsiteX0" fmla="*/ 588280 w 588280"/>
              <a:gd name="connsiteY0" fmla="*/ 0 h 2004121"/>
              <a:gd name="connsiteX1" fmla="*/ 27952 w 588280"/>
              <a:gd name="connsiteY1" fmla="*/ 2004118 h 2004121"/>
              <a:gd name="connsiteX0" fmla="*/ 545827 w 545827"/>
              <a:gd name="connsiteY0" fmla="*/ 812560 h 812569"/>
              <a:gd name="connsiteX1" fmla="*/ 50813 w 545827"/>
              <a:gd name="connsiteY1" fmla="*/ 0 h 812569"/>
              <a:gd name="connsiteX0" fmla="*/ 624710 w 624710"/>
              <a:gd name="connsiteY0" fmla="*/ 0 h 350138"/>
              <a:gd name="connsiteX1" fmla="*/ 14639 w 624710"/>
              <a:gd name="connsiteY1" fmla="*/ 350121 h 350138"/>
              <a:gd name="connsiteX0" fmla="*/ 1778807 w 1778807"/>
              <a:gd name="connsiteY0" fmla="*/ 0 h 2366648"/>
              <a:gd name="connsiteX1" fmla="*/ 0 w 1778807"/>
              <a:gd name="connsiteY1" fmla="*/ 2366646 h 2366648"/>
              <a:gd name="connsiteX0" fmla="*/ 1788784 w 1788784"/>
              <a:gd name="connsiteY0" fmla="*/ 0 h 2366648"/>
              <a:gd name="connsiteX1" fmla="*/ 9977 w 1788784"/>
              <a:gd name="connsiteY1" fmla="*/ 2366646 h 2366648"/>
              <a:gd name="connsiteX0" fmla="*/ 1289999 w 1289999"/>
              <a:gd name="connsiteY0" fmla="*/ 0 h 2366648"/>
              <a:gd name="connsiteX1" fmla="*/ 245838 w 1289999"/>
              <a:gd name="connsiteY1" fmla="*/ 2366646 h 2366648"/>
              <a:gd name="connsiteX0" fmla="*/ 698608 w 1767033"/>
              <a:gd name="connsiteY0" fmla="*/ 0 h 2466496"/>
              <a:gd name="connsiteX1" fmla="*/ 1767026 w 1767033"/>
              <a:gd name="connsiteY1" fmla="*/ 2466494 h 2466496"/>
              <a:gd name="connsiteX0" fmla="*/ 0 w 1068441"/>
              <a:gd name="connsiteY0" fmla="*/ 0 h 2466499"/>
              <a:gd name="connsiteX1" fmla="*/ 1068418 w 1068441"/>
              <a:gd name="connsiteY1" fmla="*/ 2466494 h 2466499"/>
              <a:gd name="connsiteX0" fmla="*/ 0 w 2140484"/>
              <a:gd name="connsiteY0" fmla="*/ 0 h 2639920"/>
              <a:gd name="connsiteX1" fmla="*/ 2140473 w 2140484"/>
              <a:gd name="connsiteY1" fmla="*/ 2639915 h 2639920"/>
              <a:gd name="connsiteX0" fmla="*/ 0 w 2132126"/>
              <a:gd name="connsiteY0" fmla="*/ 0 h 2753592"/>
              <a:gd name="connsiteX1" fmla="*/ 2132115 w 2132126"/>
              <a:gd name="connsiteY1" fmla="*/ 2753588 h 2753592"/>
              <a:gd name="connsiteX0" fmla="*/ 0 w 2132126"/>
              <a:gd name="connsiteY0" fmla="*/ 0 h 2753597"/>
              <a:gd name="connsiteX1" fmla="*/ 2132115 w 2132126"/>
              <a:gd name="connsiteY1" fmla="*/ 2753588 h 2753597"/>
              <a:gd name="connsiteX0" fmla="*/ 164198 w 166404"/>
              <a:gd name="connsiteY0" fmla="*/ 0 h 1118742"/>
              <a:gd name="connsiteX1" fmla="*/ 0 w 166404"/>
              <a:gd name="connsiteY1" fmla="*/ 553528 h 1118742"/>
              <a:gd name="connsiteX0" fmla="*/ 1078598 w 1078992"/>
              <a:gd name="connsiteY0" fmla="*/ 0 h 2211356"/>
              <a:gd name="connsiteX1" fmla="*/ 0 w 1078992"/>
              <a:gd name="connsiteY1" fmla="*/ 2211289 h 2211356"/>
              <a:gd name="connsiteX0" fmla="*/ 1078598 w 1078598"/>
              <a:gd name="connsiteY0" fmla="*/ 0 h 2211296"/>
              <a:gd name="connsiteX1" fmla="*/ 0 w 1078598"/>
              <a:gd name="connsiteY1" fmla="*/ 2211289 h 2211296"/>
              <a:gd name="connsiteX0" fmla="*/ 1195902 w 1195902"/>
              <a:gd name="connsiteY0" fmla="*/ 0 h 2199413"/>
              <a:gd name="connsiteX1" fmla="*/ 0 w 1195902"/>
              <a:gd name="connsiteY1" fmla="*/ 2199406 h 2199413"/>
              <a:gd name="connsiteX0" fmla="*/ 1276164 w 1276164"/>
              <a:gd name="connsiteY0" fmla="*/ 0 h 2835161"/>
              <a:gd name="connsiteX1" fmla="*/ 0 w 1276164"/>
              <a:gd name="connsiteY1" fmla="*/ 2835158 h 2835161"/>
              <a:gd name="connsiteX0" fmla="*/ 1276164 w 1276164"/>
              <a:gd name="connsiteY0" fmla="*/ 0 h 2858929"/>
              <a:gd name="connsiteX1" fmla="*/ 0 w 1276164"/>
              <a:gd name="connsiteY1" fmla="*/ 2858924 h 2858929"/>
              <a:gd name="connsiteX0" fmla="*/ 868686 w 868686"/>
              <a:gd name="connsiteY0" fmla="*/ 0 h 3613509"/>
              <a:gd name="connsiteX1" fmla="*/ 0 w 868686"/>
              <a:gd name="connsiteY1" fmla="*/ 3613508 h 3613509"/>
            </a:gdLst>
            <a:ahLst/>
            <a:cxnLst>
              <a:cxn ang="0">
                <a:pos x="connsiteX0" y="connsiteY0"/>
              </a:cxn>
              <a:cxn ang="0">
                <a:pos x="connsiteX1" y="connsiteY1"/>
              </a:cxn>
            </a:cxnLst>
            <a:rect l="l" t="t" r="r" b="b"/>
            <a:pathLst>
              <a:path w="868686" h="3613509">
                <a:moveTo>
                  <a:pt x="868686" y="0"/>
                </a:moveTo>
                <a:cubicBezTo>
                  <a:pt x="853412" y="1347226"/>
                  <a:pt x="5730" y="3616373"/>
                  <a:pt x="0" y="3613508"/>
                </a:cubicBezTo>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76" name="Freeform: Shape 275">
            <a:extLst>
              <a:ext uri="{FF2B5EF4-FFF2-40B4-BE49-F238E27FC236}">
                <a16:creationId xmlns:a16="http://schemas.microsoft.com/office/drawing/2014/main" id="{EF8E59DB-B1A7-7033-8419-23905D466430}"/>
              </a:ext>
            </a:extLst>
          </p:cNvPr>
          <p:cNvSpPr/>
          <p:nvPr/>
        </p:nvSpPr>
        <p:spPr>
          <a:xfrm>
            <a:off x="8833850" y="3651738"/>
            <a:ext cx="461399" cy="1608621"/>
          </a:xfrm>
          <a:custGeom>
            <a:avLst/>
            <a:gdLst>
              <a:gd name="connsiteX0" fmla="*/ 732208 w 732208"/>
              <a:gd name="connsiteY0" fmla="*/ 0 h 371261"/>
              <a:gd name="connsiteX1" fmla="*/ 0 w 732208"/>
              <a:gd name="connsiteY1" fmla="*/ 371261 h 371261"/>
              <a:gd name="connsiteX0" fmla="*/ 873149 w 873149"/>
              <a:gd name="connsiteY0" fmla="*/ 0 h 367823"/>
              <a:gd name="connsiteX1" fmla="*/ 0 w 873149"/>
              <a:gd name="connsiteY1" fmla="*/ 367823 h 367823"/>
              <a:gd name="connsiteX0" fmla="*/ 873149 w 873149"/>
              <a:gd name="connsiteY0" fmla="*/ 0 h 367823"/>
              <a:gd name="connsiteX1" fmla="*/ 0 w 873149"/>
              <a:gd name="connsiteY1" fmla="*/ 367823 h 367823"/>
              <a:gd name="connsiteX0" fmla="*/ 825023 w 825023"/>
              <a:gd name="connsiteY0" fmla="*/ 0 h 739083"/>
              <a:gd name="connsiteX1" fmla="*/ 0 w 825023"/>
              <a:gd name="connsiteY1" fmla="*/ 739083 h 739083"/>
              <a:gd name="connsiteX0" fmla="*/ 825023 w 825023"/>
              <a:gd name="connsiteY0" fmla="*/ 0 h 739091"/>
              <a:gd name="connsiteX1" fmla="*/ 0 w 825023"/>
              <a:gd name="connsiteY1" fmla="*/ 739083 h 739091"/>
              <a:gd name="connsiteX0" fmla="*/ 735645 w 735645"/>
              <a:gd name="connsiteY0" fmla="*/ 0 h 2244751"/>
              <a:gd name="connsiteX1" fmla="*/ 0 w 735645"/>
              <a:gd name="connsiteY1" fmla="*/ 2244749 h 2244751"/>
              <a:gd name="connsiteX0" fmla="*/ 588280 w 588280"/>
              <a:gd name="connsiteY0" fmla="*/ 0 h 2004121"/>
              <a:gd name="connsiteX1" fmla="*/ 27952 w 588280"/>
              <a:gd name="connsiteY1" fmla="*/ 2004118 h 2004121"/>
              <a:gd name="connsiteX0" fmla="*/ 545827 w 545827"/>
              <a:gd name="connsiteY0" fmla="*/ 812560 h 812569"/>
              <a:gd name="connsiteX1" fmla="*/ 50813 w 545827"/>
              <a:gd name="connsiteY1" fmla="*/ 0 h 812569"/>
              <a:gd name="connsiteX0" fmla="*/ 624710 w 624710"/>
              <a:gd name="connsiteY0" fmla="*/ 0 h 350138"/>
              <a:gd name="connsiteX1" fmla="*/ 14639 w 624710"/>
              <a:gd name="connsiteY1" fmla="*/ 350121 h 350138"/>
              <a:gd name="connsiteX0" fmla="*/ 1778807 w 1778807"/>
              <a:gd name="connsiteY0" fmla="*/ 0 h 2366648"/>
              <a:gd name="connsiteX1" fmla="*/ 0 w 1778807"/>
              <a:gd name="connsiteY1" fmla="*/ 2366646 h 2366648"/>
              <a:gd name="connsiteX0" fmla="*/ 1788784 w 1788784"/>
              <a:gd name="connsiteY0" fmla="*/ 0 h 2366648"/>
              <a:gd name="connsiteX1" fmla="*/ 9977 w 1788784"/>
              <a:gd name="connsiteY1" fmla="*/ 2366646 h 2366648"/>
              <a:gd name="connsiteX0" fmla="*/ 1289999 w 1289999"/>
              <a:gd name="connsiteY0" fmla="*/ 0 h 2366648"/>
              <a:gd name="connsiteX1" fmla="*/ 245838 w 1289999"/>
              <a:gd name="connsiteY1" fmla="*/ 2366646 h 2366648"/>
              <a:gd name="connsiteX0" fmla="*/ 698608 w 1767033"/>
              <a:gd name="connsiteY0" fmla="*/ 0 h 2466496"/>
              <a:gd name="connsiteX1" fmla="*/ 1767026 w 1767033"/>
              <a:gd name="connsiteY1" fmla="*/ 2466494 h 2466496"/>
              <a:gd name="connsiteX0" fmla="*/ 0 w 1068441"/>
              <a:gd name="connsiteY0" fmla="*/ 0 h 2466499"/>
              <a:gd name="connsiteX1" fmla="*/ 1068418 w 1068441"/>
              <a:gd name="connsiteY1" fmla="*/ 2466494 h 2466499"/>
              <a:gd name="connsiteX0" fmla="*/ 0 w 2140484"/>
              <a:gd name="connsiteY0" fmla="*/ 0 h 2639920"/>
              <a:gd name="connsiteX1" fmla="*/ 2140473 w 2140484"/>
              <a:gd name="connsiteY1" fmla="*/ 2639915 h 2639920"/>
              <a:gd name="connsiteX0" fmla="*/ 0 w 2132126"/>
              <a:gd name="connsiteY0" fmla="*/ 0 h 2753592"/>
              <a:gd name="connsiteX1" fmla="*/ 2132115 w 2132126"/>
              <a:gd name="connsiteY1" fmla="*/ 2753588 h 2753592"/>
              <a:gd name="connsiteX0" fmla="*/ 0 w 2132126"/>
              <a:gd name="connsiteY0" fmla="*/ 0 h 2753597"/>
              <a:gd name="connsiteX1" fmla="*/ 2132115 w 2132126"/>
              <a:gd name="connsiteY1" fmla="*/ 2753588 h 2753597"/>
              <a:gd name="connsiteX0" fmla="*/ 164198 w 166404"/>
              <a:gd name="connsiteY0" fmla="*/ 0 h 1118742"/>
              <a:gd name="connsiteX1" fmla="*/ 0 w 166404"/>
              <a:gd name="connsiteY1" fmla="*/ 553528 h 1118742"/>
              <a:gd name="connsiteX0" fmla="*/ 1078598 w 1078992"/>
              <a:gd name="connsiteY0" fmla="*/ 0 h 2211356"/>
              <a:gd name="connsiteX1" fmla="*/ 0 w 1078992"/>
              <a:gd name="connsiteY1" fmla="*/ 2211289 h 2211356"/>
              <a:gd name="connsiteX0" fmla="*/ 1078598 w 1078598"/>
              <a:gd name="connsiteY0" fmla="*/ 0 h 2211296"/>
              <a:gd name="connsiteX1" fmla="*/ 0 w 1078598"/>
              <a:gd name="connsiteY1" fmla="*/ 2211289 h 2211296"/>
              <a:gd name="connsiteX0" fmla="*/ 1195902 w 1195902"/>
              <a:gd name="connsiteY0" fmla="*/ 0 h 2199413"/>
              <a:gd name="connsiteX1" fmla="*/ 0 w 1195902"/>
              <a:gd name="connsiteY1" fmla="*/ 2199406 h 2199413"/>
              <a:gd name="connsiteX0" fmla="*/ 1276164 w 1276164"/>
              <a:gd name="connsiteY0" fmla="*/ 0 h 2835161"/>
              <a:gd name="connsiteX1" fmla="*/ 0 w 1276164"/>
              <a:gd name="connsiteY1" fmla="*/ 2835158 h 2835161"/>
              <a:gd name="connsiteX0" fmla="*/ 1276164 w 1276164"/>
              <a:gd name="connsiteY0" fmla="*/ 0 h 2858929"/>
              <a:gd name="connsiteX1" fmla="*/ 0 w 1276164"/>
              <a:gd name="connsiteY1" fmla="*/ 2858924 h 2858929"/>
              <a:gd name="connsiteX0" fmla="*/ 186 w 903439"/>
              <a:gd name="connsiteY0" fmla="*/ 0 h 3031234"/>
              <a:gd name="connsiteX1" fmla="*/ 903413 w 903439"/>
              <a:gd name="connsiteY1" fmla="*/ 3031231 h 3031234"/>
            </a:gdLst>
            <a:ahLst/>
            <a:cxnLst>
              <a:cxn ang="0">
                <a:pos x="connsiteX0" y="connsiteY0"/>
              </a:cxn>
              <a:cxn ang="0">
                <a:pos x="connsiteX1" y="connsiteY1"/>
              </a:cxn>
            </a:cxnLst>
            <a:rect l="l" t="t" r="r" b="b"/>
            <a:pathLst>
              <a:path w="903439" h="3031234">
                <a:moveTo>
                  <a:pt x="186" y="0"/>
                </a:moveTo>
                <a:cubicBezTo>
                  <a:pt x="-15088" y="1347226"/>
                  <a:pt x="909143" y="3034096"/>
                  <a:pt x="903413" y="3031231"/>
                </a:cubicBezTo>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78" name="Freeform: Shape 277">
            <a:extLst>
              <a:ext uri="{FF2B5EF4-FFF2-40B4-BE49-F238E27FC236}">
                <a16:creationId xmlns:a16="http://schemas.microsoft.com/office/drawing/2014/main" id="{5BB352D7-5496-1F58-BD1A-60BE10F1F9D1}"/>
              </a:ext>
            </a:extLst>
          </p:cNvPr>
          <p:cNvSpPr/>
          <p:nvPr/>
        </p:nvSpPr>
        <p:spPr>
          <a:xfrm>
            <a:off x="9385065" y="3431021"/>
            <a:ext cx="291192" cy="1829337"/>
          </a:xfrm>
          <a:custGeom>
            <a:avLst/>
            <a:gdLst>
              <a:gd name="connsiteX0" fmla="*/ 732208 w 732208"/>
              <a:gd name="connsiteY0" fmla="*/ 0 h 371261"/>
              <a:gd name="connsiteX1" fmla="*/ 0 w 732208"/>
              <a:gd name="connsiteY1" fmla="*/ 371261 h 371261"/>
              <a:gd name="connsiteX0" fmla="*/ 873149 w 873149"/>
              <a:gd name="connsiteY0" fmla="*/ 0 h 367823"/>
              <a:gd name="connsiteX1" fmla="*/ 0 w 873149"/>
              <a:gd name="connsiteY1" fmla="*/ 367823 h 367823"/>
              <a:gd name="connsiteX0" fmla="*/ 873149 w 873149"/>
              <a:gd name="connsiteY0" fmla="*/ 0 h 367823"/>
              <a:gd name="connsiteX1" fmla="*/ 0 w 873149"/>
              <a:gd name="connsiteY1" fmla="*/ 367823 h 367823"/>
              <a:gd name="connsiteX0" fmla="*/ 825023 w 825023"/>
              <a:gd name="connsiteY0" fmla="*/ 0 h 739083"/>
              <a:gd name="connsiteX1" fmla="*/ 0 w 825023"/>
              <a:gd name="connsiteY1" fmla="*/ 739083 h 739083"/>
              <a:gd name="connsiteX0" fmla="*/ 825023 w 825023"/>
              <a:gd name="connsiteY0" fmla="*/ 0 h 739091"/>
              <a:gd name="connsiteX1" fmla="*/ 0 w 825023"/>
              <a:gd name="connsiteY1" fmla="*/ 739083 h 739091"/>
              <a:gd name="connsiteX0" fmla="*/ 735645 w 735645"/>
              <a:gd name="connsiteY0" fmla="*/ 0 h 2244751"/>
              <a:gd name="connsiteX1" fmla="*/ 0 w 735645"/>
              <a:gd name="connsiteY1" fmla="*/ 2244749 h 2244751"/>
              <a:gd name="connsiteX0" fmla="*/ 588280 w 588280"/>
              <a:gd name="connsiteY0" fmla="*/ 0 h 2004121"/>
              <a:gd name="connsiteX1" fmla="*/ 27952 w 588280"/>
              <a:gd name="connsiteY1" fmla="*/ 2004118 h 2004121"/>
              <a:gd name="connsiteX0" fmla="*/ 545827 w 545827"/>
              <a:gd name="connsiteY0" fmla="*/ 812560 h 812569"/>
              <a:gd name="connsiteX1" fmla="*/ 50813 w 545827"/>
              <a:gd name="connsiteY1" fmla="*/ 0 h 812569"/>
              <a:gd name="connsiteX0" fmla="*/ 624710 w 624710"/>
              <a:gd name="connsiteY0" fmla="*/ 0 h 350138"/>
              <a:gd name="connsiteX1" fmla="*/ 14639 w 624710"/>
              <a:gd name="connsiteY1" fmla="*/ 350121 h 350138"/>
              <a:gd name="connsiteX0" fmla="*/ 1778807 w 1778807"/>
              <a:gd name="connsiteY0" fmla="*/ 0 h 2366648"/>
              <a:gd name="connsiteX1" fmla="*/ 0 w 1778807"/>
              <a:gd name="connsiteY1" fmla="*/ 2366646 h 2366648"/>
              <a:gd name="connsiteX0" fmla="*/ 1788784 w 1788784"/>
              <a:gd name="connsiteY0" fmla="*/ 0 h 2366648"/>
              <a:gd name="connsiteX1" fmla="*/ 9977 w 1788784"/>
              <a:gd name="connsiteY1" fmla="*/ 2366646 h 2366648"/>
              <a:gd name="connsiteX0" fmla="*/ 1289999 w 1289999"/>
              <a:gd name="connsiteY0" fmla="*/ 0 h 2366648"/>
              <a:gd name="connsiteX1" fmla="*/ 245838 w 1289999"/>
              <a:gd name="connsiteY1" fmla="*/ 2366646 h 2366648"/>
              <a:gd name="connsiteX0" fmla="*/ 698608 w 1767033"/>
              <a:gd name="connsiteY0" fmla="*/ 0 h 2466496"/>
              <a:gd name="connsiteX1" fmla="*/ 1767026 w 1767033"/>
              <a:gd name="connsiteY1" fmla="*/ 2466494 h 2466496"/>
              <a:gd name="connsiteX0" fmla="*/ 0 w 1068441"/>
              <a:gd name="connsiteY0" fmla="*/ 0 h 2466499"/>
              <a:gd name="connsiteX1" fmla="*/ 1068418 w 1068441"/>
              <a:gd name="connsiteY1" fmla="*/ 2466494 h 2466499"/>
              <a:gd name="connsiteX0" fmla="*/ 0 w 2140484"/>
              <a:gd name="connsiteY0" fmla="*/ 0 h 2639920"/>
              <a:gd name="connsiteX1" fmla="*/ 2140473 w 2140484"/>
              <a:gd name="connsiteY1" fmla="*/ 2639915 h 2639920"/>
              <a:gd name="connsiteX0" fmla="*/ 0 w 2132126"/>
              <a:gd name="connsiteY0" fmla="*/ 0 h 2753592"/>
              <a:gd name="connsiteX1" fmla="*/ 2132115 w 2132126"/>
              <a:gd name="connsiteY1" fmla="*/ 2753588 h 2753592"/>
              <a:gd name="connsiteX0" fmla="*/ 0 w 2132126"/>
              <a:gd name="connsiteY0" fmla="*/ 0 h 2753597"/>
              <a:gd name="connsiteX1" fmla="*/ 2132115 w 2132126"/>
              <a:gd name="connsiteY1" fmla="*/ 2753588 h 2753597"/>
              <a:gd name="connsiteX0" fmla="*/ 164198 w 166404"/>
              <a:gd name="connsiteY0" fmla="*/ 0 h 1118742"/>
              <a:gd name="connsiteX1" fmla="*/ 0 w 166404"/>
              <a:gd name="connsiteY1" fmla="*/ 553528 h 1118742"/>
              <a:gd name="connsiteX0" fmla="*/ 1078598 w 1078992"/>
              <a:gd name="connsiteY0" fmla="*/ 0 h 2211356"/>
              <a:gd name="connsiteX1" fmla="*/ 0 w 1078992"/>
              <a:gd name="connsiteY1" fmla="*/ 2211289 h 2211356"/>
              <a:gd name="connsiteX0" fmla="*/ 1078598 w 1078598"/>
              <a:gd name="connsiteY0" fmla="*/ 0 h 2211296"/>
              <a:gd name="connsiteX1" fmla="*/ 0 w 1078598"/>
              <a:gd name="connsiteY1" fmla="*/ 2211289 h 2211296"/>
              <a:gd name="connsiteX0" fmla="*/ 1195902 w 1195902"/>
              <a:gd name="connsiteY0" fmla="*/ 0 h 2199413"/>
              <a:gd name="connsiteX1" fmla="*/ 0 w 1195902"/>
              <a:gd name="connsiteY1" fmla="*/ 2199406 h 2199413"/>
              <a:gd name="connsiteX0" fmla="*/ 1276164 w 1276164"/>
              <a:gd name="connsiteY0" fmla="*/ 0 h 2835161"/>
              <a:gd name="connsiteX1" fmla="*/ 0 w 1276164"/>
              <a:gd name="connsiteY1" fmla="*/ 2835158 h 2835161"/>
              <a:gd name="connsiteX0" fmla="*/ 1276164 w 1276164"/>
              <a:gd name="connsiteY0" fmla="*/ 0 h 2858929"/>
              <a:gd name="connsiteX1" fmla="*/ 0 w 1276164"/>
              <a:gd name="connsiteY1" fmla="*/ 2858924 h 2858929"/>
              <a:gd name="connsiteX0" fmla="*/ 290 w 570166"/>
              <a:gd name="connsiteY0" fmla="*/ 0 h 3447144"/>
              <a:gd name="connsiteX1" fmla="*/ 570125 w 570166"/>
              <a:gd name="connsiteY1" fmla="*/ 3447143 h 3447144"/>
            </a:gdLst>
            <a:ahLst/>
            <a:cxnLst>
              <a:cxn ang="0">
                <a:pos x="connsiteX0" y="connsiteY0"/>
              </a:cxn>
              <a:cxn ang="0">
                <a:pos x="connsiteX1" y="connsiteY1"/>
              </a:cxn>
            </a:cxnLst>
            <a:rect l="l" t="t" r="r" b="b"/>
            <a:pathLst>
              <a:path w="570166" h="3447144">
                <a:moveTo>
                  <a:pt x="290" y="0"/>
                </a:moveTo>
                <a:cubicBezTo>
                  <a:pt x="-14984" y="1347226"/>
                  <a:pt x="575855" y="3450008"/>
                  <a:pt x="570125" y="3447143"/>
                </a:cubicBezTo>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80" name="Freeform: Shape 279">
            <a:extLst>
              <a:ext uri="{FF2B5EF4-FFF2-40B4-BE49-F238E27FC236}">
                <a16:creationId xmlns:a16="http://schemas.microsoft.com/office/drawing/2014/main" id="{3375539B-3BD7-28F7-8267-7546376BD751}"/>
              </a:ext>
            </a:extLst>
          </p:cNvPr>
          <p:cNvSpPr/>
          <p:nvPr/>
        </p:nvSpPr>
        <p:spPr>
          <a:xfrm>
            <a:off x="10362036" y="3648585"/>
            <a:ext cx="654907" cy="1611774"/>
          </a:xfrm>
          <a:custGeom>
            <a:avLst/>
            <a:gdLst>
              <a:gd name="connsiteX0" fmla="*/ 732208 w 732208"/>
              <a:gd name="connsiteY0" fmla="*/ 0 h 371261"/>
              <a:gd name="connsiteX1" fmla="*/ 0 w 732208"/>
              <a:gd name="connsiteY1" fmla="*/ 371261 h 371261"/>
              <a:gd name="connsiteX0" fmla="*/ 873149 w 873149"/>
              <a:gd name="connsiteY0" fmla="*/ 0 h 367823"/>
              <a:gd name="connsiteX1" fmla="*/ 0 w 873149"/>
              <a:gd name="connsiteY1" fmla="*/ 367823 h 367823"/>
              <a:gd name="connsiteX0" fmla="*/ 873149 w 873149"/>
              <a:gd name="connsiteY0" fmla="*/ 0 h 367823"/>
              <a:gd name="connsiteX1" fmla="*/ 0 w 873149"/>
              <a:gd name="connsiteY1" fmla="*/ 367823 h 367823"/>
              <a:gd name="connsiteX0" fmla="*/ 825023 w 825023"/>
              <a:gd name="connsiteY0" fmla="*/ 0 h 739083"/>
              <a:gd name="connsiteX1" fmla="*/ 0 w 825023"/>
              <a:gd name="connsiteY1" fmla="*/ 739083 h 739083"/>
              <a:gd name="connsiteX0" fmla="*/ 825023 w 825023"/>
              <a:gd name="connsiteY0" fmla="*/ 0 h 739091"/>
              <a:gd name="connsiteX1" fmla="*/ 0 w 825023"/>
              <a:gd name="connsiteY1" fmla="*/ 739083 h 739091"/>
              <a:gd name="connsiteX0" fmla="*/ 735645 w 735645"/>
              <a:gd name="connsiteY0" fmla="*/ 0 h 2244751"/>
              <a:gd name="connsiteX1" fmla="*/ 0 w 735645"/>
              <a:gd name="connsiteY1" fmla="*/ 2244749 h 2244751"/>
              <a:gd name="connsiteX0" fmla="*/ 588280 w 588280"/>
              <a:gd name="connsiteY0" fmla="*/ 0 h 2004121"/>
              <a:gd name="connsiteX1" fmla="*/ 27952 w 588280"/>
              <a:gd name="connsiteY1" fmla="*/ 2004118 h 2004121"/>
              <a:gd name="connsiteX0" fmla="*/ 545827 w 545827"/>
              <a:gd name="connsiteY0" fmla="*/ 812560 h 812569"/>
              <a:gd name="connsiteX1" fmla="*/ 50813 w 545827"/>
              <a:gd name="connsiteY1" fmla="*/ 0 h 812569"/>
              <a:gd name="connsiteX0" fmla="*/ 624710 w 624710"/>
              <a:gd name="connsiteY0" fmla="*/ 0 h 350138"/>
              <a:gd name="connsiteX1" fmla="*/ 14639 w 624710"/>
              <a:gd name="connsiteY1" fmla="*/ 350121 h 350138"/>
              <a:gd name="connsiteX0" fmla="*/ 1778807 w 1778807"/>
              <a:gd name="connsiteY0" fmla="*/ 0 h 2366648"/>
              <a:gd name="connsiteX1" fmla="*/ 0 w 1778807"/>
              <a:gd name="connsiteY1" fmla="*/ 2366646 h 2366648"/>
              <a:gd name="connsiteX0" fmla="*/ 1788784 w 1788784"/>
              <a:gd name="connsiteY0" fmla="*/ 0 h 2366648"/>
              <a:gd name="connsiteX1" fmla="*/ 9977 w 1788784"/>
              <a:gd name="connsiteY1" fmla="*/ 2366646 h 2366648"/>
              <a:gd name="connsiteX0" fmla="*/ 1289999 w 1289999"/>
              <a:gd name="connsiteY0" fmla="*/ 0 h 2366648"/>
              <a:gd name="connsiteX1" fmla="*/ 245838 w 1289999"/>
              <a:gd name="connsiteY1" fmla="*/ 2366646 h 2366648"/>
              <a:gd name="connsiteX0" fmla="*/ 698608 w 1767033"/>
              <a:gd name="connsiteY0" fmla="*/ 0 h 2466496"/>
              <a:gd name="connsiteX1" fmla="*/ 1767026 w 1767033"/>
              <a:gd name="connsiteY1" fmla="*/ 2466494 h 2466496"/>
              <a:gd name="connsiteX0" fmla="*/ 0 w 1068441"/>
              <a:gd name="connsiteY0" fmla="*/ 0 h 2466499"/>
              <a:gd name="connsiteX1" fmla="*/ 1068418 w 1068441"/>
              <a:gd name="connsiteY1" fmla="*/ 2466494 h 2466499"/>
              <a:gd name="connsiteX0" fmla="*/ 0 w 2140484"/>
              <a:gd name="connsiteY0" fmla="*/ 0 h 2639920"/>
              <a:gd name="connsiteX1" fmla="*/ 2140473 w 2140484"/>
              <a:gd name="connsiteY1" fmla="*/ 2639915 h 2639920"/>
              <a:gd name="connsiteX0" fmla="*/ 0 w 2132126"/>
              <a:gd name="connsiteY0" fmla="*/ 0 h 2753592"/>
              <a:gd name="connsiteX1" fmla="*/ 2132115 w 2132126"/>
              <a:gd name="connsiteY1" fmla="*/ 2753588 h 2753592"/>
              <a:gd name="connsiteX0" fmla="*/ 0 w 2132126"/>
              <a:gd name="connsiteY0" fmla="*/ 0 h 2753597"/>
              <a:gd name="connsiteX1" fmla="*/ 2132115 w 2132126"/>
              <a:gd name="connsiteY1" fmla="*/ 2753588 h 2753597"/>
              <a:gd name="connsiteX0" fmla="*/ 164198 w 166404"/>
              <a:gd name="connsiteY0" fmla="*/ 0 h 1118742"/>
              <a:gd name="connsiteX1" fmla="*/ 0 w 166404"/>
              <a:gd name="connsiteY1" fmla="*/ 553528 h 1118742"/>
              <a:gd name="connsiteX0" fmla="*/ 1078598 w 1078992"/>
              <a:gd name="connsiteY0" fmla="*/ 0 h 2211356"/>
              <a:gd name="connsiteX1" fmla="*/ 0 w 1078992"/>
              <a:gd name="connsiteY1" fmla="*/ 2211289 h 2211356"/>
              <a:gd name="connsiteX0" fmla="*/ 1078598 w 1078598"/>
              <a:gd name="connsiteY0" fmla="*/ 0 h 2211296"/>
              <a:gd name="connsiteX1" fmla="*/ 0 w 1078598"/>
              <a:gd name="connsiteY1" fmla="*/ 2211289 h 2211296"/>
              <a:gd name="connsiteX0" fmla="*/ 1195902 w 1195902"/>
              <a:gd name="connsiteY0" fmla="*/ 0 h 2199413"/>
              <a:gd name="connsiteX1" fmla="*/ 0 w 1195902"/>
              <a:gd name="connsiteY1" fmla="*/ 2199406 h 2199413"/>
              <a:gd name="connsiteX0" fmla="*/ 1276164 w 1276164"/>
              <a:gd name="connsiteY0" fmla="*/ 0 h 2835161"/>
              <a:gd name="connsiteX1" fmla="*/ 0 w 1276164"/>
              <a:gd name="connsiteY1" fmla="*/ 2835158 h 2835161"/>
              <a:gd name="connsiteX0" fmla="*/ 1276164 w 1276164"/>
              <a:gd name="connsiteY0" fmla="*/ 0 h 2858929"/>
              <a:gd name="connsiteX1" fmla="*/ 0 w 1276164"/>
              <a:gd name="connsiteY1" fmla="*/ 2858924 h 2858929"/>
              <a:gd name="connsiteX0" fmla="*/ 1294685 w 1294685"/>
              <a:gd name="connsiteY0" fmla="*/ 0 h 3025292"/>
              <a:gd name="connsiteX1" fmla="*/ 0 w 1294685"/>
              <a:gd name="connsiteY1" fmla="*/ 3025289 h 3025292"/>
              <a:gd name="connsiteX0" fmla="*/ 1282336 w 1282336"/>
              <a:gd name="connsiteY0" fmla="*/ 0 h 3037175"/>
              <a:gd name="connsiteX1" fmla="*/ 0 w 1282336"/>
              <a:gd name="connsiteY1" fmla="*/ 3037172 h 3037175"/>
            </a:gdLst>
            <a:ahLst/>
            <a:cxnLst>
              <a:cxn ang="0">
                <a:pos x="connsiteX0" y="connsiteY0"/>
              </a:cxn>
              <a:cxn ang="0">
                <a:pos x="connsiteX1" y="connsiteY1"/>
              </a:cxn>
            </a:cxnLst>
            <a:rect l="l" t="t" r="r" b="b"/>
            <a:pathLst>
              <a:path w="1282336" h="3037175">
                <a:moveTo>
                  <a:pt x="1282336" y="0"/>
                </a:moveTo>
                <a:cubicBezTo>
                  <a:pt x="1267062" y="1347226"/>
                  <a:pt x="5730" y="3040037"/>
                  <a:pt x="0" y="3037172"/>
                </a:cubicBezTo>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84" name="Freeform: Shape 283">
            <a:extLst>
              <a:ext uri="{FF2B5EF4-FFF2-40B4-BE49-F238E27FC236}">
                <a16:creationId xmlns:a16="http://schemas.microsoft.com/office/drawing/2014/main" id="{A1C69D13-2F82-8D95-A585-C811DFC60C9C}"/>
              </a:ext>
            </a:extLst>
          </p:cNvPr>
          <p:cNvSpPr/>
          <p:nvPr/>
        </p:nvSpPr>
        <p:spPr>
          <a:xfrm>
            <a:off x="10057236" y="3345887"/>
            <a:ext cx="424732" cy="1914471"/>
          </a:xfrm>
          <a:custGeom>
            <a:avLst/>
            <a:gdLst>
              <a:gd name="connsiteX0" fmla="*/ 732208 w 732208"/>
              <a:gd name="connsiteY0" fmla="*/ 0 h 371261"/>
              <a:gd name="connsiteX1" fmla="*/ 0 w 732208"/>
              <a:gd name="connsiteY1" fmla="*/ 371261 h 371261"/>
              <a:gd name="connsiteX0" fmla="*/ 873149 w 873149"/>
              <a:gd name="connsiteY0" fmla="*/ 0 h 367823"/>
              <a:gd name="connsiteX1" fmla="*/ 0 w 873149"/>
              <a:gd name="connsiteY1" fmla="*/ 367823 h 367823"/>
              <a:gd name="connsiteX0" fmla="*/ 873149 w 873149"/>
              <a:gd name="connsiteY0" fmla="*/ 0 h 367823"/>
              <a:gd name="connsiteX1" fmla="*/ 0 w 873149"/>
              <a:gd name="connsiteY1" fmla="*/ 367823 h 367823"/>
              <a:gd name="connsiteX0" fmla="*/ 825023 w 825023"/>
              <a:gd name="connsiteY0" fmla="*/ 0 h 739083"/>
              <a:gd name="connsiteX1" fmla="*/ 0 w 825023"/>
              <a:gd name="connsiteY1" fmla="*/ 739083 h 739083"/>
              <a:gd name="connsiteX0" fmla="*/ 825023 w 825023"/>
              <a:gd name="connsiteY0" fmla="*/ 0 h 739091"/>
              <a:gd name="connsiteX1" fmla="*/ 0 w 825023"/>
              <a:gd name="connsiteY1" fmla="*/ 739083 h 739091"/>
              <a:gd name="connsiteX0" fmla="*/ 735645 w 735645"/>
              <a:gd name="connsiteY0" fmla="*/ 0 h 2244751"/>
              <a:gd name="connsiteX1" fmla="*/ 0 w 735645"/>
              <a:gd name="connsiteY1" fmla="*/ 2244749 h 2244751"/>
              <a:gd name="connsiteX0" fmla="*/ 588280 w 588280"/>
              <a:gd name="connsiteY0" fmla="*/ 0 h 2004121"/>
              <a:gd name="connsiteX1" fmla="*/ 27952 w 588280"/>
              <a:gd name="connsiteY1" fmla="*/ 2004118 h 2004121"/>
              <a:gd name="connsiteX0" fmla="*/ 545827 w 545827"/>
              <a:gd name="connsiteY0" fmla="*/ 812560 h 812569"/>
              <a:gd name="connsiteX1" fmla="*/ 50813 w 545827"/>
              <a:gd name="connsiteY1" fmla="*/ 0 h 812569"/>
              <a:gd name="connsiteX0" fmla="*/ 624710 w 624710"/>
              <a:gd name="connsiteY0" fmla="*/ 0 h 350138"/>
              <a:gd name="connsiteX1" fmla="*/ 14639 w 624710"/>
              <a:gd name="connsiteY1" fmla="*/ 350121 h 350138"/>
              <a:gd name="connsiteX0" fmla="*/ 1778807 w 1778807"/>
              <a:gd name="connsiteY0" fmla="*/ 0 h 2366648"/>
              <a:gd name="connsiteX1" fmla="*/ 0 w 1778807"/>
              <a:gd name="connsiteY1" fmla="*/ 2366646 h 2366648"/>
              <a:gd name="connsiteX0" fmla="*/ 1788784 w 1788784"/>
              <a:gd name="connsiteY0" fmla="*/ 0 h 2366648"/>
              <a:gd name="connsiteX1" fmla="*/ 9977 w 1788784"/>
              <a:gd name="connsiteY1" fmla="*/ 2366646 h 2366648"/>
              <a:gd name="connsiteX0" fmla="*/ 1289999 w 1289999"/>
              <a:gd name="connsiteY0" fmla="*/ 0 h 2366648"/>
              <a:gd name="connsiteX1" fmla="*/ 245838 w 1289999"/>
              <a:gd name="connsiteY1" fmla="*/ 2366646 h 2366648"/>
              <a:gd name="connsiteX0" fmla="*/ 698608 w 1767033"/>
              <a:gd name="connsiteY0" fmla="*/ 0 h 2466496"/>
              <a:gd name="connsiteX1" fmla="*/ 1767026 w 1767033"/>
              <a:gd name="connsiteY1" fmla="*/ 2466494 h 2466496"/>
              <a:gd name="connsiteX0" fmla="*/ 0 w 1068441"/>
              <a:gd name="connsiteY0" fmla="*/ 0 h 2466499"/>
              <a:gd name="connsiteX1" fmla="*/ 1068418 w 1068441"/>
              <a:gd name="connsiteY1" fmla="*/ 2466494 h 2466499"/>
              <a:gd name="connsiteX0" fmla="*/ 0 w 2140484"/>
              <a:gd name="connsiteY0" fmla="*/ 0 h 2639920"/>
              <a:gd name="connsiteX1" fmla="*/ 2140473 w 2140484"/>
              <a:gd name="connsiteY1" fmla="*/ 2639915 h 2639920"/>
              <a:gd name="connsiteX0" fmla="*/ 0 w 2132126"/>
              <a:gd name="connsiteY0" fmla="*/ 0 h 2753592"/>
              <a:gd name="connsiteX1" fmla="*/ 2132115 w 2132126"/>
              <a:gd name="connsiteY1" fmla="*/ 2753588 h 2753592"/>
              <a:gd name="connsiteX0" fmla="*/ 0 w 2132126"/>
              <a:gd name="connsiteY0" fmla="*/ 0 h 2753597"/>
              <a:gd name="connsiteX1" fmla="*/ 2132115 w 2132126"/>
              <a:gd name="connsiteY1" fmla="*/ 2753588 h 2753597"/>
              <a:gd name="connsiteX0" fmla="*/ 164198 w 166404"/>
              <a:gd name="connsiteY0" fmla="*/ 0 h 1118742"/>
              <a:gd name="connsiteX1" fmla="*/ 0 w 166404"/>
              <a:gd name="connsiteY1" fmla="*/ 553528 h 1118742"/>
              <a:gd name="connsiteX0" fmla="*/ 1078598 w 1078992"/>
              <a:gd name="connsiteY0" fmla="*/ 0 h 2211356"/>
              <a:gd name="connsiteX1" fmla="*/ 0 w 1078992"/>
              <a:gd name="connsiteY1" fmla="*/ 2211289 h 2211356"/>
              <a:gd name="connsiteX0" fmla="*/ 1078598 w 1078598"/>
              <a:gd name="connsiteY0" fmla="*/ 0 h 2211296"/>
              <a:gd name="connsiteX1" fmla="*/ 0 w 1078598"/>
              <a:gd name="connsiteY1" fmla="*/ 2211289 h 2211296"/>
              <a:gd name="connsiteX0" fmla="*/ 1195902 w 1195902"/>
              <a:gd name="connsiteY0" fmla="*/ 0 h 2199413"/>
              <a:gd name="connsiteX1" fmla="*/ 0 w 1195902"/>
              <a:gd name="connsiteY1" fmla="*/ 2199406 h 2199413"/>
              <a:gd name="connsiteX0" fmla="*/ 1276164 w 1276164"/>
              <a:gd name="connsiteY0" fmla="*/ 0 h 2835161"/>
              <a:gd name="connsiteX1" fmla="*/ 0 w 1276164"/>
              <a:gd name="connsiteY1" fmla="*/ 2835158 h 2835161"/>
              <a:gd name="connsiteX0" fmla="*/ 1276164 w 1276164"/>
              <a:gd name="connsiteY0" fmla="*/ 0 h 2858929"/>
              <a:gd name="connsiteX1" fmla="*/ 0 w 1276164"/>
              <a:gd name="connsiteY1" fmla="*/ 2858924 h 2858929"/>
              <a:gd name="connsiteX0" fmla="*/ 831643 w 831643"/>
              <a:gd name="connsiteY0" fmla="*/ 0 h 3607568"/>
              <a:gd name="connsiteX1" fmla="*/ 0 w 831643"/>
              <a:gd name="connsiteY1" fmla="*/ 3607566 h 3607568"/>
            </a:gdLst>
            <a:ahLst/>
            <a:cxnLst>
              <a:cxn ang="0">
                <a:pos x="connsiteX0" y="connsiteY0"/>
              </a:cxn>
              <a:cxn ang="0">
                <a:pos x="connsiteX1" y="connsiteY1"/>
              </a:cxn>
            </a:cxnLst>
            <a:rect l="l" t="t" r="r" b="b"/>
            <a:pathLst>
              <a:path w="831643" h="3607568">
                <a:moveTo>
                  <a:pt x="831643" y="0"/>
                </a:moveTo>
                <a:cubicBezTo>
                  <a:pt x="816369" y="1347226"/>
                  <a:pt x="5730" y="3610431"/>
                  <a:pt x="0" y="3607566"/>
                </a:cubicBezTo>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86" name="Freeform: Shape 285">
            <a:extLst>
              <a:ext uri="{FF2B5EF4-FFF2-40B4-BE49-F238E27FC236}">
                <a16:creationId xmlns:a16="http://schemas.microsoft.com/office/drawing/2014/main" id="{CEACFBBA-A9C8-15ED-2CA4-99E2D4C6A8B6}"/>
              </a:ext>
            </a:extLst>
          </p:cNvPr>
          <p:cNvSpPr/>
          <p:nvPr/>
        </p:nvSpPr>
        <p:spPr>
          <a:xfrm>
            <a:off x="10363201" y="3342289"/>
            <a:ext cx="1200394" cy="1927083"/>
          </a:xfrm>
          <a:custGeom>
            <a:avLst/>
            <a:gdLst>
              <a:gd name="connsiteX0" fmla="*/ 732208 w 732208"/>
              <a:gd name="connsiteY0" fmla="*/ 0 h 371261"/>
              <a:gd name="connsiteX1" fmla="*/ 0 w 732208"/>
              <a:gd name="connsiteY1" fmla="*/ 371261 h 371261"/>
              <a:gd name="connsiteX0" fmla="*/ 873149 w 873149"/>
              <a:gd name="connsiteY0" fmla="*/ 0 h 367823"/>
              <a:gd name="connsiteX1" fmla="*/ 0 w 873149"/>
              <a:gd name="connsiteY1" fmla="*/ 367823 h 367823"/>
              <a:gd name="connsiteX0" fmla="*/ 873149 w 873149"/>
              <a:gd name="connsiteY0" fmla="*/ 0 h 367823"/>
              <a:gd name="connsiteX1" fmla="*/ 0 w 873149"/>
              <a:gd name="connsiteY1" fmla="*/ 367823 h 367823"/>
              <a:gd name="connsiteX0" fmla="*/ 825023 w 825023"/>
              <a:gd name="connsiteY0" fmla="*/ 0 h 739083"/>
              <a:gd name="connsiteX1" fmla="*/ 0 w 825023"/>
              <a:gd name="connsiteY1" fmla="*/ 739083 h 739083"/>
              <a:gd name="connsiteX0" fmla="*/ 825023 w 825023"/>
              <a:gd name="connsiteY0" fmla="*/ 0 h 739091"/>
              <a:gd name="connsiteX1" fmla="*/ 0 w 825023"/>
              <a:gd name="connsiteY1" fmla="*/ 739083 h 739091"/>
              <a:gd name="connsiteX0" fmla="*/ 735645 w 735645"/>
              <a:gd name="connsiteY0" fmla="*/ 0 h 2244751"/>
              <a:gd name="connsiteX1" fmla="*/ 0 w 735645"/>
              <a:gd name="connsiteY1" fmla="*/ 2244749 h 2244751"/>
              <a:gd name="connsiteX0" fmla="*/ 588280 w 588280"/>
              <a:gd name="connsiteY0" fmla="*/ 0 h 2004121"/>
              <a:gd name="connsiteX1" fmla="*/ 27952 w 588280"/>
              <a:gd name="connsiteY1" fmla="*/ 2004118 h 2004121"/>
              <a:gd name="connsiteX0" fmla="*/ 545827 w 545827"/>
              <a:gd name="connsiteY0" fmla="*/ 812560 h 812569"/>
              <a:gd name="connsiteX1" fmla="*/ 50813 w 545827"/>
              <a:gd name="connsiteY1" fmla="*/ 0 h 812569"/>
              <a:gd name="connsiteX0" fmla="*/ 624710 w 624710"/>
              <a:gd name="connsiteY0" fmla="*/ 0 h 350138"/>
              <a:gd name="connsiteX1" fmla="*/ 14639 w 624710"/>
              <a:gd name="connsiteY1" fmla="*/ 350121 h 350138"/>
              <a:gd name="connsiteX0" fmla="*/ 1778807 w 1778807"/>
              <a:gd name="connsiteY0" fmla="*/ 0 h 2366648"/>
              <a:gd name="connsiteX1" fmla="*/ 0 w 1778807"/>
              <a:gd name="connsiteY1" fmla="*/ 2366646 h 2366648"/>
              <a:gd name="connsiteX0" fmla="*/ 1788784 w 1788784"/>
              <a:gd name="connsiteY0" fmla="*/ 0 h 2366648"/>
              <a:gd name="connsiteX1" fmla="*/ 9977 w 1788784"/>
              <a:gd name="connsiteY1" fmla="*/ 2366646 h 2366648"/>
              <a:gd name="connsiteX0" fmla="*/ 1289999 w 1289999"/>
              <a:gd name="connsiteY0" fmla="*/ 0 h 2366648"/>
              <a:gd name="connsiteX1" fmla="*/ 245838 w 1289999"/>
              <a:gd name="connsiteY1" fmla="*/ 2366646 h 2366648"/>
              <a:gd name="connsiteX0" fmla="*/ 698608 w 1767033"/>
              <a:gd name="connsiteY0" fmla="*/ 0 h 2466496"/>
              <a:gd name="connsiteX1" fmla="*/ 1767026 w 1767033"/>
              <a:gd name="connsiteY1" fmla="*/ 2466494 h 2466496"/>
              <a:gd name="connsiteX0" fmla="*/ 0 w 1068441"/>
              <a:gd name="connsiteY0" fmla="*/ 0 h 2466499"/>
              <a:gd name="connsiteX1" fmla="*/ 1068418 w 1068441"/>
              <a:gd name="connsiteY1" fmla="*/ 2466494 h 2466499"/>
              <a:gd name="connsiteX0" fmla="*/ 0 w 2140484"/>
              <a:gd name="connsiteY0" fmla="*/ 0 h 2639920"/>
              <a:gd name="connsiteX1" fmla="*/ 2140473 w 2140484"/>
              <a:gd name="connsiteY1" fmla="*/ 2639915 h 2639920"/>
              <a:gd name="connsiteX0" fmla="*/ 0 w 2132126"/>
              <a:gd name="connsiteY0" fmla="*/ 0 h 2753592"/>
              <a:gd name="connsiteX1" fmla="*/ 2132115 w 2132126"/>
              <a:gd name="connsiteY1" fmla="*/ 2753588 h 2753592"/>
              <a:gd name="connsiteX0" fmla="*/ 0 w 2132126"/>
              <a:gd name="connsiteY0" fmla="*/ 0 h 2753597"/>
              <a:gd name="connsiteX1" fmla="*/ 2132115 w 2132126"/>
              <a:gd name="connsiteY1" fmla="*/ 2753588 h 2753597"/>
              <a:gd name="connsiteX0" fmla="*/ 164198 w 166404"/>
              <a:gd name="connsiteY0" fmla="*/ 0 h 1118742"/>
              <a:gd name="connsiteX1" fmla="*/ 0 w 166404"/>
              <a:gd name="connsiteY1" fmla="*/ 553528 h 1118742"/>
              <a:gd name="connsiteX0" fmla="*/ 1078598 w 1078992"/>
              <a:gd name="connsiteY0" fmla="*/ 0 h 2211356"/>
              <a:gd name="connsiteX1" fmla="*/ 0 w 1078992"/>
              <a:gd name="connsiteY1" fmla="*/ 2211289 h 2211356"/>
              <a:gd name="connsiteX0" fmla="*/ 1078598 w 1078598"/>
              <a:gd name="connsiteY0" fmla="*/ 0 h 2211296"/>
              <a:gd name="connsiteX1" fmla="*/ 0 w 1078598"/>
              <a:gd name="connsiteY1" fmla="*/ 2211289 h 2211296"/>
              <a:gd name="connsiteX0" fmla="*/ 1195902 w 1195902"/>
              <a:gd name="connsiteY0" fmla="*/ 0 h 2199413"/>
              <a:gd name="connsiteX1" fmla="*/ 0 w 1195902"/>
              <a:gd name="connsiteY1" fmla="*/ 2199406 h 2199413"/>
              <a:gd name="connsiteX0" fmla="*/ 1276164 w 1276164"/>
              <a:gd name="connsiteY0" fmla="*/ 0 h 2835161"/>
              <a:gd name="connsiteX1" fmla="*/ 0 w 1276164"/>
              <a:gd name="connsiteY1" fmla="*/ 2835158 h 2835161"/>
              <a:gd name="connsiteX0" fmla="*/ 1276164 w 1276164"/>
              <a:gd name="connsiteY0" fmla="*/ 0 h 2858929"/>
              <a:gd name="connsiteX1" fmla="*/ 0 w 1276164"/>
              <a:gd name="connsiteY1" fmla="*/ 2858924 h 2858929"/>
              <a:gd name="connsiteX0" fmla="*/ 1294685 w 1294685"/>
              <a:gd name="connsiteY0" fmla="*/ 0 h 3025292"/>
              <a:gd name="connsiteX1" fmla="*/ 0 w 1294685"/>
              <a:gd name="connsiteY1" fmla="*/ 3025289 h 3025292"/>
              <a:gd name="connsiteX0" fmla="*/ 1282336 w 1282336"/>
              <a:gd name="connsiteY0" fmla="*/ 0 h 3037175"/>
              <a:gd name="connsiteX1" fmla="*/ 0 w 1282336"/>
              <a:gd name="connsiteY1" fmla="*/ 3037172 h 3037175"/>
              <a:gd name="connsiteX0" fmla="*/ 2350423 w 2350423"/>
              <a:gd name="connsiteY0" fmla="*/ 0 h 3631333"/>
              <a:gd name="connsiteX1" fmla="*/ 0 w 2350423"/>
              <a:gd name="connsiteY1" fmla="*/ 3631332 h 3631333"/>
            </a:gdLst>
            <a:ahLst/>
            <a:cxnLst>
              <a:cxn ang="0">
                <a:pos x="connsiteX0" y="connsiteY0"/>
              </a:cxn>
              <a:cxn ang="0">
                <a:pos x="connsiteX1" y="connsiteY1"/>
              </a:cxn>
            </a:cxnLst>
            <a:rect l="l" t="t" r="r" b="b"/>
            <a:pathLst>
              <a:path w="2350423" h="3631333">
                <a:moveTo>
                  <a:pt x="2350423" y="0"/>
                </a:moveTo>
                <a:cubicBezTo>
                  <a:pt x="2335149" y="1347226"/>
                  <a:pt x="5730" y="3634197"/>
                  <a:pt x="0" y="3631332"/>
                </a:cubicBezTo>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87" name="Freeform: Shape 286">
            <a:extLst>
              <a:ext uri="{FF2B5EF4-FFF2-40B4-BE49-F238E27FC236}">
                <a16:creationId xmlns:a16="http://schemas.microsoft.com/office/drawing/2014/main" id="{12322CF9-45B1-79DE-3121-893C85DC528F}"/>
              </a:ext>
            </a:extLst>
          </p:cNvPr>
          <p:cNvSpPr/>
          <p:nvPr/>
        </p:nvSpPr>
        <p:spPr>
          <a:xfrm>
            <a:off x="9934165" y="3661805"/>
            <a:ext cx="124281" cy="1605468"/>
          </a:xfrm>
          <a:custGeom>
            <a:avLst/>
            <a:gdLst>
              <a:gd name="connsiteX0" fmla="*/ 732208 w 732208"/>
              <a:gd name="connsiteY0" fmla="*/ 0 h 371261"/>
              <a:gd name="connsiteX1" fmla="*/ 0 w 732208"/>
              <a:gd name="connsiteY1" fmla="*/ 371261 h 371261"/>
              <a:gd name="connsiteX0" fmla="*/ 873149 w 873149"/>
              <a:gd name="connsiteY0" fmla="*/ 0 h 367823"/>
              <a:gd name="connsiteX1" fmla="*/ 0 w 873149"/>
              <a:gd name="connsiteY1" fmla="*/ 367823 h 367823"/>
              <a:gd name="connsiteX0" fmla="*/ 873149 w 873149"/>
              <a:gd name="connsiteY0" fmla="*/ 0 h 367823"/>
              <a:gd name="connsiteX1" fmla="*/ 0 w 873149"/>
              <a:gd name="connsiteY1" fmla="*/ 367823 h 367823"/>
              <a:gd name="connsiteX0" fmla="*/ 825023 w 825023"/>
              <a:gd name="connsiteY0" fmla="*/ 0 h 739083"/>
              <a:gd name="connsiteX1" fmla="*/ 0 w 825023"/>
              <a:gd name="connsiteY1" fmla="*/ 739083 h 739083"/>
              <a:gd name="connsiteX0" fmla="*/ 825023 w 825023"/>
              <a:gd name="connsiteY0" fmla="*/ 0 h 739091"/>
              <a:gd name="connsiteX1" fmla="*/ 0 w 825023"/>
              <a:gd name="connsiteY1" fmla="*/ 739083 h 739091"/>
              <a:gd name="connsiteX0" fmla="*/ 735645 w 735645"/>
              <a:gd name="connsiteY0" fmla="*/ 0 h 2244751"/>
              <a:gd name="connsiteX1" fmla="*/ 0 w 735645"/>
              <a:gd name="connsiteY1" fmla="*/ 2244749 h 2244751"/>
              <a:gd name="connsiteX0" fmla="*/ 588280 w 588280"/>
              <a:gd name="connsiteY0" fmla="*/ 0 h 2004121"/>
              <a:gd name="connsiteX1" fmla="*/ 27952 w 588280"/>
              <a:gd name="connsiteY1" fmla="*/ 2004118 h 2004121"/>
              <a:gd name="connsiteX0" fmla="*/ 545827 w 545827"/>
              <a:gd name="connsiteY0" fmla="*/ 812560 h 812569"/>
              <a:gd name="connsiteX1" fmla="*/ 50813 w 545827"/>
              <a:gd name="connsiteY1" fmla="*/ 0 h 812569"/>
              <a:gd name="connsiteX0" fmla="*/ 624710 w 624710"/>
              <a:gd name="connsiteY0" fmla="*/ 0 h 350138"/>
              <a:gd name="connsiteX1" fmla="*/ 14639 w 624710"/>
              <a:gd name="connsiteY1" fmla="*/ 350121 h 350138"/>
              <a:gd name="connsiteX0" fmla="*/ 1778807 w 1778807"/>
              <a:gd name="connsiteY0" fmla="*/ 0 h 2366648"/>
              <a:gd name="connsiteX1" fmla="*/ 0 w 1778807"/>
              <a:gd name="connsiteY1" fmla="*/ 2366646 h 2366648"/>
              <a:gd name="connsiteX0" fmla="*/ 1788784 w 1788784"/>
              <a:gd name="connsiteY0" fmla="*/ 0 h 2366648"/>
              <a:gd name="connsiteX1" fmla="*/ 9977 w 1788784"/>
              <a:gd name="connsiteY1" fmla="*/ 2366646 h 2366648"/>
              <a:gd name="connsiteX0" fmla="*/ 1289999 w 1289999"/>
              <a:gd name="connsiteY0" fmla="*/ 0 h 2366648"/>
              <a:gd name="connsiteX1" fmla="*/ 245838 w 1289999"/>
              <a:gd name="connsiteY1" fmla="*/ 2366646 h 2366648"/>
              <a:gd name="connsiteX0" fmla="*/ 698608 w 1767033"/>
              <a:gd name="connsiteY0" fmla="*/ 0 h 2466496"/>
              <a:gd name="connsiteX1" fmla="*/ 1767026 w 1767033"/>
              <a:gd name="connsiteY1" fmla="*/ 2466494 h 2466496"/>
              <a:gd name="connsiteX0" fmla="*/ 0 w 1068441"/>
              <a:gd name="connsiteY0" fmla="*/ 0 h 2466499"/>
              <a:gd name="connsiteX1" fmla="*/ 1068418 w 1068441"/>
              <a:gd name="connsiteY1" fmla="*/ 2466494 h 2466499"/>
              <a:gd name="connsiteX0" fmla="*/ 0 w 2140484"/>
              <a:gd name="connsiteY0" fmla="*/ 0 h 2639920"/>
              <a:gd name="connsiteX1" fmla="*/ 2140473 w 2140484"/>
              <a:gd name="connsiteY1" fmla="*/ 2639915 h 2639920"/>
              <a:gd name="connsiteX0" fmla="*/ 0 w 2132126"/>
              <a:gd name="connsiteY0" fmla="*/ 0 h 2753592"/>
              <a:gd name="connsiteX1" fmla="*/ 2132115 w 2132126"/>
              <a:gd name="connsiteY1" fmla="*/ 2753588 h 2753592"/>
              <a:gd name="connsiteX0" fmla="*/ 0 w 2132126"/>
              <a:gd name="connsiteY0" fmla="*/ 0 h 2753597"/>
              <a:gd name="connsiteX1" fmla="*/ 2132115 w 2132126"/>
              <a:gd name="connsiteY1" fmla="*/ 2753588 h 2753597"/>
              <a:gd name="connsiteX0" fmla="*/ 164198 w 166404"/>
              <a:gd name="connsiteY0" fmla="*/ 0 h 1118742"/>
              <a:gd name="connsiteX1" fmla="*/ 0 w 166404"/>
              <a:gd name="connsiteY1" fmla="*/ 553528 h 1118742"/>
              <a:gd name="connsiteX0" fmla="*/ 1078598 w 1078992"/>
              <a:gd name="connsiteY0" fmla="*/ 0 h 2211356"/>
              <a:gd name="connsiteX1" fmla="*/ 0 w 1078992"/>
              <a:gd name="connsiteY1" fmla="*/ 2211289 h 2211356"/>
              <a:gd name="connsiteX0" fmla="*/ 1078598 w 1078598"/>
              <a:gd name="connsiteY0" fmla="*/ 0 h 2211296"/>
              <a:gd name="connsiteX1" fmla="*/ 0 w 1078598"/>
              <a:gd name="connsiteY1" fmla="*/ 2211289 h 2211296"/>
              <a:gd name="connsiteX0" fmla="*/ 1195902 w 1195902"/>
              <a:gd name="connsiteY0" fmla="*/ 0 h 2199413"/>
              <a:gd name="connsiteX1" fmla="*/ 0 w 1195902"/>
              <a:gd name="connsiteY1" fmla="*/ 2199406 h 2199413"/>
              <a:gd name="connsiteX0" fmla="*/ 1276164 w 1276164"/>
              <a:gd name="connsiteY0" fmla="*/ 0 h 2835161"/>
              <a:gd name="connsiteX1" fmla="*/ 0 w 1276164"/>
              <a:gd name="connsiteY1" fmla="*/ 2835158 h 2835161"/>
              <a:gd name="connsiteX0" fmla="*/ 1276164 w 1276164"/>
              <a:gd name="connsiteY0" fmla="*/ 0 h 2858929"/>
              <a:gd name="connsiteX1" fmla="*/ 0 w 1276164"/>
              <a:gd name="connsiteY1" fmla="*/ 2858924 h 2858929"/>
              <a:gd name="connsiteX0" fmla="*/ 831643 w 831643"/>
              <a:gd name="connsiteY0" fmla="*/ 0 h 3607568"/>
              <a:gd name="connsiteX1" fmla="*/ 0 w 831643"/>
              <a:gd name="connsiteY1" fmla="*/ 3607566 h 3607568"/>
              <a:gd name="connsiteX0" fmla="*/ 638 w 243347"/>
              <a:gd name="connsiteY0" fmla="*/ 0 h 3025293"/>
              <a:gd name="connsiteX1" fmla="*/ 243255 w 243347"/>
              <a:gd name="connsiteY1" fmla="*/ 3025289 h 3025293"/>
            </a:gdLst>
            <a:ahLst/>
            <a:cxnLst>
              <a:cxn ang="0">
                <a:pos x="connsiteX0" y="connsiteY0"/>
              </a:cxn>
              <a:cxn ang="0">
                <a:pos x="connsiteX1" y="connsiteY1"/>
              </a:cxn>
            </a:cxnLst>
            <a:rect l="l" t="t" r="r" b="b"/>
            <a:pathLst>
              <a:path w="243347" h="3025293">
                <a:moveTo>
                  <a:pt x="638" y="0"/>
                </a:moveTo>
                <a:cubicBezTo>
                  <a:pt x="-14636" y="1347226"/>
                  <a:pt x="248985" y="3028154"/>
                  <a:pt x="243255" y="3025289"/>
                </a:cubicBezTo>
              </a:path>
            </a:pathLst>
          </a:cu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cxnSp>
        <p:nvCxnSpPr>
          <p:cNvPr id="200" name="Straight Connector 199">
            <a:extLst>
              <a:ext uri="{FF2B5EF4-FFF2-40B4-BE49-F238E27FC236}">
                <a16:creationId xmlns:a16="http://schemas.microsoft.com/office/drawing/2014/main" id="{236B7279-66D0-3415-EA91-878ABF9D70D4}"/>
              </a:ext>
            </a:extLst>
          </p:cNvPr>
          <p:cNvCxnSpPr>
            <a:cxnSpLocks/>
          </p:cNvCxnSpPr>
          <p:nvPr/>
        </p:nvCxnSpPr>
        <p:spPr>
          <a:xfrm>
            <a:off x="1600200" y="5257800"/>
            <a:ext cx="0" cy="102910"/>
          </a:xfrm>
          <a:prstGeom prst="line">
            <a:avLst/>
          </a:prstGeom>
          <a:ln w="38100">
            <a:solidFill>
              <a:srgbClr val="103356"/>
            </a:solidFill>
          </a:ln>
        </p:spPr>
        <p:style>
          <a:lnRef idx="2">
            <a:schemeClr val="accent1"/>
          </a:lnRef>
          <a:fillRef idx="0">
            <a:schemeClr val="accent1"/>
          </a:fillRef>
          <a:effectRef idx="1">
            <a:schemeClr val="accent1"/>
          </a:effectRef>
          <a:fontRef idx="minor">
            <a:schemeClr val="tx1"/>
          </a:fontRef>
        </p:style>
      </p:cxnSp>
      <p:cxnSp>
        <p:nvCxnSpPr>
          <p:cNvPr id="201" name="Straight Connector 200">
            <a:extLst>
              <a:ext uri="{FF2B5EF4-FFF2-40B4-BE49-F238E27FC236}">
                <a16:creationId xmlns:a16="http://schemas.microsoft.com/office/drawing/2014/main" id="{4FA99B50-3E7C-EF0F-F2DD-556D76990F77}"/>
              </a:ext>
            </a:extLst>
          </p:cNvPr>
          <p:cNvCxnSpPr>
            <a:cxnSpLocks/>
          </p:cNvCxnSpPr>
          <p:nvPr/>
        </p:nvCxnSpPr>
        <p:spPr>
          <a:xfrm>
            <a:off x="2286000" y="5257800"/>
            <a:ext cx="0" cy="102910"/>
          </a:xfrm>
          <a:prstGeom prst="line">
            <a:avLst/>
          </a:prstGeom>
          <a:ln w="38100">
            <a:solidFill>
              <a:srgbClr val="103356"/>
            </a:solidFill>
          </a:ln>
        </p:spPr>
        <p:style>
          <a:lnRef idx="2">
            <a:schemeClr val="accent1"/>
          </a:lnRef>
          <a:fillRef idx="0">
            <a:schemeClr val="accent1"/>
          </a:fillRef>
          <a:effectRef idx="1">
            <a:schemeClr val="accent1"/>
          </a:effectRef>
          <a:fontRef idx="minor">
            <a:schemeClr val="tx1"/>
          </a:fontRef>
        </p:style>
      </p:cxnSp>
      <p:cxnSp>
        <p:nvCxnSpPr>
          <p:cNvPr id="202" name="Straight Connector 201">
            <a:extLst>
              <a:ext uri="{FF2B5EF4-FFF2-40B4-BE49-F238E27FC236}">
                <a16:creationId xmlns:a16="http://schemas.microsoft.com/office/drawing/2014/main" id="{601398BD-9787-8BDB-CFE1-2A7BB701528D}"/>
              </a:ext>
            </a:extLst>
          </p:cNvPr>
          <p:cNvCxnSpPr>
            <a:cxnSpLocks/>
          </p:cNvCxnSpPr>
          <p:nvPr/>
        </p:nvCxnSpPr>
        <p:spPr>
          <a:xfrm>
            <a:off x="2971800" y="5257800"/>
            <a:ext cx="0" cy="102910"/>
          </a:xfrm>
          <a:prstGeom prst="line">
            <a:avLst/>
          </a:prstGeom>
          <a:ln w="38100">
            <a:solidFill>
              <a:srgbClr val="103356"/>
            </a:solidFill>
          </a:ln>
        </p:spPr>
        <p:style>
          <a:lnRef idx="2">
            <a:schemeClr val="accent1"/>
          </a:lnRef>
          <a:fillRef idx="0">
            <a:schemeClr val="accent1"/>
          </a:fillRef>
          <a:effectRef idx="1">
            <a:schemeClr val="accent1"/>
          </a:effectRef>
          <a:fontRef idx="minor">
            <a:schemeClr val="tx1"/>
          </a:fontRef>
        </p:style>
      </p:cxnSp>
      <p:cxnSp>
        <p:nvCxnSpPr>
          <p:cNvPr id="203" name="Straight Connector 202">
            <a:extLst>
              <a:ext uri="{FF2B5EF4-FFF2-40B4-BE49-F238E27FC236}">
                <a16:creationId xmlns:a16="http://schemas.microsoft.com/office/drawing/2014/main" id="{D9211940-14C0-D34A-D3B0-0F11C92B310A}"/>
              </a:ext>
            </a:extLst>
          </p:cNvPr>
          <p:cNvCxnSpPr>
            <a:cxnSpLocks/>
          </p:cNvCxnSpPr>
          <p:nvPr/>
        </p:nvCxnSpPr>
        <p:spPr>
          <a:xfrm>
            <a:off x="3657600" y="5257800"/>
            <a:ext cx="0" cy="102910"/>
          </a:xfrm>
          <a:prstGeom prst="line">
            <a:avLst/>
          </a:prstGeom>
          <a:ln w="38100">
            <a:solidFill>
              <a:srgbClr val="103356"/>
            </a:solidFill>
          </a:ln>
        </p:spPr>
        <p:style>
          <a:lnRef idx="2">
            <a:schemeClr val="accent1"/>
          </a:lnRef>
          <a:fillRef idx="0">
            <a:schemeClr val="accent1"/>
          </a:fillRef>
          <a:effectRef idx="1">
            <a:schemeClr val="accent1"/>
          </a:effectRef>
          <a:fontRef idx="minor">
            <a:schemeClr val="tx1"/>
          </a:fontRef>
        </p:style>
      </p:cxnSp>
      <p:cxnSp>
        <p:nvCxnSpPr>
          <p:cNvPr id="204" name="Straight Connector 203">
            <a:extLst>
              <a:ext uri="{FF2B5EF4-FFF2-40B4-BE49-F238E27FC236}">
                <a16:creationId xmlns:a16="http://schemas.microsoft.com/office/drawing/2014/main" id="{609A4B08-9A86-D773-4854-00010CD40095}"/>
              </a:ext>
            </a:extLst>
          </p:cNvPr>
          <p:cNvCxnSpPr>
            <a:cxnSpLocks/>
          </p:cNvCxnSpPr>
          <p:nvPr/>
        </p:nvCxnSpPr>
        <p:spPr>
          <a:xfrm>
            <a:off x="4343400" y="5257800"/>
            <a:ext cx="0" cy="102910"/>
          </a:xfrm>
          <a:prstGeom prst="line">
            <a:avLst/>
          </a:prstGeom>
          <a:ln w="38100">
            <a:solidFill>
              <a:srgbClr val="103356"/>
            </a:solidFill>
          </a:ln>
        </p:spPr>
        <p:style>
          <a:lnRef idx="2">
            <a:schemeClr val="accent1"/>
          </a:lnRef>
          <a:fillRef idx="0">
            <a:schemeClr val="accent1"/>
          </a:fillRef>
          <a:effectRef idx="1">
            <a:schemeClr val="accent1"/>
          </a:effectRef>
          <a:fontRef idx="minor">
            <a:schemeClr val="tx1"/>
          </a:fontRef>
        </p:style>
      </p:cxnSp>
      <p:cxnSp>
        <p:nvCxnSpPr>
          <p:cNvPr id="205" name="Straight Connector 204">
            <a:extLst>
              <a:ext uri="{FF2B5EF4-FFF2-40B4-BE49-F238E27FC236}">
                <a16:creationId xmlns:a16="http://schemas.microsoft.com/office/drawing/2014/main" id="{EAB9CC12-B301-51D1-8454-DBAC0E283C42}"/>
              </a:ext>
            </a:extLst>
          </p:cNvPr>
          <p:cNvCxnSpPr>
            <a:cxnSpLocks/>
          </p:cNvCxnSpPr>
          <p:nvPr/>
        </p:nvCxnSpPr>
        <p:spPr>
          <a:xfrm>
            <a:off x="5029200" y="5257800"/>
            <a:ext cx="0" cy="102910"/>
          </a:xfrm>
          <a:prstGeom prst="line">
            <a:avLst/>
          </a:prstGeom>
          <a:ln w="38100">
            <a:solidFill>
              <a:srgbClr val="103356"/>
            </a:solidFill>
          </a:ln>
        </p:spPr>
        <p:style>
          <a:lnRef idx="2">
            <a:schemeClr val="accent1"/>
          </a:lnRef>
          <a:fillRef idx="0">
            <a:schemeClr val="accent1"/>
          </a:fillRef>
          <a:effectRef idx="1">
            <a:schemeClr val="accent1"/>
          </a:effectRef>
          <a:fontRef idx="minor">
            <a:schemeClr val="tx1"/>
          </a:fontRef>
        </p:style>
      </p:cxnSp>
      <p:cxnSp>
        <p:nvCxnSpPr>
          <p:cNvPr id="206" name="Straight Connector 205">
            <a:extLst>
              <a:ext uri="{FF2B5EF4-FFF2-40B4-BE49-F238E27FC236}">
                <a16:creationId xmlns:a16="http://schemas.microsoft.com/office/drawing/2014/main" id="{5CE22AC1-9CDC-65AF-60F3-6D8DB4BBF085}"/>
              </a:ext>
            </a:extLst>
          </p:cNvPr>
          <p:cNvCxnSpPr>
            <a:cxnSpLocks/>
          </p:cNvCxnSpPr>
          <p:nvPr/>
        </p:nvCxnSpPr>
        <p:spPr>
          <a:xfrm>
            <a:off x="5715000" y="5257800"/>
            <a:ext cx="0" cy="102910"/>
          </a:xfrm>
          <a:prstGeom prst="line">
            <a:avLst/>
          </a:prstGeom>
          <a:ln w="38100">
            <a:solidFill>
              <a:srgbClr val="103356"/>
            </a:solidFill>
          </a:ln>
        </p:spPr>
        <p:style>
          <a:lnRef idx="2">
            <a:schemeClr val="accent1"/>
          </a:lnRef>
          <a:fillRef idx="0">
            <a:schemeClr val="accent1"/>
          </a:fillRef>
          <a:effectRef idx="1">
            <a:schemeClr val="accent1"/>
          </a:effectRef>
          <a:fontRef idx="minor">
            <a:schemeClr val="tx1"/>
          </a:fontRef>
        </p:style>
      </p:cxnSp>
      <p:cxnSp>
        <p:nvCxnSpPr>
          <p:cNvPr id="207" name="Straight Connector 206">
            <a:extLst>
              <a:ext uri="{FF2B5EF4-FFF2-40B4-BE49-F238E27FC236}">
                <a16:creationId xmlns:a16="http://schemas.microsoft.com/office/drawing/2014/main" id="{75D1B4D3-9607-459B-05AD-525CF62ED777}"/>
              </a:ext>
            </a:extLst>
          </p:cNvPr>
          <p:cNvCxnSpPr>
            <a:cxnSpLocks/>
          </p:cNvCxnSpPr>
          <p:nvPr/>
        </p:nvCxnSpPr>
        <p:spPr>
          <a:xfrm>
            <a:off x="6400800" y="5257800"/>
            <a:ext cx="0" cy="102910"/>
          </a:xfrm>
          <a:prstGeom prst="line">
            <a:avLst/>
          </a:prstGeom>
          <a:ln w="38100">
            <a:solidFill>
              <a:srgbClr val="103356"/>
            </a:solidFill>
          </a:ln>
        </p:spPr>
        <p:style>
          <a:lnRef idx="2">
            <a:schemeClr val="accent1"/>
          </a:lnRef>
          <a:fillRef idx="0">
            <a:schemeClr val="accent1"/>
          </a:fillRef>
          <a:effectRef idx="1">
            <a:schemeClr val="accent1"/>
          </a:effectRef>
          <a:fontRef idx="minor">
            <a:schemeClr val="tx1"/>
          </a:fontRef>
        </p:style>
      </p:cxnSp>
      <p:cxnSp>
        <p:nvCxnSpPr>
          <p:cNvPr id="208" name="Straight Connector 207">
            <a:extLst>
              <a:ext uri="{FF2B5EF4-FFF2-40B4-BE49-F238E27FC236}">
                <a16:creationId xmlns:a16="http://schemas.microsoft.com/office/drawing/2014/main" id="{3112791E-41CB-9515-2783-C1EACEC2B115}"/>
              </a:ext>
            </a:extLst>
          </p:cNvPr>
          <p:cNvCxnSpPr>
            <a:cxnSpLocks/>
          </p:cNvCxnSpPr>
          <p:nvPr/>
        </p:nvCxnSpPr>
        <p:spPr>
          <a:xfrm>
            <a:off x="7086600" y="5257800"/>
            <a:ext cx="0" cy="102910"/>
          </a:xfrm>
          <a:prstGeom prst="line">
            <a:avLst/>
          </a:prstGeom>
          <a:ln w="38100">
            <a:solidFill>
              <a:srgbClr val="103356"/>
            </a:solidFill>
          </a:ln>
        </p:spPr>
        <p:style>
          <a:lnRef idx="2">
            <a:schemeClr val="accent1"/>
          </a:lnRef>
          <a:fillRef idx="0">
            <a:schemeClr val="accent1"/>
          </a:fillRef>
          <a:effectRef idx="1">
            <a:schemeClr val="accent1"/>
          </a:effectRef>
          <a:fontRef idx="minor">
            <a:schemeClr val="tx1"/>
          </a:fontRef>
        </p:style>
      </p:cxnSp>
      <p:cxnSp>
        <p:nvCxnSpPr>
          <p:cNvPr id="209" name="Straight Connector 208">
            <a:extLst>
              <a:ext uri="{FF2B5EF4-FFF2-40B4-BE49-F238E27FC236}">
                <a16:creationId xmlns:a16="http://schemas.microsoft.com/office/drawing/2014/main" id="{0384013C-4948-19A9-1B74-B3F6668F68F3}"/>
              </a:ext>
            </a:extLst>
          </p:cNvPr>
          <p:cNvCxnSpPr>
            <a:cxnSpLocks/>
          </p:cNvCxnSpPr>
          <p:nvPr/>
        </p:nvCxnSpPr>
        <p:spPr>
          <a:xfrm>
            <a:off x="7772400" y="5257800"/>
            <a:ext cx="0" cy="102910"/>
          </a:xfrm>
          <a:prstGeom prst="line">
            <a:avLst/>
          </a:prstGeom>
          <a:ln w="38100">
            <a:solidFill>
              <a:srgbClr val="103356"/>
            </a:solidFill>
          </a:ln>
        </p:spPr>
        <p:style>
          <a:lnRef idx="2">
            <a:schemeClr val="accent1"/>
          </a:lnRef>
          <a:fillRef idx="0">
            <a:schemeClr val="accent1"/>
          </a:fillRef>
          <a:effectRef idx="1">
            <a:schemeClr val="accent1"/>
          </a:effectRef>
          <a:fontRef idx="minor">
            <a:schemeClr val="tx1"/>
          </a:fontRef>
        </p:style>
      </p:cxnSp>
      <p:cxnSp>
        <p:nvCxnSpPr>
          <p:cNvPr id="210" name="Straight Connector 209">
            <a:extLst>
              <a:ext uri="{FF2B5EF4-FFF2-40B4-BE49-F238E27FC236}">
                <a16:creationId xmlns:a16="http://schemas.microsoft.com/office/drawing/2014/main" id="{F5D0C16E-6BDD-EC46-8018-AFFBC0134925}"/>
              </a:ext>
            </a:extLst>
          </p:cNvPr>
          <p:cNvCxnSpPr>
            <a:cxnSpLocks/>
          </p:cNvCxnSpPr>
          <p:nvPr/>
        </p:nvCxnSpPr>
        <p:spPr>
          <a:xfrm>
            <a:off x="8458200" y="5257800"/>
            <a:ext cx="0" cy="102910"/>
          </a:xfrm>
          <a:prstGeom prst="line">
            <a:avLst/>
          </a:prstGeom>
          <a:ln w="38100">
            <a:solidFill>
              <a:srgbClr val="103356"/>
            </a:solidFill>
          </a:ln>
        </p:spPr>
        <p:style>
          <a:lnRef idx="2">
            <a:schemeClr val="accent1"/>
          </a:lnRef>
          <a:fillRef idx="0">
            <a:schemeClr val="accent1"/>
          </a:fillRef>
          <a:effectRef idx="1">
            <a:schemeClr val="accent1"/>
          </a:effectRef>
          <a:fontRef idx="minor">
            <a:schemeClr val="tx1"/>
          </a:fontRef>
        </p:style>
      </p:cxnSp>
      <p:cxnSp>
        <p:nvCxnSpPr>
          <p:cNvPr id="211" name="Straight Connector 210">
            <a:extLst>
              <a:ext uri="{FF2B5EF4-FFF2-40B4-BE49-F238E27FC236}">
                <a16:creationId xmlns:a16="http://schemas.microsoft.com/office/drawing/2014/main" id="{A5CCFFA4-6C37-24D6-3A92-CA89596666FB}"/>
              </a:ext>
            </a:extLst>
          </p:cNvPr>
          <p:cNvCxnSpPr>
            <a:cxnSpLocks/>
          </p:cNvCxnSpPr>
          <p:nvPr/>
        </p:nvCxnSpPr>
        <p:spPr>
          <a:xfrm>
            <a:off x="9829800" y="5257800"/>
            <a:ext cx="0" cy="102910"/>
          </a:xfrm>
          <a:prstGeom prst="line">
            <a:avLst/>
          </a:prstGeom>
          <a:ln w="38100">
            <a:solidFill>
              <a:srgbClr val="103356"/>
            </a:solidFill>
          </a:ln>
        </p:spPr>
        <p:style>
          <a:lnRef idx="2">
            <a:schemeClr val="accent1"/>
          </a:lnRef>
          <a:fillRef idx="0">
            <a:schemeClr val="accent1"/>
          </a:fillRef>
          <a:effectRef idx="1">
            <a:schemeClr val="accent1"/>
          </a:effectRef>
          <a:fontRef idx="minor">
            <a:schemeClr val="tx1"/>
          </a:fontRef>
        </p:style>
      </p:cxnSp>
      <p:cxnSp>
        <p:nvCxnSpPr>
          <p:cNvPr id="212" name="Straight Connector 211">
            <a:extLst>
              <a:ext uri="{FF2B5EF4-FFF2-40B4-BE49-F238E27FC236}">
                <a16:creationId xmlns:a16="http://schemas.microsoft.com/office/drawing/2014/main" id="{0D359C44-B3CD-59A2-96FA-DCD3A4BF78E7}"/>
              </a:ext>
            </a:extLst>
          </p:cNvPr>
          <p:cNvCxnSpPr>
            <a:cxnSpLocks/>
          </p:cNvCxnSpPr>
          <p:nvPr/>
        </p:nvCxnSpPr>
        <p:spPr>
          <a:xfrm>
            <a:off x="10515600" y="5257800"/>
            <a:ext cx="0" cy="102910"/>
          </a:xfrm>
          <a:prstGeom prst="line">
            <a:avLst/>
          </a:prstGeom>
          <a:ln w="38100">
            <a:solidFill>
              <a:srgbClr val="103356"/>
            </a:solidFill>
          </a:ln>
        </p:spPr>
        <p:style>
          <a:lnRef idx="2">
            <a:schemeClr val="accent1"/>
          </a:lnRef>
          <a:fillRef idx="0">
            <a:schemeClr val="accent1"/>
          </a:fillRef>
          <a:effectRef idx="1">
            <a:schemeClr val="accent1"/>
          </a:effectRef>
          <a:fontRef idx="minor">
            <a:schemeClr val="tx1"/>
          </a:fontRef>
        </p:style>
      </p:cxnSp>
      <p:cxnSp>
        <p:nvCxnSpPr>
          <p:cNvPr id="213" name="Straight Connector 212">
            <a:extLst>
              <a:ext uri="{FF2B5EF4-FFF2-40B4-BE49-F238E27FC236}">
                <a16:creationId xmlns:a16="http://schemas.microsoft.com/office/drawing/2014/main" id="{F86B36A0-BA0A-A522-FE60-EDC4CD3793B7}"/>
              </a:ext>
            </a:extLst>
          </p:cNvPr>
          <p:cNvCxnSpPr>
            <a:cxnSpLocks/>
          </p:cNvCxnSpPr>
          <p:nvPr/>
        </p:nvCxnSpPr>
        <p:spPr>
          <a:xfrm>
            <a:off x="9144000" y="5257800"/>
            <a:ext cx="0" cy="102910"/>
          </a:xfrm>
          <a:prstGeom prst="line">
            <a:avLst/>
          </a:prstGeom>
          <a:ln w="38100">
            <a:solidFill>
              <a:srgbClr val="103356"/>
            </a:solidFill>
          </a:ln>
        </p:spPr>
        <p:style>
          <a:lnRef idx="2">
            <a:schemeClr val="accent1"/>
          </a:lnRef>
          <a:fillRef idx="0">
            <a:schemeClr val="accent1"/>
          </a:fillRef>
          <a:effectRef idx="1">
            <a:schemeClr val="accent1"/>
          </a:effectRef>
          <a:fontRef idx="minor">
            <a:schemeClr val="tx1"/>
          </a:fontRef>
        </p:style>
      </p:cxnSp>
      <p:sp>
        <p:nvSpPr>
          <p:cNvPr id="214" name="TextBox 213">
            <a:extLst>
              <a:ext uri="{FF2B5EF4-FFF2-40B4-BE49-F238E27FC236}">
                <a16:creationId xmlns:a16="http://schemas.microsoft.com/office/drawing/2014/main" id="{3CB0CAD7-DE4C-FEB9-138C-C4563D38C35C}"/>
              </a:ext>
            </a:extLst>
          </p:cNvPr>
          <p:cNvSpPr txBox="1"/>
          <p:nvPr/>
        </p:nvSpPr>
        <p:spPr>
          <a:xfrm>
            <a:off x="1600201" y="5334000"/>
            <a:ext cx="685799" cy="38100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Corbel Light" panose="020B0303020204020204" pitchFamily="34" charset="0"/>
              </a:rPr>
              <a:t>Oct</a:t>
            </a:r>
          </a:p>
        </p:txBody>
      </p:sp>
      <p:sp>
        <p:nvSpPr>
          <p:cNvPr id="215" name="TextBox 214">
            <a:extLst>
              <a:ext uri="{FF2B5EF4-FFF2-40B4-BE49-F238E27FC236}">
                <a16:creationId xmlns:a16="http://schemas.microsoft.com/office/drawing/2014/main" id="{093C4ED3-00B6-9D27-F9D8-469F0518F2CB}"/>
              </a:ext>
            </a:extLst>
          </p:cNvPr>
          <p:cNvSpPr txBox="1"/>
          <p:nvPr/>
        </p:nvSpPr>
        <p:spPr>
          <a:xfrm>
            <a:off x="2971800" y="5334000"/>
            <a:ext cx="685799" cy="38100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Corbel Light" panose="020B0303020204020204" pitchFamily="34" charset="0"/>
              </a:rPr>
              <a:t>Dec</a:t>
            </a:r>
          </a:p>
        </p:txBody>
      </p:sp>
      <p:sp>
        <p:nvSpPr>
          <p:cNvPr id="216" name="TextBox 215">
            <a:extLst>
              <a:ext uri="{FF2B5EF4-FFF2-40B4-BE49-F238E27FC236}">
                <a16:creationId xmlns:a16="http://schemas.microsoft.com/office/drawing/2014/main" id="{0843925E-E349-4310-14A6-3559722C89AE}"/>
              </a:ext>
            </a:extLst>
          </p:cNvPr>
          <p:cNvSpPr txBox="1"/>
          <p:nvPr/>
        </p:nvSpPr>
        <p:spPr>
          <a:xfrm>
            <a:off x="4343400" y="5334000"/>
            <a:ext cx="685799" cy="38100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Corbel Light" panose="020B0303020204020204" pitchFamily="34" charset="0"/>
              </a:rPr>
              <a:t>Feb</a:t>
            </a:r>
          </a:p>
        </p:txBody>
      </p:sp>
      <p:sp>
        <p:nvSpPr>
          <p:cNvPr id="217" name="TextBox 216">
            <a:extLst>
              <a:ext uri="{FF2B5EF4-FFF2-40B4-BE49-F238E27FC236}">
                <a16:creationId xmlns:a16="http://schemas.microsoft.com/office/drawing/2014/main" id="{D3DBCE27-1C96-3A93-0F4F-DE66870B89F9}"/>
              </a:ext>
            </a:extLst>
          </p:cNvPr>
          <p:cNvSpPr txBox="1"/>
          <p:nvPr/>
        </p:nvSpPr>
        <p:spPr>
          <a:xfrm>
            <a:off x="5715000" y="5334000"/>
            <a:ext cx="685799" cy="38100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Corbel Light" panose="020B0303020204020204" pitchFamily="34" charset="0"/>
              </a:rPr>
              <a:t>Apr</a:t>
            </a:r>
          </a:p>
        </p:txBody>
      </p:sp>
      <p:sp>
        <p:nvSpPr>
          <p:cNvPr id="218" name="TextBox 217">
            <a:extLst>
              <a:ext uri="{FF2B5EF4-FFF2-40B4-BE49-F238E27FC236}">
                <a16:creationId xmlns:a16="http://schemas.microsoft.com/office/drawing/2014/main" id="{1D26DD41-EC0B-2403-765F-BDD9E4FA8B7F}"/>
              </a:ext>
            </a:extLst>
          </p:cNvPr>
          <p:cNvSpPr txBox="1"/>
          <p:nvPr/>
        </p:nvSpPr>
        <p:spPr>
          <a:xfrm>
            <a:off x="7086600" y="5334000"/>
            <a:ext cx="685799" cy="38100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Corbel Light" panose="020B0303020204020204" pitchFamily="34" charset="0"/>
              </a:rPr>
              <a:t>Jun</a:t>
            </a:r>
          </a:p>
        </p:txBody>
      </p:sp>
      <p:sp>
        <p:nvSpPr>
          <p:cNvPr id="219" name="TextBox 218">
            <a:extLst>
              <a:ext uri="{FF2B5EF4-FFF2-40B4-BE49-F238E27FC236}">
                <a16:creationId xmlns:a16="http://schemas.microsoft.com/office/drawing/2014/main" id="{E2F1E983-476B-CB2C-165F-FC3C0095DA65}"/>
              </a:ext>
            </a:extLst>
          </p:cNvPr>
          <p:cNvSpPr txBox="1"/>
          <p:nvPr/>
        </p:nvSpPr>
        <p:spPr>
          <a:xfrm>
            <a:off x="8458200" y="5334000"/>
            <a:ext cx="685799" cy="38100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Corbel Light" panose="020B0303020204020204" pitchFamily="34" charset="0"/>
              </a:rPr>
              <a:t>Aug</a:t>
            </a:r>
          </a:p>
        </p:txBody>
      </p:sp>
      <p:sp>
        <p:nvSpPr>
          <p:cNvPr id="220" name="TextBox 219">
            <a:extLst>
              <a:ext uri="{FF2B5EF4-FFF2-40B4-BE49-F238E27FC236}">
                <a16:creationId xmlns:a16="http://schemas.microsoft.com/office/drawing/2014/main" id="{42EBBAC2-0498-6DA5-3DAD-74FCF3CB9D83}"/>
              </a:ext>
            </a:extLst>
          </p:cNvPr>
          <p:cNvSpPr txBox="1"/>
          <p:nvPr/>
        </p:nvSpPr>
        <p:spPr>
          <a:xfrm>
            <a:off x="9829800" y="5334000"/>
            <a:ext cx="685799" cy="38100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Corbel Light" panose="020B0303020204020204" pitchFamily="34" charset="0"/>
              </a:rPr>
              <a:t>Oct</a:t>
            </a:r>
          </a:p>
        </p:txBody>
      </p:sp>
      <p:sp>
        <p:nvSpPr>
          <p:cNvPr id="222" name="TextBox 221">
            <a:extLst>
              <a:ext uri="{FF2B5EF4-FFF2-40B4-BE49-F238E27FC236}">
                <a16:creationId xmlns:a16="http://schemas.microsoft.com/office/drawing/2014/main" id="{9EA1C850-8873-4299-A535-79CB364D9AC3}"/>
              </a:ext>
            </a:extLst>
          </p:cNvPr>
          <p:cNvSpPr txBox="1"/>
          <p:nvPr/>
        </p:nvSpPr>
        <p:spPr>
          <a:xfrm>
            <a:off x="2286000" y="5334000"/>
            <a:ext cx="685799" cy="38100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Corbel Light" panose="020B0303020204020204" pitchFamily="34" charset="0"/>
              </a:rPr>
              <a:t>Nov</a:t>
            </a:r>
          </a:p>
        </p:txBody>
      </p:sp>
      <p:sp>
        <p:nvSpPr>
          <p:cNvPr id="223" name="TextBox 222">
            <a:extLst>
              <a:ext uri="{FF2B5EF4-FFF2-40B4-BE49-F238E27FC236}">
                <a16:creationId xmlns:a16="http://schemas.microsoft.com/office/drawing/2014/main" id="{11D03BF0-7B58-984E-DF25-55020C10259F}"/>
              </a:ext>
            </a:extLst>
          </p:cNvPr>
          <p:cNvSpPr txBox="1"/>
          <p:nvPr/>
        </p:nvSpPr>
        <p:spPr>
          <a:xfrm>
            <a:off x="3657599" y="5334000"/>
            <a:ext cx="685799" cy="38100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Corbel Light" panose="020B0303020204020204" pitchFamily="34" charset="0"/>
              </a:rPr>
              <a:t>Jan</a:t>
            </a:r>
          </a:p>
        </p:txBody>
      </p:sp>
      <p:sp>
        <p:nvSpPr>
          <p:cNvPr id="224" name="TextBox 223">
            <a:extLst>
              <a:ext uri="{FF2B5EF4-FFF2-40B4-BE49-F238E27FC236}">
                <a16:creationId xmlns:a16="http://schemas.microsoft.com/office/drawing/2014/main" id="{F83ED848-D7E3-321C-8E96-1395671EF1A9}"/>
              </a:ext>
            </a:extLst>
          </p:cNvPr>
          <p:cNvSpPr txBox="1"/>
          <p:nvPr/>
        </p:nvSpPr>
        <p:spPr>
          <a:xfrm>
            <a:off x="5029199" y="5334000"/>
            <a:ext cx="685799" cy="38100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Corbel Light" panose="020B0303020204020204" pitchFamily="34" charset="0"/>
              </a:rPr>
              <a:t>Mar</a:t>
            </a:r>
          </a:p>
        </p:txBody>
      </p:sp>
      <p:sp>
        <p:nvSpPr>
          <p:cNvPr id="225" name="TextBox 224">
            <a:extLst>
              <a:ext uri="{FF2B5EF4-FFF2-40B4-BE49-F238E27FC236}">
                <a16:creationId xmlns:a16="http://schemas.microsoft.com/office/drawing/2014/main" id="{2E13A205-992A-FCE2-D801-8D94C73FEC07}"/>
              </a:ext>
            </a:extLst>
          </p:cNvPr>
          <p:cNvSpPr txBox="1"/>
          <p:nvPr/>
        </p:nvSpPr>
        <p:spPr>
          <a:xfrm>
            <a:off x="6400799" y="5334000"/>
            <a:ext cx="685799" cy="38100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Corbel Light" panose="020B0303020204020204" pitchFamily="34" charset="0"/>
              </a:rPr>
              <a:t>May</a:t>
            </a:r>
          </a:p>
        </p:txBody>
      </p:sp>
      <p:sp>
        <p:nvSpPr>
          <p:cNvPr id="226" name="TextBox 225">
            <a:extLst>
              <a:ext uri="{FF2B5EF4-FFF2-40B4-BE49-F238E27FC236}">
                <a16:creationId xmlns:a16="http://schemas.microsoft.com/office/drawing/2014/main" id="{6E1A0495-C070-960B-84A8-8CB9825C54F8}"/>
              </a:ext>
            </a:extLst>
          </p:cNvPr>
          <p:cNvSpPr txBox="1"/>
          <p:nvPr/>
        </p:nvSpPr>
        <p:spPr>
          <a:xfrm>
            <a:off x="7772399" y="5334000"/>
            <a:ext cx="685799" cy="38100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Corbel Light" panose="020B0303020204020204" pitchFamily="34" charset="0"/>
              </a:rPr>
              <a:t>Jul</a:t>
            </a:r>
          </a:p>
        </p:txBody>
      </p:sp>
      <p:sp>
        <p:nvSpPr>
          <p:cNvPr id="227" name="TextBox 226">
            <a:extLst>
              <a:ext uri="{FF2B5EF4-FFF2-40B4-BE49-F238E27FC236}">
                <a16:creationId xmlns:a16="http://schemas.microsoft.com/office/drawing/2014/main" id="{F1146C25-A92A-F0C0-E507-FB54FD77FD7A}"/>
              </a:ext>
            </a:extLst>
          </p:cNvPr>
          <p:cNvSpPr txBox="1"/>
          <p:nvPr/>
        </p:nvSpPr>
        <p:spPr>
          <a:xfrm>
            <a:off x="9143999" y="5334000"/>
            <a:ext cx="685799" cy="38100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Corbel Light" panose="020B0303020204020204" pitchFamily="34" charset="0"/>
              </a:rPr>
              <a:t>Sep</a:t>
            </a:r>
          </a:p>
        </p:txBody>
      </p:sp>
      <p:cxnSp>
        <p:nvCxnSpPr>
          <p:cNvPr id="229" name="Straight Connector 228">
            <a:extLst>
              <a:ext uri="{FF2B5EF4-FFF2-40B4-BE49-F238E27FC236}">
                <a16:creationId xmlns:a16="http://schemas.microsoft.com/office/drawing/2014/main" id="{E8DA2408-D6FE-4B8E-085A-9BA4FB67C7F1}"/>
              </a:ext>
            </a:extLst>
          </p:cNvPr>
          <p:cNvCxnSpPr>
            <a:cxnSpLocks/>
          </p:cNvCxnSpPr>
          <p:nvPr/>
        </p:nvCxnSpPr>
        <p:spPr>
          <a:xfrm>
            <a:off x="914400" y="5257800"/>
            <a:ext cx="10363200" cy="0"/>
          </a:xfrm>
          <a:prstGeom prst="line">
            <a:avLst/>
          </a:prstGeom>
          <a:ln w="76200">
            <a:solidFill>
              <a:srgbClr val="103356"/>
            </a:solidFill>
            <a:headEnd type="stealth"/>
            <a:tailEnd type="stealth"/>
          </a:ln>
        </p:spPr>
        <p:style>
          <a:lnRef idx="2">
            <a:schemeClr val="accent1"/>
          </a:lnRef>
          <a:fillRef idx="0">
            <a:schemeClr val="accent1"/>
          </a:fillRef>
          <a:effectRef idx="1">
            <a:schemeClr val="accent1"/>
          </a:effectRef>
          <a:fontRef idx="minor">
            <a:schemeClr val="tx1"/>
          </a:fontRef>
        </p:style>
      </p:cxnSp>
      <p:sp>
        <p:nvSpPr>
          <p:cNvPr id="257" name="Oval 256">
            <a:extLst>
              <a:ext uri="{FF2B5EF4-FFF2-40B4-BE49-F238E27FC236}">
                <a16:creationId xmlns:a16="http://schemas.microsoft.com/office/drawing/2014/main" id="{D3C0369B-0147-A923-BAD5-EA324C0785D0}"/>
              </a:ext>
            </a:extLst>
          </p:cNvPr>
          <p:cNvSpPr/>
          <p:nvPr/>
        </p:nvSpPr>
        <p:spPr>
          <a:xfrm>
            <a:off x="1905000" y="5181600"/>
            <a:ext cx="152400" cy="152390"/>
          </a:xfrm>
          <a:prstGeom prst="ellipse">
            <a:avLst/>
          </a:prstGeom>
          <a:solidFill>
            <a:srgbClr val="FF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58" name="Oval 257">
            <a:extLst>
              <a:ext uri="{FF2B5EF4-FFF2-40B4-BE49-F238E27FC236}">
                <a16:creationId xmlns:a16="http://schemas.microsoft.com/office/drawing/2014/main" id="{A5D45857-CD1C-CA83-14D0-2B85873D18C3}"/>
              </a:ext>
            </a:extLst>
          </p:cNvPr>
          <p:cNvSpPr/>
          <p:nvPr/>
        </p:nvSpPr>
        <p:spPr>
          <a:xfrm>
            <a:off x="2209800" y="5181600"/>
            <a:ext cx="152400" cy="152390"/>
          </a:xfrm>
          <a:prstGeom prst="ellipse">
            <a:avLst/>
          </a:prstGeom>
          <a:solidFill>
            <a:srgbClr val="FF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59" name="Oval 258">
            <a:extLst>
              <a:ext uri="{FF2B5EF4-FFF2-40B4-BE49-F238E27FC236}">
                <a16:creationId xmlns:a16="http://schemas.microsoft.com/office/drawing/2014/main" id="{CCD78F8B-1D7F-CDB5-BE50-3E3D3D88C7D0}"/>
              </a:ext>
            </a:extLst>
          </p:cNvPr>
          <p:cNvSpPr/>
          <p:nvPr/>
        </p:nvSpPr>
        <p:spPr>
          <a:xfrm>
            <a:off x="2514600" y="5181600"/>
            <a:ext cx="152400" cy="152390"/>
          </a:xfrm>
          <a:prstGeom prst="ellipse">
            <a:avLst/>
          </a:prstGeom>
          <a:solidFill>
            <a:srgbClr val="FF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60" name="Oval 259">
            <a:extLst>
              <a:ext uri="{FF2B5EF4-FFF2-40B4-BE49-F238E27FC236}">
                <a16:creationId xmlns:a16="http://schemas.microsoft.com/office/drawing/2014/main" id="{DF61FD84-897D-7164-51B3-BD515E71F213}"/>
              </a:ext>
            </a:extLst>
          </p:cNvPr>
          <p:cNvSpPr/>
          <p:nvPr/>
        </p:nvSpPr>
        <p:spPr>
          <a:xfrm>
            <a:off x="3810000" y="5181600"/>
            <a:ext cx="152400" cy="152390"/>
          </a:xfrm>
          <a:prstGeom prst="ellipse">
            <a:avLst/>
          </a:prstGeom>
          <a:solidFill>
            <a:srgbClr val="FF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61" name="Oval 260">
            <a:extLst>
              <a:ext uri="{FF2B5EF4-FFF2-40B4-BE49-F238E27FC236}">
                <a16:creationId xmlns:a16="http://schemas.microsoft.com/office/drawing/2014/main" id="{413C1966-0B25-E6C9-D85D-5397A7CD6C26}"/>
              </a:ext>
            </a:extLst>
          </p:cNvPr>
          <p:cNvSpPr/>
          <p:nvPr/>
        </p:nvSpPr>
        <p:spPr>
          <a:xfrm>
            <a:off x="4038600" y="5181600"/>
            <a:ext cx="152400" cy="152390"/>
          </a:xfrm>
          <a:prstGeom prst="ellipse">
            <a:avLst/>
          </a:prstGeom>
          <a:solidFill>
            <a:srgbClr val="FF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62" name="Oval 261">
            <a:extLst>
              <a:ext uri="{FF2B5EF4-FFF2-40B4-BE49-F238E27FC236}">
                <a16:creationId xmlns:a16="http://schemas.microsoft.com/office/drawing/2014/main" id="{5370F48B-C88B-9F85-AAFD-B66728F07DCA}"/>
              </a:ext>
            </a:extLst>
          </p:cNvPr>
          <p:cNvSpPr/>
          <p:nvPr/>
        </p:nvSpPr>
        <p:spPr>
          <a:xfrm>
            <a:off x="4267200" y="5181600"/>
            <a:ext cx="152400" cy="152390"/>
          </a:xfrm>
          <a:prstGeom prst="ellipse">
            <a:avLst/>
          </a:prstGeom>
          <a:solidFill>
            <a:srgbClr val="FF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63" name="Oval 262">
            <a:extLst>
              <a:ext uri="{FF2B5EF4-FFF2-40B4-BE49-F238E27FC236}">
                <a16:creationId xmlns:a16="http://schemas.microsoft.com/office/drawing/2014/main" id="{DD6FB5CF-9966-499C-1FE6-5626008DEC2C}"/>
              </a:ext>
            </a:extLst>
          </p:cNvPr>
          <p:cNvSpPr/>
          <p:nvPr/>
        </p:nvSpPr>
        <p:spPr>
          <a:xfrm>
            <a:off x="4495800" y="5181600"/>
            <a:ext cx="152400" cy="152390"/>
          </a:xfrm>
          <a:prstGeom prst="ellipse">
            <a:avLst/>
          </a:prstGeom>
          <a:solidFill>
            <a:srgbClr val="FF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64" name="Oval 263">
            <a:extLst>
              <a:ext uri="{FF2B5EF4-FFF2-40B4-BE49-F238E27FC236}">
                <a16:creationId xmlns:a16="http://schemas.microsoft.com/office/drawing/2014/main" id="{AE33F890-A790-A088-B941-A4A1D0A5EE05}"/>
              </a:ext>
            </a:extLst>
          </p:cNvPr>
          <p:cNvSpPr/>
          <p:nvPr/>
        </p:nvSpPr>
        <p:spPr>
          <a:xfrm>
            <a:off x="4800600" y="5181600"/>
            <a:ext cx="152400" cy="152390"/>
          </a:xfrm>
          <a:prstGeom prst="ellipse">
            <a:avLst/>
          </a:prstGeom>
          <a:solidFill>
            <a:srgbClr val="FF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65" name="Oval 264">
            <a:extLst>
              <a:ext uri="{FF2B5EF4-FFF2-40B4-BE49-F238E27FC236}">
                <a16:creationId xmlns:a16="http://schemas.microsoft.com/office/drawing/2014/main" id="{4E765CD3-A37E-62A9-0F8D-FD5BC431C0A8}"/>
              </a:ext>
            </a:extLst>
          </p:cNvPr>
          <p:cNvSpPr/>
          <p:nvPr/>
        </p:nvSpPr>
        <p:spPr>
          <a:xfrm>
            <a:off x="5486400" y="5181600"/>
            <a:ext cx="152400" cy="152390"/>
          </a:xfrm>
          <a:prstGeom prst="ellipse">
            <a:avLst/>
          </a:prstGeom>
          <a:solidFill>
            <a:srgbClr val="FF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66" name="Oval 265">
            <a:extLst>
              <a:ext uri="{FF2B5EF4-FFF2-40B4-BE49-F238E27FC236}">
                <a16:creationId xmlns:a16="http://schemas.microsoft.com/office/drawing/2014/main" id="{31CA4322-EADB-7DA5-F002-355459CA266A}"/>
              </a:ext>
            </a:extLst>
          </p:cNvPr>
          <p:cNvSpPr/>
          <p:nvPr/>
        </p:nvSpPr>
        <p:spPr>
          <a:xfrm>
            <a:off x="5943600" y="5181600"/>
            <a:ext cx="152400" cy="152390"/>
          </a:xfrm>
          <a:prstGeom prst="ellipse">
            <a:avLst/>
          </a:prstGeom>
          <a:solidFill>
            <a:srgbClr val="FF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67" name="TextBox 266">
            <a:extLst>
              <a:ext uri="{FF2B5EF4-FFF2-40B4-BE49-F238E27FC236}">
                <a16:creationId xmlns:a16="http://schemas.microsoft.com/office/drawing/2014/main" id="{398199F4-8ECA-2482-1E26-5B3F490C601F}"/>
              </a:ext>
            </a:extLst>
          </p:cNvPr>
          <p:cNvSpPr txBox="1"/>
          <p:nvPr/>
        </p:nvSpPr>
        <p:spPr>
          <a:xfrm>
            <a:off x="1981200" y="5562600"/>
            <a:ext cx="1447801" cy="369332"/>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300" normalizeH="0" baseline="0" noProof="0" dirty="0">
                <a:ln>
                  <a:noFill/>
                </a:ln>
                <a:solidFill>
                  <a:srgbClr val="002B49"/>
                </a:solidFill>
                <a:effectLst/>
                <a:uLnTx/>
                <a:uFillTx/>
                <a:latin typeface="Corbel" panose="020B0503020204020204"/>
                <a:ea typeface="+mn-ea"/>
                <a:cs typeface="+mn-cs"/>
              </a:rPr>
              <a:t>2023</a:t>
            </a:r>
          </a:p>
        </p:txBody>
      </p:sp>
      <p:sp>
        <p:nvSpPr>
          <p:cNvPr id="268" name="TextBox 267">
            <a:extLst>
              <a:ext uri="{FF2B5EF4-FFF2-40B4-BE49-F238E27FC236}">
                <a16:creationId xmlns:a16="http://schemas.microsoft.com/office/drawing/2014/main" id="{0D34B8B4-00FC-8DD4-7B1C-B35DC3F36D12}"/>
              </a:ext>
            </a:extLst>
          </p:cNvPr>
          <p:cNvSpPr txBox="1"/>
          <p:nvPr/>
        </p:nvSpPr>
        <p:spPr>
          <a:xfrm>
            <a:off x="3962400" y="5562600"/>
            <a:ext cx="1295400" cy="369332"/>
          </a:xfrm>
          <a:prstGeom prst="rect">
            <a:avLst/>
          </a:prstGeom>
          <a:noFill/>
        </p:spPr>
        <p:txBody>
          <a:bodyPr wrap="square"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300" normalizeH="0" baseline="0" noProof="0" dirty="0">
                <a:ln>
                  <a:noFill/>
                </a:ln>
                <a:solidFill>
                  <a:srgbClr val="002B49"/>
                </a:solidFill>
                <a:effectLst/>
                <a:uLnTx/>
                <a:uFillTx/>
                <a:latin typeface="Corbel" panose="020B0503020204020204"/>
                <a:ea typeface="+mn-ea"/>
                <a:cs typeface="+mn-cs"/>
              </a:rPr>
              <a:t>2024</a:t>
            </a:r>
          </a:p>
        </p:txBody>
      </p:sp>
      <p:sp>
        <p:nvSpPr>
          <p:cNvPr id="271" name="Oval 270">
            <a:extLst>
              <a:ext uri="{FF2B5EF4-FFF2-40B4-BE49-F238E27FC236}">
                <a16:creationId xmlns:a16="http://schemas.microsoft.com/office/drawing/2014/main" id="{CAAD8275-DE78-D99A-85CA-1875DBE638CB}"/>
              </a:ext>
            </a:extLst>
          </p:cNvPr>
          <p:cNvSpPr/>
          <p:nvPr/>
        </p:nvSpPr>
        <p:spPr>
          <a:xfrm>
            <a:off x="6172200" y="5181600"/>
            <a:ext cx="152400" cy="152390"/>
          </a:xfrm>
          <a:prstGeom prst="ellipse">
            <a:avLst/>
          </a:prstGeom>
          <a:solidFill>
            <a:srgbClr val="FF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73" name="Oval 272">
            <a:extLst>
              <a:ext uri="{FF2B5EF4-FFF2-40B4-BE49-F238E27FC236}">
                <a16:creationId xmlns:a16="http://schemas.microsoft.com/office/drawing/2014/main" id="{953488F8-6150-BF80-FA3F-A0E339C7455A}"/>
              </a:ext>
            </a:extLst>
          </p:cNvPr>
          <p:cNvSpPr/>
          <p:nvPr/>
        </p:nvSpPr>
        <p:spPr>
          <a:xfrm>
            <a:off x="6934200" y="5181600"/>
            <a:ext cx="152400" cy="152390"/>
          </a:xfrm>
          <a:prstGeom prst="ellipse">
            <a:avLst/>
          </a:prstGeom>
          <a:solidFill>
            <a:srgbClr val="FF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75" name="Oval 274">
            <a:extLst>
              <a:ext uri="{FF2B5EF4-FFF2-40B4-BE49-F238E27FC236}">
                <a16:creationId xmlns:a16="http://schemas.microsoft.com/office/drawing/2014/main" id="{CCEA52BC-D2C8-A2D1-488A-25BDF5A09F13}"/>
              </a:ext>
            </a:extLst>
          </p:cNvPr>
          <p:cNvSpPr/>
          <p:nvPr/>
        </p:nvSpPr>
        <p:spPr>
          <a:xfrm>
            <a:off x="7772400" y="5181600"/>
            <a:ext cx="152400" cy="152390"/>
          </a:xfrm>
          <a:prstGeom prst="ellipse">
            <a:avLst/>
          </a:prstGeom>
          <a:solidFill>
            <a:srgbClr val="FF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77" name="Oval 276">
            <a:extLst>
              <a:ext uri="{FF2B5EF4-FFF2-40B4-BE49-F238E27FC236}">
                <a16:creationId xmlns:a16="http://schemas.microsoft.com/office/drawing/2014/main" id="{6E32D7E3-4AC0-D562-5592-D31CDC568167}"/>
              </a:ext>
            </a:extLst>
          </p:cNvPr>
          <p:cNvSpPr/>
          <p:nvPr/>
        </p:nvSpPr>
        <p:spPr>
          <a:xfrm>
            <a:off x="9220200" y="5181600"/>
            <a:ext cx="152400" cy="152390"/>
          </a:xfrm>
          <a:prstGeom prst="ellipse">
            <a:avLst/>
          </a:prstGeom>
          <a:solidFill>
            <a:srgbClr val="FF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79" name="Oval 278">
            <a:extLst>
              <a:ext uri="{FF2B5EF4-FFF2-40B4-BE49-F238E27FC236}">
                <a16:creationId xmlns:a16="http://schemas.microsoft.com/office/drawing/2014/main" id="{0B5FE49B-95F7-6B83-C3EB-E76B59B3769F}"/>
              </a:ext>
            </a:extLst>
          </p:cNvPr>
          <p:cNvSpPr/>
          <p:nvPr/>
        </p:nvSpPr>
        <p:spPr>
          <a:xfrm>
            <a:off x="9601200" y="5181600"/>
            <a:ext cx="152400" cy="152390"/>
          </a:xfrm>
          <a:prstGeom prst="ellipse">
            <a:avLst/>
          </a:prstGeom>
          <a:solidFill>
            <a:srgbClr val="FF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81" name="Oval 280">
            <a:extLst>
              <a:ext uri="{FF2B5EF4-FFF2-40B4-BE49-F238E27FC236}">
                <a16:creationId xmlns:a16="http://schemas.microsoft.com/office/drawing/2014/main" id="{E8ED790B-6A38-E15A-B6BE-7AC3C14D9B44}"/>
              </a:ext>
            </a:extLst>
          </p:cNvPr>
          <p:cNvSpPr/>
          <p:nvPr/>
        </p:nvSpPr>
        <p:spPr>
          <a:xfrm>
            <a:off x="10287000" y="5181600"/>
            <a:ext cx="152400" cy="152390"/>
          </a:xfrm>
          <a:prstGeom prst="ellipse">
            <a:avLst/>
          </a:prstGeom>
          <a:solidFill>
            <a:srgbClr val="FF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85" name="Oval 284">
            <a:extLst>
              <a:ext uri="{FF2B5EF4-FFF2-40B4-BE49-F238E27FC236}">
                <a16:creationId xmlns:a16="http://schemas.microsoft.com/office/drawing/2014/main" id="{1E7A1A1A-C760-C533-F78D-88C52F55A503}"/>
              </a:ext>
            </a:extLst>
          </p:cNvPr>
          <p:cNvSpPr/>
          <p:nvPr/>
        </p:nvSpPr>
        <p:spPr>
          <a:xfrm>
            <a:off x="9982200" y="5181600"/>
            <a:ext cx="152400" cy="152390"/>
          </a:xfrm>
          <a:prstGeom prst="ellipse">
            <a:avLst/>
          </a:prstGeom>
          <a:solidFill>
            <a:srgbClr val="FF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9" name="TextBox 18">
            <a:extLst>
              <a:ext uri="{FF2B5EF4-FFF2-40B4-BE49-F238E27FC236}">
                <a16:creationId xmlns:a16="http://schemas.microsoft.com/office/drawing/2014/main" id="{8B4E4F03-8244-8F93-3114-A9D411D06480}"/>
              </a:ext>
            </a:extLst>
          </p:cNvPr>
          <p:cNvSpPr txBox="1"/>
          <p:nvPr/>
        </p:nvSpPr>
        <p:spPr>
          <a:xfrm rot="16200000">
            <a:off x="101400" y="2610122"/>
            <a:ext cx="1156995" cy="356350"/>
          </a:xfrm>
          <a:prstGeom prst="roundRect">
            <a:avLst>
              <a:gd name="adj" fmla="val 50000"/>
            </a:avLst>
          </a:prstGeom>
          <a:solidFill>
            <a:srgbClr val="FFDF7F"/>
          </a:solidFill>
          <a:ln w="3175">
            <a:solidFill>
              <a:srgbClr val="103356"/>
            </a:solid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B49"/>
                </a:solidFill>
                <a:effectLst/>
                <a:uLnTx/>
                <a:uFillTx/>
                <a:latin typeface="Corbel" panose="020B0503020204020204"/>
                <a:ea typeface="+mn-ea"/>
                <a:cs typeface="+mn-cs"/>
              </a:rPr>
              <a:t>Citrix</a:t>
            </a:r>
          </a:p>
        </p:txBody>
      </p:sp>
      <p:sp>
        <p:nvSpPr>
          <p:cNvPr id="20" name="TextBox 19">
            <a:extLst>
              <a:ext uri="{FF2B5EF4-FFF2-40B4-BE49-F238E27FC236}">
                <a16:creationId xmlns:a16="http://schemas.microsoft.com/office/drawing/2014/main" id="{670DE908-4A77-16C0-BAB5-12AF493C51BA}"/>
              </a:ext>
            </a:extLst>
          </p:cNvPr>
          <p:cNvSpPr txBox="1"/>
          <p:nvPr/>
        </p:nvSpPr>
        <p:spPr>
          <a:xfrm rot="16200000">
            <a:off x="645238" y="2922065"/>
            <a:ext cx="1156993" cy="356350"/>
          </a:xfrm>
          <a:prstGeom prst="roundRect">
            <a:avLst>
              <a:gd name="adj" fmla="val 50000"/>
            </a:avLst>
          </a:prstGeom>
          <a:solidFill>
            <a:srgbClr val="FFDF7F"/>
          </a:solidFill>
          <a:ln w="3175">
            <a:solidFill>
              <a:srgbClr val="103356"/>
            </a:solid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B49"/>
                </a:solidFill>
                <a:effectLst/>
                <a:uLnTx/>
                <a:uFillTx/>
                <a:latin typeface="Corbel" panose="020B0503020204020204"/>
                <a:ea typeface="+mn-ea"/>
                <a:cs typeface="+mn-cs"/>
              </a:rPr>
              <a:t>F5</a:t>
            </a:r>
          </a:p>
        </p:txBody>
      </p:sp>
      <p:sp>
        <p:nvSpPr>
          <p:cNvPr id="21" name="TextBox 20">
            <a:extLst>
              <a:ext uri="{FF2B5EF4-FFF2-40B4-BE49-F238E27FC236}">
                <a16:creationId xmlns:a16="http://schemas.microsoft.com/office/drawing/2014/main" id="{F4593103-D7CC-26E4-650B-7632F5FA8879}"/>
              </a:ext>
            </a:extLst>
          </p:cNvPr>
          <p:cNvSpPr txBox="1"/>
          <p:nvPr/>
        </p:nvSpPr>
        <p:spPr>
          <a:xfrm rot="16200000">
            <a:off x="1189076" y="2610120"/>
            <a:ext cx="1156991" cy="356350"/>
          </a:xfrm>
          <a:prstGeom prst="roundRect">
            <a:avLst>
              <a:gd name="adj" fmla="val 50000"/>
            </a:avLst>
          </a:prstGeom>
          <a:solidFill>
            <a:srgbClr val="FFDF7F"/>
          </a:solidFill>
          <a:ln w="3175">
            <a:solidFill>
              <a:srgbClr val="103356"/>
            </a:solid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B49"/>
                </a:solidFill>
                <a:effectLst/>
                <a:uLnTx/>
                <a:uFillTx/>
                <a:latin typeface="Corbel" panose="020B0503020204020204"/>
                <a:ea typeface="+mn-ea"/>
                <a:cs typeface="+mn-cs"/>
              </a:rPr>
              <a:t>Juniper</a:t>
            </a:r>
          </a:p>
        </p:txBody>
      </p:sp>
      <p:sp>
        <p:nvSpPr>
          <p:cNvPr id="24" name="TextBox 23">
            <a:extLst>
              <a:ext uri="{FF2B5EF4-FFF2-40B4-BE49-F238E27FC236}">
                <a16:creationId xmlns:a16="http://schemas.microsoft.com/office/drawing/2014/main" id="{F2387EE7-1289-4571-2D75-502E1A1BC07B}"/>
              </a:ext>
            </a:extLst>
          </p:cNvPr>
          <p:cNvSpPr txBox="1"/>
          <p:nvPr/>
        </p:nvSpPr>
        <p:spPr>
          <a:xfrm rot="16200000">
            <a:off x="3908257" y="2922066"/>
            <a:ext cx="1156991" cy="356346"/>
          </a:xfrm>
          <a:prstGeom prst="roundRect">
            <a:avLst>
              <a:gd name="adj" fmla="val 50000"/>
            </a:avLst>
          </a:prstGeom>
          <a:solidFill>
            <a:srgbClr val="FFDF7F"/>
          </a:solidFill>
          <a:ln w="3175">
            <a:solidFill>
              <a:srgbClr val="103356"/>
            </a:solid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B49"/>
                </a:solidFill>
                <a:effectLst/>
                <a:uLnTx/>
                <a:uFillTx/>
                <a:latin typeface="Corbel" panose="020B0503020204020204"/>
                <a:ea typeface="+mn-ea"/>
                <a:cs typeface="+mn-cs"/>
              </a:rPr>
              <a:t>Fortinet</a:t>
            </a:r>
          </a:p>
        </p:txBody>
      </p:sp>
      <p:sp>
        <p:nvSpPr>
          <p:cNvPr id="25" name="TextBox 24">
            <a:extLst>
              <a:ext uri="{FF2B5EF4-FFF2-40B4-BE49-F238E27FC236}">
                <a16:creationId xmlns:a16="http://schemas.microsoft.com/office/drawing/2014/main" id="{782E44D0-0B84-AF49-7790-EB7F85E18850}"/>
              </a:ext>
            </a:extLst>
          </p:cNvPr>
          <p:cNvSpPr txBox="1"/>
          <p:nvPr/>
        </p:nvSpPr>
        <p:spPr>
          <a:xfrm rot="16200000">
            <a:off x="3364420" y="2610122"/>
            <a:ext cx="1156995" cy="356350"/>
          </a:xfrm>
          <a:prstGeom prst="roundRect">
            <a:avLst>
              <a:gd name="adj" fmla="val 50000"/>
            </a:avLst>
          </a:prstGeom>
          <a:solidFill>
            <a:srgbClr val="FFDF7F"/>
          </a:solidFill>
          <a:ln w="3175">
            <a:solidFill>
              <a:srgbClr val="103356"/>
            </a:solid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B49"/>
                </a:solidFill>
                <a:effectLst/>
                <a:uLnTx/>
                <a:uFillTx/>
                <a:latin typeface="Corbel" panose="020B0503020204020204"/>
                <a:ea typeface="+mn-ea"/>
                <a:cs typeface="+mn-cs"/>
              </a:rPr>
              <a:t>Ivanti</a:t>
            </a:r>
          </a:p>
        </p:txBody>
      </p:sp>
      <p:sp>
        <p:nvSpPr>
          <p:cNvPr id="26" name="TextBox 25">
            <a:extLst>
              <a:ext uri="{FF2B5EF4-FFF2-40B4-BE49-F238E27FC236}">
                <a16:creationId xmlns:a16="http://schemas.microsoft.com/office/drawing/2014/main" id="{7308231C-8EAC-5B5E-87AC-A3D623B6E795}"/>
              </a:ext>
            </a:extLst>
          </p:cNvPr>
          <p:cNvSpPr txBox="1"/>
          <p:nvPr/>
        </p:nvSpPr>
        <p:spPr>
          <a:xfrm rot="16200000">
            <a:off x="4270267" y="2683848"/>
            <a:ext cx="1520639" cy="356348"/>
          </a:xfrm>
          <a:prstGeom prst="roundRect">
            <a:avLst>
              <a:gd name="adj" fmla="val 50000"/>
            </a:avLst>
          </a:prstGeom>
          <a:solidFill>
            <a:srgbClr val="FFDF7F"/>
          </a:solidFill>
          <a:ln w="3175">
            <a:solidFill>
              <a:srgbClr val="103356"/>
            </a:solid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B49"/>
                </a:solidFill>
                <a:effectLst/>
                <a:uLnTx/>
                <a:uFillTx/>
                <a:latin typeface="Corbel" panose="020B0503020204020204"/>
                <a:ea typeface="+mn-ea"/>
                <a:cs typeface="+mn-cs"/>
              </a:rPr>
              <a:t>ConnectWise</a:t>
            </a:r>
          </a:p>
        </p:txBody>
      </p:sp>
      <p:sp>
        <p:nvSpPr>
          <p:cNvPr id="27" name="TextBox 26">
            <a:extLst>
              <a:ext uri="{FF2B5EF4-FFF2-40B4-BE49-F238E27FC236}">
                <a16:creationId xmlns:a16="http://schemas.microsoft.com/office/drawing/2014/main" id="{BC31DA3C-2D48-C2CE-5C83-127E93764A5A}"/>
              </a:ext>
            </a:extLst>
          </p:cNvPr>
          <p:cNvSpPr txBox="1"/>
          <p:nvPr/>
        </p:nvSpPr>
        <p:spPr>
          <a:xfrm rot="16200000">
            <a:off x="4995927" y="2922064"/>
            <a:ext cx="1156991" cy="356350"/>
          </a:xfrm>
          <a:prstGeom prst="roundRect">
            <a:avLst>
              <a:gd name="adj" fmla="val 50000"/>
            </a:avLst>
          </a:prstGeom>
          <a:solidFill>
            <a:srgbClr val="FFDF7F"/>
          </a:solidFill>
          <a:ln w="3175">
            <a:solidFill>
              <a:srgbClr val="103356"/>
            </a:solid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B49"/>
                </a:solidFill>
                <a:effectLst/>
                <a:uLnTx/>
                <a:uFillTx/>
                <a:latin typeface="Corbel" panose="020B0503020204020204"/>
                <a:ea typeface="+mn-ea"/>
                <a:cs typeface="+mn-cs"/>
              </a:rPr>
              <a:t>Fortinet</a:t>
            </a:r>
          </a:p>
        </p:txBody>
      </p:sp>
      <p:sp>
        <p:nvSpPr>
          <p:cNvPr id="28" name="TextBox 27">
            <a:extLst>
              <a:ext uri="{FF2B5EF4-FFF2-40B4-BE49-F238E27FC236}">
                <a16:creationId xmlns:a16="http://schemas.microsoft.com/office/drawing/2014/main" id="{57B96635-F320-324B-6CB3-BF8BE5B5ABFE}"/>
              </a:ext>
            </a:extLst>
          </p:cNvPr>
          <p:cNvSpPr txBox="1"/>
          <p:nvPr/>
        </p:nvSpPr>
        <p:spPr>
          <a:xfrm rot="16200000">
            <a:off x="5539764" y="2610120"/>
            <a:ext cx="1156991" cy="356350"/>
          </a:xfrm>
          <a:prstGeom prst="roundRect">
            <a:avLst>
              <a:gd name="adj" fmla="val 50000"/>
            </a:avLst>
          </a:prstGeom>
          <a:solidFill>
            <a:srgbClr val="FFDF7F"/>
          </a:solidFill>
          <a:ln w="3175">
            <a:solidFill>
              <a:srgbClr val="103356"/>
            </a:solid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B49"/>
                </a:solidFill>
                <a:effectLst/>
                <a:uLnTx/>
                <a:uFillTx/>
                <a:latin typeface="Corbel" panose="020B0503020204020204"/>
                <a:ea typeface="+mn-ea"/>
                <a:cs typeface="+mn-cs"/>
              </a:rPr>
              <a:t>Ivanti</a:t>
            </a:r>
          </a:p>
        </p:txBody>
      </p:sp>
      <p:sp>
        <p:nvSpPr>
          <p:cNvPr id="22" name="TextBox 21">
            <a:extLst>
              <a:ext uri="{FF2B5EF4-FFF2-40B4-BE49-F238E27FC236}">
                <a16:creationId xmlns:a16="http://schemas.microsoft.com/office/drawing/2014/main" id="{3CCBEE20-523B-7CFF-8C3A-AA28C2908B91}"/>
              </a:ext>
            </a:extLst>
          </p:cNvPr>
          <p:cNvSpPr txBox="1"/>
          <p:nvPr/>
        </p:nvSpPr>
        <p:spPr>
          <a:xfrm rot="16200000">
            <a:off x="1732913" y="2922064"/>
            <a:ext cx="1156991" cy="356350"/>
          </a:xfrm>
          <a:prstGeom prst="roundRect">
            <a:avLst>
              <a:gd name="adj" fmla="val 50000"/>
            </a:avLst>
          </a:prstGeom>
          <a:solidFill>
            <a:srgbClr val="FFDF7F"/>
          </a:solidFill>
          <a:ln w="3175">
            <a:solidFill>
              <a:srgbClr val="103356"/>
            </a:solid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B49"/>
                </a:solidFill>
                <a:effectLst/>
                <a:uLnTx/>
                <a:uFillTx/>
                <a:latin typeface="Corbel" panose="020B0503020204020204"/>
                <a:ea typeface="+mn-ea"/>
                <a:cs typeface="+mn-cs"/>
              </a:rPr>
              <a:t>Ivanti</a:t>
            </a:r>
          </a:p>
        </p:txBody>
      </p:sp>
      <p:sp>
        <p:nvSpPr>
          <p:cNvPr id="23" name="TextBox 22">
            <a:extLst>
              <a:ext uri="{FF2B5EF4-FFF2-40B4-BE49-F238E27FC236}">
                <a16:creationId xmlns:a16="http://schemas.microsoft.com/office/drawing/2014/main" id="{9362FF37-7A49-83C8-A5BA-F7762696187F}"/>
              </a:ext>
            </a:extLst>
          </p:cNvPr>
          <p:cNvSpPr txBox="1"/>
          <p:nvPr/>
        </p:nvSpPr>
        <p:spPr>
          <a:xfrm rot="16200000">
            <a:off x="2820585" y="2922064"/>
            <a:ext cx="1156991" cy="356350"/>
          </a:xfrm>
          <a:prstGeom prst="roundRect">
            <a:avLst>
              <a:gd name="adj" fmla="val 50000"/>
            </a:avLst>
          </a:prstGeom>
          <a:solidFill>
            <a:srgbClr val="FFDF7F"/>
          </a:solidFill>
          <a:ln w="3175">
            <a:solidFill>
              <a:srgbClr val="103356"/>
            </a:solid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B49"/>
                </a:solidFill>
                <a:effectLst/>
                <a:uLnTx/>
                <a:uFillTx/>
                <a:latin typeface="Corbel" panose="020B0503020204020204"/>
                <a:ea typeface="+mn-ea"/>
                <a:cs typeface="+mn-cs"/>
              </a:rPr>
              <a:t>Citrix</a:t>
            </a:r>
          </a:p>
        </p:txBody>
      </p:sp>
      <p:sp>
        <p:nvSpPr>
          <p:cNvPr id="62" name="TextBox 61">
            <a:extLst>
              <a:ext uri="{FF2B5EF4-FFF2-40B4-BE49-F238E27FC236}">
                <a16:creationId xmlns:a16="http://schemas.microsoft.com/office/drawing/2014/main" id="{8AC3D921-1C44-EAB9-FD72-0D2B6105A3AB}"/>
              </a:ext>
            </a:extLst>
          </p:cNvPr>
          <p:cNvSpPr txBox="1"/>
          <p:nvPr/>
        </p:nvSpPr>
        <p:spPr>
          <a:xfrm rot="16200000">
            <a:off x="2211668" y="2636510"/>
            <a:ext cx="1287154" cy="356348"/>
          </a:xfrm>
          <a:prstGeom prst="roundRect">
            <a:avLst>
              <a:gd name="adj" fmla="val 50000"/>
            </a:avLst>
          </a:prstGeom>
          <a:solidFill>
            <a:srgbClr val="FFDF7F"/>
          </a:solidFill>
          <a:ln w="3175">
            <a:solidFill>
              <a:srgbClr val="103356"/>
            </a:solid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B49"/>
                </a:solidFill>
                <a:effectLst/>
                <a:uLnTx/>
                <a:uFillTx/>
                <a:latin typeface="Corbel" panose="020B0503020204020204"/>
                <a:ea typeface="+mn-ea"/>
                <a:cs typeface="+mn-cs"/>
              </a:rPr>
              <a:t>SonicWall</a:t>
            </a:r>
          </a:p>
        </p:txBody>
      </p:sp>
      <p:sp>
        <p:nvSpPr>
          <p:cNvPr id="63" name="TextBox 62">
            <a:extLst>
              <a:ext uri="{FF2B5EF4-FFF2-40B4-BE49-F238E27FC236}">
                <a16:creationId xmlns:a16="http://schemas.microsoft.com/office/drawing/2014/main" id="{E0D357A9-E2C3-A429-035F-E1C7A40ACBE0}"/>
              </a:ext>
            </a:extLst>
          </p:cNvPr>
          <p:cNvSpPr txBox="1"/>
          <p:nvPr/>
        </p:nvSpPr>
        <p:spPr>
          <a:xfrm rot="16200000">
            <a:off x="6018519" y="2948454"/>
            <a:ext cx="1287154" cy="356348"/>
          </a:xfrm>
          <a:prstGeom prst="roundRect">
            <a:avLst>
              <a:gd name="adj" fmla="val 50000"/>
            </a:avLst>
          </a:prstGeom>
          <a:solidFill>
            <a:srgbClr val="FFDF7F"/>
          </a:solidFill>
          <a:ln w="3175">
            <a:solidFill>
              <a:srgbClr val="103356"/>
            </a:solid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B49"/>
                </a:solidFill>
                <a:effectLst/>
                <a:uLnTx/>
                <a:uFillTx/>
                <a:latin typeface="Corbel" panose="020B0503020204020204"/>
                <a:ea typeface="+mn-ea"/>
                <a:cs typeface="+mn-cs"/>
              </a:rPr>
              <a:t>Palo Alto</a:t>
            </a:r>
          </a:p>
        </p:txBody>
      </p:sp>
      <p:sp>
        <p:nvSpPr>
          <p:cNvPr id="38" name="TextBox 37">
            <a:extLst>
              <a:ext uri="{FF2B5EF4-FFF2-40B4-BE49-F238E27FC236}">
                <a16:creationId xmlns:a16="http://schemas.microsoft.com/office/drawing/2014/main" id="{BC608B29-8FA7-280A-281D-FBA15255B276}"/>
              </a:ext>
            </a:extLst>
          </p:cNvPr>
          <p:cNvSpPr txBox="1"/>
          <p:nvPr/>
        </p:nvSpPr>
        <p:spPr>
          <a:xfrm rot="16200000">
            <a:off x="6627436" y="2610120"/>
            <a:ext cx="1156991" cy="356350"/>
          </a:xfrm>
          <a:prstGeom prst="roundRect">
            <a:avLst>
              <a:gd name="adj" fmla="val 50000"/>
            </a:avLst>
          </a:prstGeom>
          <a:solidFill>
            <a:srgbClr val="FFDF7F"/>
          </a:solidFill>
          <a:ln w="3175">
            <a:solidFill>
              <a:srgbClr val="103356"/>
            </a:solid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Corbel" panose="020B0503020204020204"/>
                <a:ea typeface="+mn-ea"/>
                <a:cs typeface="+mn-cs"/>
              </a:rPr>
              <a:t>Cisco</a:t>
            </a:r>
          </a:p>
        </p:txBody>
      </p:sp>
      <p:sp>
        <p:nvSpPr>
          <p:cNvPr id="45" name="TextBox 44">
            <a:extLst>
              <a:ext uri="{FF2B5EF4-FFF2-40B4-BE49-F238E27FC236}">
                <a16:creationId xmlns:a16="http://schemas.microsoft.com/office/drawing/2014/main" id="{1330B136-E152-6B99-3612-556A5448F079}"/>
              </a:ext>
            </a:extLst>
          </p:cNvPr>
          <p:cNvSpPr txBox="1"/>
          <p:nvPr/>
        </p:nvSpPr>
        <p:spPr>
          <a:xfrm rot="16200000">
            <a:off x="7171273" y="2922064"/>
            <a:ext cx="1156991" cy="356350"/>
          </a:xfrm>
          <a:prstGeom prst="roundRect">
            <a:avLst>
              <a:gd name="adj" fmla="val 50000"/>
            </a:avLst>
          </a:prstGeom>
          <a:solidFill>
            <a:srgbClr val="FFDF7F"/>
          </a:solidFill>
          <a:ln w="3175">
            <a:solidFill>
              <a:srgbClr val="103356"/>
            </a:solid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Corbel" panose="020B0503020204020204"/>
                <a:ea typeface="+mn-ea"/>
                <a:cs typeface="+mn-cs"/>
              </a:rPr>
              <a:t>Check Point</a:t>
            </a:r>
          </a:p>
        </p:txBody>
      </p:sp>
      <p:sp>
        <p:nvSpPr>
          <p:cNvPr id="46" name="TextBox 45">
            <a:extLst>
              <a:ext uri="{FF2B5EF4-FFF2-40B4-BE49-F238E27FC236}">
                <a16:creationId xmlns:a16="http://schemas.microsoft.com/office/drawing/2014/main" id="{F827E351-741D-0A08-32CA-53BA4C938B5E}"/>
              </a:ext>
            </a:extLst>
          </p:cNvPr>
          <p:cNvSpPr txBox="1"/>
          <p:nvPr/>
        </p:nvSpPr>
        <p:spPr>
          <a:xfrm rot="16200000">
            <a:off x="7715110" y="2610120"/>
            <a:ext cx="1156991" cy="356350"/>
          </a:xfrm>
          <a:prstGeom prst="roundRect">
            <a:avLst>
              <a:gd name="adj" fmla="val 50000"/>
            </a:avLst>
          </a:prstGeom>
          <a:solidFill>
            <a:srgbClr val="FFDF7F"/>
          </a:solidFill>
          <a:ln w="3175">
            <a:solidFill>
              <a:srgbClr val="103356"/>
            </a:solid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Corbel" panose="020B0503020204020204"/>
                <a:ea typeface="+mn-ea"/>
                <a:cs typeface="+mn-cs"/>
              </a:rPr>
              <a:t>Cisco</a:t>
            </a:r>
          </a:p>
        </p:txBody>
      </p:sp>
      <p:sp>
        <p:nvSpPr>
          <p:cNvPr id="48" name="TextBox 47">
            <a:extLst>
              <a:ext uri="{FF2B5EF4-FFF2-40B4-BE49-F238E27FC236}">
                <a16:creationId xmlns:a16="http://schemas.microsoft.com/office/drawing/2014/main" id="{152ECF57-687A-3E43-368E-F6166D1886D1}"/>
              </a:ext>
            </a:extLst>
          </p:cNvPr>
          <p:cNvSpPr txBox="1"/>
          <p:nvPr/>
        </p:nvSpPr>
        <p:spPr>
          <a:xfrm rot="16200000">
            <a:off x="10434293" y="2922064"/>
            <a:ext cx="1156991" cy="356350"/>
          </a:xfrm>
          <a:prstGeom prst="roundRect">
            <a:avLst>
              <a:gd name="adj" fmla="val 50000"/>
            </a:avLst>
          </a:prstGeom>
          <a:solidFill>
            <a:srgbClr val="FFDF7F"/>
          </a:solidFill>
          <a:ln w="3175">
            <a:solidFill>
              <a:srgbClr val="103356"/>
            </a:solid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Corbel" panose="020B0503020204020204"/>
                <a:ea typeface="+mn-ea"/>
                <a:cs typeface="+mn-cs"/>
              </a:rPr>
              <a:t>Fortinet</a:t>
            </a:r>
          </a:p>
        </p:txBody>
      </p:sp>
      <p:sp>
        <p:nvSpPr>
          <p:cNvPr id="49" name="TextBox 48">
            <a:extLst>
              <a:ext uri="{FF2B5EF4-FFF2-40B4-BE49-F238E27FC236}">
                <a16:creationId xmlns:a16="http://schemas.microsoft.com/office/drawing/2014/main" id="{D7404A04-11F0-F511-E1BE-2341F181D3F6}"/>
              </a:ext>
            </a:extLst>
          </p:cNvPr>
          <p:cNvSpPr txBox="1"/>
          <p:nvPr/>
        </p:nvSpPr>
        <p:spPr>
          <a:xfrm rot="16200000">
            <a:off x="9890456" y="2610120"/>
            <a:ext cx="1156991" cy="356350"/>
          </a:xfrm>
          <a:prstGeom prst="roundRect">
            <a:avLst>
              <a:gd name="adj" fmla="val 50000"/>
            </a:avLst>
          </a:prstGeom>
          <a:solidFill>
            <a:srgbClr val="FFDF7F"/>
          </a:solidFill>
          <a:ln w="3175">
            <a:solidFill>
              <a:srgbClr val="103356"/>
            </a:solid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Corbel" panose="020B0503020204020204"/>
                <a:ea typeface="+mn-ea"/>
                <a:cs typeface="+mn-cs"/>
              </a:rPr>
              <a:t>Ivanti</a:t>
            </a:r>
          </a:p>
        </p:txBody>
      </p:sp>
      <p:sp>
        <p:nvSpPr>
          <p:cNvPr id="65" name="TextBox 64">
            <a:extLst>
              <a:ext uri="{FF2B5EF4-FFF2-40B4-BE49-F238E27FC236}">
                <a16:creationId xmlns:a16="http://schemas.microsoft.com/office/drawing/2014/main" id="{CCE706DF-EB14-7A06-B3C0-9BE9877C7972}"/>
              </a:ext>
            </a:extLst>
          </p:cNvPr>
          <p:cNvSpPr txBox="1"/>
          <p:nvPr/>
        </p:nvSpPr>
        <p:spPr>
          <a:xfrm rot="16200000">
            <a:off x="8258947" y="2922064"/>
            <a:ext cx="1156991" cy="356350"/>
          </a:xfrm>
          <a:prstGeom prst="roundRect">
            <a:avLst>
              <a:gd name="adj" fmla="val 50000"/>
            </a:avLst>
          </a:prstGeom>
          <a:solidFill>
            <a:srgbClr val="FFDF7F"/>
          </a:solidFill>
          <a:ln w="3175">
            <a:solidFill>
              <a:srgbClr val="103356"/>
            </a:solid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Corbel" panose="020B0503020204020204"/>
                <a:ea typeface="+mn-ea"/>
                <a:cs typeface="+mn-cs"/>
              </a:rPr>
              <a:t>SonicWall</a:t>
            </a:r>
          </a:p>
        </p:txBody>
      </p:sp>
      <p:sp>
        <p:nvSpPr>
          <p:cNvPr id="67" name="TextBox 66">
            <a:extLst>
              <a:ext uri="{FF2B5EF4-FFF2-40B4-BE49-F238E27FC236}">
                <a16:creationId xmlns:a16="http://schemas.microsoft.com/office/drawing/2014/main" id="{D7E53DDB-BB6C-9AB8-5078-8FABE13476FE}"/>
              </a:ext>
            </a:extLst>
          </p:cNvPr>
          <p:cNvSpPr txBox="1"/>
          <p:nvPr/>
        </p:nvSpPr>
        <p:spPr>
          <a:xfrm rot="16200000">
            <a:off x="9346619" y="2922064"/>
            <a:ext cx="1156991" cy="356350"/>
          </a:xfrm>
          <a:prstGeom prst="roundRect">
            <a:avLst>
              <a:gd name="adj" fmla="val 50000"/>
            </a:avLst>
          </a:prstGeom>
          <a:solidFill>
            <a:srgbClr val="FFDF7F"/>
          </a:solidFill>
          <a:ln w="3175">
            <a:solidFill>
              <a:srgbClr val="103356"/>
            </a:solid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Corbel" panose="020B0503020204020204"/>
                <a:ea typeface="+mn-ea"/>
                <a:cs typeface="+mn-cs"/>
              </a:rPr>
              <a:t>Fortinet</a:t>
            </a:r>
          </a:p>
        </p:txBody>
      </p:sp>
      <p:sp>
        <p:nvSpPr>
          <p:cNvPr id="68" name="TextBox 67">
            <a:extLst>
              <a:ext uri="{FF2B5EF4-FFF2-40B4-BE49-F238E27FC236}">
                <a16:creationId xmlns:a16="http://schemas.microsoft.com/office/drawing/2014/main" id="{3B31AA43-CD50-FA71-A467-8D41F6640869}"/>
              </a:ext>
            </a:extLst>
          </p:cNvPr>
          <p:cNvSpPr txBox="1"/>
          <p:nvPr/>
        </p:nvSpPr>
        <p:spPr>
          <a:xfrm rot="16200000">
            <a:off x="8737702" y="2636510"/>
            <a:ext cx="1287154" cy="356348"/>
          </a:xfrm>
          <a:prstGeom prst="roundRect">
            <a:avLst>
              <a:gd name="adj" fmla="val 50000"/>
            </a:avLst>
          </a:prstGeom>
          <a:solidFill>
            <a:srgbClr val="FFDF7F"/>
          </a:solidFill>
          <a:ln w="3175">
            <a:solidFill>
              <a:srgbClr val="103356"/>
            </a:solid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Corbel" panose="020B0503020204020204"/>
                <a:ea typeface="+mn-ea"/>
                <a:cs typeface="+mn-cs"/>
              </a:rPr>
              <a:t>Ivanti</a:t>
            </a:r>
          </a:p>
        </p:txBody>
      </p:sp>
      <p:sp>
        <p:nvSpPr>
          <p:cNvPr id="36" name="TextBox 35">
            <a:extLst>
              <a:ext uri="{FF2B5EF4-FFF2-40B4-BE49-F238E27FC236}">
                <a16:creationId xmlns:a16="http://schemas.microsoft.com/office/drawing/2014/main" id="{5EDA11DA-AAB7-FE51-87A3-4539B4326A13}"/>
              </a:ext>
            </a:extLst>
          </p:cNvPr>
          <p:cNvSpPr txBox="1"/>
          <p:nvPr/>
        </p:nvSpPr>
        <p:spPr>
          <a:xfrm rot="16200000">
            <a:off x="10978129" y="2610120"/>
            <a:ext cx="1156991" cy="356350"/>
          </a:xfrm>
          <a:prstGeom prst="roundRect">
            <a:avLst>
              <a:gd name="adj" fmla="val 50000"/>
            </a:avLst>
          </a:prstGeom>
          <a:solidFill>
            <a:srgbClr val="FFDF7F"/>
          </a:solidFill>
          <a:ln w="3175">
            <a:solidFill>
              <a:srgbClr val="103356"/>
            </a:solid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B49"/>
                </a:solidFill>
                <a:effectLst/>
                <a:uLnTx/>
                <a:uFillTx/>
                <a:latin typeface="Corbel" panose="020B0503020204020204"/>
                <a:ea typeface="+mn-ea"/>
                <a:cs typeface="+mn-cs"/>
              </a:rPr>
              <a:t>Cisco</a:t>
            </a:r>
          </a:p>
        </p:txBody>
      </p:sp>
      <p:sp>
        <p:nvSpPr>
          <p:cNvPr id="2" name="Rectangle 1">
            <a:extLst>
              <a:ext uri="{FF2B5EF4-FFF2-40B4-BE49-F238E27FC236}">
                <a16:creationId xmlns:a16="http://schemas.microsoft.com/office/drawing/2014/main" id="{8F627BD8-70DD-990C-063B-9BB5EC8E2FE8}"/>
              </a:ext>
            </a:extLst>
          </p:cNvPr>
          <p:cNvSpPr/>
          <p:nvPr/>
        </p:nvSpPr>
        <p:spPr>
          <a:xfrm>
            <a:off x="10885" y="-168613"/>
            <a:ext cx="11190515" cy="6493213"/>
          </a:xfrm>
          <a:prstGeom prst="rect">
            <a:avLst/>
          </a:prstGeom>
          <a:gradFill>
            <a:gsLst>
              <a:gs pos="79000">
                <a:schemeClr val="accent1">
                  <a:lumMod val="5000"/>
                  <a:lumOff val="95000"/>
                  <a:alpha val="0"/>
                </a:schemeClr>
              </a:gs>
              <a:gs pos="53000">
                <a:schemeClr val="bg1"/>
              </a:gs>
            </a:gsLst>
            <a:lin ang="20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Content Placeholder 37">
            <a:extLst>
              <a:ext uri="{FF2B5EF4-FFF2-40B4-BE49-F238E27FC236}">
                <a16:creationId xmlns:a16="http://schemas.microsoft.com/office/drawing/2014/main" id="{25FDDEEA-8C7F-5565-4704-13D0DA1D984B}"/>
              </a:ext>
            </a:extLst>
          </p:cNvPr>
          <p:cNvSpPr txBox="1">
            <a:spLocks/>
          </p:cNvSpPr>
          <p:nvPr/>
        </p:nvSpPr>
        <p:spPr>
          <a:xfrm>
            <a:off x="838200" y="419100"/>
            <a:ext cx="5825788" cy="5876925"/>
          </a:xfrm>
          <a:prstGeom prst="rect">
            <a:avLst/>
          </a:prstGeom>
        </p:spPr>
        <p:txBody>
          <a:bodyPr/>
          <a:lstStyle>
            <a:lvl1pPr marL="0" indent="0" algn="l" defTabSz="914400" rtl="0" eaLnBrk="1" latinLnBrk="0" hangingPunct="1">
              <a:lnSpc>
                <a:spcPct val="90000"/>
              </a:lnSpc>
              <a:spcBef>
                <a:spcPts val="2400"/>
              </a:spcBef>
              <a:buFont typeface="Wingdings" panose="05000000000000000000" pitchFamily="2" charset="2"/>
              <a:buNone/>
              <a:defRPr sz="2400" b="1" kern="1200">
                <a:solidFill>
                  <a:schemeClr val="tx1"/>
                </a:solidFill>
                <a:latin typeface="+mn-lt"/>
                <a:ea typeface="+mn-ea"/>
                <a:cs typeface="+mn-cs"/>
              </a:defRPr>
            </a:lvl1pPr>
            <a:lvl2pPr marL="0" indent="0" algn="l" defTabSz="914400" rtl="0" eaLnBrk="1" latinLnBrk="0" hangingPunct="1">
              <a:lnSpc>
                <a:spcPct val="90000"/>
              </a:lnSpc>
              <a:spcBef>
                <a:spcPts val="1200"/>
              </a:spcBef>
              <a:buFont typeface="Arial" panose="020B0604020202020204" pitchFamily="34" charset="0"/>
              <a:buNone/>
              <a:defRPr sz="2400" kern="1200">
                <a:solidFill>
                  <a:schemeClr val="tx1"/>
                </a:solidFill>
                <a:latin typeface="+mn-lt"/>
                <a:ea typeface="+mn-ea"/>
                <a:cs typeface="+mn-cs"/>
              </a:defRPr>
            </a:lvl2pPr>
            <a:lvl3pPr marL="365760" indent="-228600" algn="l" defTabSz="914400" rtl="0" eaLnBrk="1" latinLnBrk="0" hangingPunct="1">
              <a:lnSpc>
                <a:spcPct val="90000"/>
              </a:lnSpc>
              <a:spcBef>
                <a:spcPts val="1200"/>
              </a:spcBef>
              <a:buSzPct val="80000"/>
              <a:buFont typeface="Wingdings" panose="05000000000000000000" pitchFamily="2" charset="2"/>
              <a:buChar char="§"/>
              <a:defRPr sz="2400" kern="1200">
                <a:solidFill>
                  <a:schemeClr val="tx1"/>
                </a:solidFill>
                <a:latin typeface="+mn-lt"/>
                <a:ea typeface="+mn-ea"/>
                <a:cs typeface="+mn-cs"/>
              </a:defRPr>
            </a:lvl3pPr>
            <a:lvl4pPr marL="640080" indent="-228600" algn="l" defTabSz="914400" rtl="0" eaLnBrk="1" latinLnBrk="0" hangingPunct="1">
              <a:lnSpc>
                <a:spcPct val="90000"/>
              </a:lnSpc>
              <a:spcBef>
                <a:spcPts val="300"/>
              </a:spcBef>
              <a:buFont typeface="Corbel" panose="020B0503020204020204" pitchFamily="34" charset="0"/>
              <a:buChar char="−"/>
              <a:defRPr sz="2000" kern="1200">
                <a:solidFill>
                  <a:schemeClr val="tx1"/>
                </a:solidFill>
                <a:latin typeface="+mn-lt"/>
                <a:ea typeface="+mn-ea"/>
                <a:cs typeface="+mn-cs"/>
              </a:defRPr>
            </a:lvl4pPr>
            <a:lvl5pPr marL="914400" indent="-182880" algn="l" defTabSz="914400" rtl="0" eaLnBrk="1" latinLnBrk="0" hangingPunct="1">
              <a:lnSpc>
                <a:spcPct val="90000"/>
              </a:lnSpc>
              <a:spcBef>
                <a:spcPts val="0"/>
              </a:spcBef>
              <a:buFont typeface="Corbel" panose="020B0503020204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solidFill>
                  <a:srgbClr val="103356"/>
                </a:solidFill>
                <a:latin typeface="Corbel" panose="020B0503020204020204"/>
              </a:rPr>
              <a:t>Lessons</a:t>
            </a:r>
          </a:p>
          <a:p>
            <a:pPr lvl="2">
              <a:spcBef>
                <a:spcPts val="600"/>
              </a:spcBef>
              <a:defRPr/>
            </a:pPr>
            <a:r>
              <a:rPr lang="en-US">
                <a:solidFill>
                  <a:srgbClr val="103356"/>
                </a:solidFill>
                <a:latin typeface="Corbel" panose="020B0503020204020204"/>
              </a:rPr>
              <a:t>All internet facing systems</a:t>
            </a:r>
            <a:br>
              <a:rPr lang="en-US">
                <a:solidFill>
                  <a:srgbClr val="103356"/>
                </a:solidFill>
                <a:latin typeface="Corbel" panose="020B0503020204020204"/>
              </a:rPr>
            </a:br>
            <a:r>
              <a:rPr lang="en-US">
                <a:solidFill>
                  <a:srgbClr val="103356"/>
                </a:solidFill>
                <a:latin typeface="Corbel" panose="020B0503020204020204"/>
              </a:rPr>
              <a:t>are targets</a:t>
            </a:r>
            <a:br>
              <a:rPr lang="en-US">
                <a:solidFill>
                  <a:srgbClr val="103356"/>
                </a:solidFill>
                <a:latin typeface="Corbel" panose="020B0503020204020204"/>
              </a:rPr>
            </a:br>
            <a:r>
              <a:rPr lang="en-US" sz="2000" i="1">
                <a:solidFill>
                  <a:srgbClr val="103356"/>
                </a:solidFill>
                <a:latin typeface="Corbel Light" panose="020B0303020204020204" pitchFamily="34" charset="0"/>
              </a:rPr>
              <a:t>Don’t rely on their security</a:t>
            </a:r>
          </a:p>
          <a:p>
            <a:pPr lvl="2">
              <a:spcBef>
                <a:spcPts val="600"/>
              </a:spcBef>
              <a:defRPr/>
            </a:pPr>
            <a:r>
              <a:rPr lang="en-US">
                <a:solidFill>
                  <a:srgbClr val="103356"/>
                </a:solidFill>
                <a:latin typeface="Corbel" panose="020B0503020204020204"/>
              </a:rPr>
              <a:t>Patching is important!</a:t>
            </a:r>
            <a:br>
              <a:rPr lang="en-US">
                <a:solidFill>
                  <a:srgbClr val="103356"/>
                </a:solidFill>
                <a:latin typeface="Corbel" panose="020B0503020204020204"/>
              </a:rPr>
            </a:br>
            <a:r>
              <a:rPr lang="en-US" sz="2000" i="1">
                <a:solidFill>
                  <a:srgbClr val="103356"/>
                </a:solidFill>
                <a:latin typeface="Corbel Light" panose="020B0303020204020204" pitchFamily="34" charset="0"/>
              </a:rPr>
              <a:t>But doesn’t stop zero-days</a:t>
            </a:r>
          </a:p>
          <a:p>
            <a:pPr lvl="2">
              <a:spcBef>
                <a:spcPts val="600"/>
              </a:spcBef>
              <a:defRPr/>
            </a:pPr>
            <a:r>
              <a:rPr lang="en-US">
                <a:solidFill>
                  <a:srgbClr val="103356"/>
                </a:solidFill>
                <a:latin typeface="Corbel" panose="020B0503020204020204"/>
              </a:rPr>
              <a:t>Assume breach</a:t>
            </a:r>
            <a:br>
              <a:rPr lang="en-US">
                <a:solidFill>
                  <a:srgbClr val="103356"/>
                </a:solidFill>
                <a:latin typeface="Corbel" panose="020B0503020204020204"/>
              </a:rPr>
            </a:br>
            <a:r>
              <a:rPr lang="en-US" sz="2000" i="1">
                <a:solidFill>
                  <a:srgbClr val="103356"/>
                </a:solidFill>
                <a:latin typeface="Corbel Light" panose="020B0303020204020204" pitchFamily="34" charset="0"/>
              </a:rPr>
              <a:t>Defense in depth, zero trust</a:t>
            </a:r>
            <a:endParaRPr lang="en-US">
              <a:solidFill>
                <a:srgbClr val="103356"/>
              </a:solidFill>
              <a:latin typeface="Corbel" panose="020B0503020204020204"/>
            </a:endParaRPr>
          </a:p>
          <a:p>
            <a:r>
              <a:rPr lang="nl-NL">
                <a:solidFill>
                  <a:srgbClr val="103356"/>
                </a:solidFill>
              </a:rPr>
              <a:t>Threat model</a:t>
            </a:r>
          </a:p>
          <a:p>
            <a:pPr lvl="2"/>
            <a:r>
              <a:rPr lang="nl-NL">
                <a:solidFill>
                  <a:srgbClr val="103356"/>
                </a:solidFill>
              </a:rPr>
              <a:t>Known vulnerabilities get exploited</a:t>
            </a:r>
            <a:br>
              <a:rPr lang="nl-NL">
                <a:solidFill>
                  <a:srgbClr val="103356"/>
                </a:solidFill>
              </a:rPr>
            </a:br>
            <a:r>
              <a:rPr lang="nl-NL" sz="2000" i="1">
                <a:solidFill>
                  <a:srgbClr val="103356"/>
                </a:solidFill>
                <a:latin typeface="Corbel Light" panose="020B0303020204020204" pitchFamily="34" charset="0"/>
              </a:rPr>
              <a:t>Patch systems asap, but also prepare for breach</a:t>
            </a:r>
          </a:p>
          <a:p>
            <a:pPr lvl="2"/>
            <a:r>
              <a:rPr lang="nl-NL">
                <a:solidFill>
                  <a:srgbClr val="103356"/>
                </a:solidFill>
              </a:rPr>
              <a:t>Unknown vulnerabilities get exploited</a:t>
            </a:r>
            <a:br>
              <a:rPr lang="nl-NL">
                <a:solidFill>
                  <a:srgbClr val="103356"/>
                </a:solidFill>
              </a:rPr>
            </a:br>
            <a:r>
              <a:rPr lang="nl-NL" sz="2000" i="1">
                <a:solidFill>
                  <a:srgbClr val="103356"/>
                </a:solidFill>
                <a:latin typeface="Corbel Light" panose="020B0303020204020204" pitchFamily="34" charset="0"/>
              </a:rPr>
              <a:t>Can’t patch! What would an adversary do next?</a:t>
            </a:r>
          </a:p>
          <a:p>
            <a:pPr lvl="2"/>
            <a:r>
              <a:rPr lang="nl-NL">
                <a:solidFill>
                  <a:srgbClr val="103356"/>
                </a:solidFill>
              </a:rPr>
              <a:t>Common post-exploitation steps</a:t>
            </a:r>
            <a:br>
              <a:rPr lang="nl-NL">
                <a:solidFill>
                  <a:srgbClr val="103356"/>
                </a:solidFill>
              </a:rPr>
            </a:br>
            <a:r>
              <a:rPr lang="nl-NL" sz="2000" i="1">
                <a:solidFill>
                  <a:srgbClr val="103356"/>
                </a:solidFill>
                <a:latin typeface="Corbel Light" panose="020B0303020204020204" pitchFamily="34" charset="0"/>
              </a:rPr>
              <a:t>Discovery, lateral movement, privilege escalation, …</a:t>
            </a:r>
            <a:endParaRPr lang="nl-NL" sz="2000" i="1" dirty="0">
              <a:solidFill>
                <a:srgbClr val="103356"/>
              </a:solidFill>
              <a:latin typeface="Corbel Light" panose="020B0303020204020204" pitchFamily="34" charset="0"/>
            </a:endParaRPr>
          </a:p>
        </p:txBody>
      </p:sp>
    </p:spTree>
    <p:extLst>
      <p:ext uri="{BB962C8B-B14F-4D97-AF65-F5344CB8AC3E}">
        <p14:creationId xmlns:p14="http://schemas.microsoft.com/office/powerpoint/2010/main" val="15978024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1458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usiness" descr="A blue light bulb and factory&#10;&#10;Description automatically generated with medium confidence">
            <a:extLst>
              <a:ext uri="{FF2B5EF4-FFF2-40B4-BE49-F238E27FC236}">
                <a16:creationId xmlns:a16="http://schemas.microsoft.com/office/drawing/2014/main" id="{28100CFD-79C7-1D8C-4050-815B93CA50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511" y="0"/>
            <a:ext cx="12192000" cy="6858000"/>
          </a:xfrm>
          <a:prstGeom prst="rect">
            <a:avLst/>
          </a:prstGeom>
        </p:spPr>
      </p:pic>
      <p:pic>
        <p:nvPicPr>
          <p:cNvPr id="5" name="Picture 4">
            <a:extLst>
              <a:ext uri="{FF2B5EF4-FFF2-40B4-BE49-F238E27FC236}">
                <a16:creationId xmlns:a16="http://schemas.microsoft.com/office/drawing/2014/main" id="{70D9175D-6151-30CE-8B89-397DC9C5F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809" y="0"/>
            <a:ext cx="12192000" cy="6858000"/>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3E7A280A-C828-8869-A230-82988E651A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612" y="0"/>
            <a:ext cx="12192000" cy="6858000"/>
          </a:xfrm>
          <a:prstGeom prst="rect">
            <a:avLst/>
          </a:prstGeom>
        </p:spPr>
      </p:pic>
      <p:sp>
        <p:nvSpPr>
          <p:cNvPr id="3" name="TextBox System">
            <a:extLst>
              <a:ext uri="{FF2B5EF4-FFF2-40B4-BE49-F238E27FC236}">
                <a16:creationId xmlns:a16="http://schemas.microsoft.com/office/drawing/2014/main" id="{64C620F0-C190-E469-B599-65217115F1AD}"/>
              </a:ext>
            </a:extLst>
          </p:cNvPr>
          <p:cNvSpPr txBox="1"/>
          <p:nvPr/>
        </p:nvSpPr>
        <p:spPr>
          <a:xfrm>
            <a:off x="1621278" y="260409"/>
            <a:ext cx="4798978" cy="1834348"/>
          </a:xfrm>
          <a:prstGeom prst="rect">
            <a:avLst/>
          </a:prstGeom>
          <a:noFill/>
        </p:spPr>
        <p:txBody>
          <a:bodyPr wrap="square" rtlCol="0" anchor="ctr">
            <a:spAutoFit/>
          </a:bodyPr>
          <a:lstStyle/>
          <a:p>
            <a:pPr algn="ctr">
              <a:lnSpc>
                <a:spcPct val="80000"/>
              </a:lnSpc>
              <a:spcBef>
                <a:spcPts val="1200"/>
              </a:spcBef>
            </a:pPr>
            <a:r>
              <a:rPr lang="en-US" sz="2800" dirty="0">
                <a:solidFill>
                  <a:srgbClr val="103356"/>
                </a:solidFill>
                <a:latin typeface="Corbel Light" panose="020B0303020204020204" pitchFamily="34" charset="0"/>
              </a:rPr>
              <a:t>“Outside-in”</a:t>
            </a:r>
            <a:br>
              <a:rPr lang="en-US" sz="2800" dirty="0">
                <a:solidFill>
                  <a:srgbClr val="103356"/>
                </a:solidFill>
              </a:rPr>
            </a:br>
            <a:r>
              <a:rPr lang="en-US" sz="2800" b="1" dirty="0">
                <a:solidFill>
                  <a:srgbClr val="103356"/>
                </a:solidFill>
              </a:rPr>
              <a:t>Threat-led modeling</a:t>
            </a:r>
          </a:p>
          <a:p>
            <a:pPr algn="ctr">
              <a:lnSpc>
                <a:spcPct val="80000"/>
              </a:lnSpc>
              <a:spcBef>
                <a:spcPts val="1200"/>
              </a:spcBef>
            </a:pPr>
            <a:r>
              <a:rPr lang="en-US" sz="2000" dirty="0">
                <a:solidFill>
                  <a:srgbClr val="103356"/>
                </a:solidFill>
                <a:latin typeface="Corbel Light" panose="020B0303020204020204" pitchFamily="34" charset="0"/>
              </a:rPr>
              <a:t>How do threat actors</a:t>
            </a:r>
            <a:br>
              <a:rPr lang="en-US" sz="2000" dirty="0">
                <a:solidFill>
                  <a:srgbClr val="103356"/>
                </a:solidFill>
                <a:latin typeface="Corbel Light" panose="020B0303020204020204" pitchFamily="34" charset="0"/>
              </a:rPr>
            </a:br>
            <a:r>
              <a:rPr lang="en-US" sz="2000" dirty="0">
                <a:solidFill>
                  <a:srgbClr val="103356"/>
                </a:solidFill>
                <a:latin typeface="Corbel Light" panose="020B0303020204020204" pitchFamily="34" charset="0"/>
              </a:rPr>
              <a:t>commonly attack?</a:t>
            </a:r>
          </a:p>
          <a:p>
            <a:pPr algn="ctr">
              <a:lnSpc>
                <a:spcPct val="80000"/>
              </a:lnSpc>
              <a:spcBef>
                <a:spcPts val="1200"/>
              </a:spcBef>
            </a:pPr>
            <a:r>
              <a:rPr lang="en-US" sz="2000" dirty="0">
                <a:solidFill>
                  <a:srgbClr val="103356"/>
                </a:solidFill>
                <a:latin typeface="Corbel Light" panose="020B0303020204020204" pitchFamily="34" charset="0"/>
              </a:rPr>
              <a:t>What goes wrong often?</a:t>
            </a:r>
            <a:endParaRPr lang="nl-NL" sz="2000" dirty="0">
              <a:solidFill>
                <a:srgbClr val="103356"/>
              </a:solidFill>
              <a:latin typeface="Corbel Light" panose="020B0303020204020204" pitchFamily="34" charset="0"/>
            </a:endParaRPr>
          </a:p>
        </p:txBody>
      </p:sp>
      <p:cxnSp>
        <p:nvCxnSpPr>
          <p:cNvPr id="24" name="Straight Arrow Connector 23">
            <a:extLst>
              <a:ext uri="{FF2B5EF4-FFF2-40B4-BE49-F238E27FC236}">
                <a16:creationId xmlns:a16="http://schemas.microsoft.com/office/drawing/2014/main" id="{8B20718D-5FC5-6805-8C5F-215110FB6387}"/>
              </a:ext>
            </a:extLst>
          </p:cNvPr>
          <p:cNvCxnSpPr>
            <a:cxnSpLocks/>
          </p:cNvCxnSpPr>
          <p:nvPr/>
        </p:nvCxnSpPr>
        <p:spPr>
          <a:xfrm>
            <a:off x="3398195" y="3164013"/>
            <a:ext cx="1459149" cy="0"/>
          </a:xfrm>
          <a:prstGeom prst="straightConnector1">
            <a:avLst/>
          </a:prstGeom>
          <a:ln w="254000">
            <a:solidFill>
              <a:srgbClr val="C00000"/>
            </a:solidFill>
            <a:tailEnd type="stealth"/>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5362C2C8-9043-556D-C47A-7ED190742133}"/>
              </a:ext>
            </a:extLst>
          </p:cNvPr>
          <p:cNvCxnSpPr>
            <a:cxnSpLocks/>
          </p:cNvCxnSpPr>
          <p:nvPr/>
        </p:nvCxnSpPr>
        <p:spPr>
          <a:xfrm flipH="1">
            <a:off x="7892372" y="3164013"/>
            <a:ext cx="1478604" cy="0"/>
          </a:xfrm>
          <a:prstGeom prst="straightConnector1">
            <a:avLst/>
          </a:prstGeom>
          <a:ln w="254000">
            <a:solidFill>
              <a:srgbClr val="103356"/>
            </a:solidFill>
            <a:tailEnd type="stealth"/>
          </a:ln>
        </p:spPr>
        <p:style>
          <a:lnRef idx="2">
            <a:schemeClr val="accent1"/>
          </a:lnRef>
          <a:fillRef idx="0">
            <a:schemeClr val="accent1"/>
          </a:fillRef>
          <a:effectRef idx="1">
            <a:schemeClr val="accent1"/>
          </a:effectRef>
          <a:fontRef idx="minor">
            <a:schemeClr val="tx1"/>
          </a:fontRef>
        </p:style>
      </p:cxnSp>
      <p:sp>
        <p:nvSpPr>
          <p:cNvPr id="15" name="Freeform: Shape 14">
            <a:extLst>
              <a:ext uri="{FF2B5EF4-FFF2-40B4-BE49-F238E27FC236}">
                <a16:creationId xmlns:a16="http://schemas.microsoft.com/office/drawing/2014/main" id="{B78999E4-C108-04ED-C97C-8346DB88ECA7}"/>
              </a:ext>
            </a:extLst>
          </p:cNvPr>
          <p:cNvSpPr/>
          <p:nvPr/>
        </p:nvSpPr>
        <p:spPr>
          <a:xfrm>
            <a:off x="3841539" y="2129109"/>
            <a:ext cx="249429" cy="826779"/>
          </a:xfrm>
          <a:custGeom>
            <a:avLst/>
            <a:gdLst>
              <a:gd name="connsiteX0" fmla="*/ 0 w 756745"/>
              <a:gd name="connsiteY0" fmla="*/ 65536 h 65536"/>
              <a:gd name="connsiteX1" fmla="*/ 756745 w 756745"/>
              <a:gd name="connsiteY1" fmla="*/ 65536 h 65536"/>
              <a:gd name="connsiteX0" fmla="*/ 0 w 586478"/>
              <a:gd name="connsiteY0" fmla="*/ 1717 h 1426920"/>
              <a:gd name="connsiteX1" fmla="*/ 586478 w 586478"/>
              <a:gd name="connsiteY1" fmla="*/ 1426920 h 1426920"/>
              <a:gd name="connsiteX0" fmla="*/ 0 w 608109"/>
              <a:gd name="connsiteY0" fmla="*/ 2412 h 1427615"/>
              <a:gd name="connsiteX1" fmla="*/ 586478 w 608109"/>
              <a:gd name="connsiteY1" fmla="*/ 1427615 h 1427615"/>
              <a:gd name="connsiteX0" fmla="*/ 0 w 748483"/>
              <a:gd name="connsiteY0" fmla="*/ 2427 h 1421324"/>
              <a:gd name="connsiteX1" fmla="*/ 731520 w 748483"/>
              <a:gd name="connsiteY1" fmla="*/ 1421324 h 1421324"/>
              <a:gd name="connsiteX0" fmla="*/ 0 w 765330"/>
              <a:gd name="connsiteY0" fmla="*/ 7955 h 1426852"/>
              <a:gd name="connsiteX1" fmla="*/ 731520 w 765330"/>
              <a:gd name="connsiteY1" fmla="*/ 1426852 h 1426852"/>
              <a:gd name="connsiteX0" fmla="*/ 0 w 1003666"/>
              <a:gd name="connsiteY0" fmla="*/ 155624 h 319585"/>
              <a:gd name="connsiteX1" fmla="*/ 983769 w 1003666"/>
              <a:gd name="connsiteY1" fmla="*/ 319585 h 319585"/>
              <a:gd name="connsiteX0" fmla="*/ 0 w 983769"/>
              <a:gd name="connsiteY0" fmla="*/ 85791 h 249752"/>
              <a:gd name="connsiteX1" fmla="*/ 983769 w 983769"/>
              <a:gd name="connsiteY1" fmla="*/ 249752 h 249752"/>
              <a:gd name="connsiteX0" fmla="*/ 0 w 983769"/>
              <a:gd name="connsiteY0" fmla="*/ 52795 h 216756"/>
              <a:gd name="connsiteX1" fmla="*/ 983769 w 983769"/>
              <a:gd name="connsiteY1" fmla="*/ 216756 h 216756"/>
              <a:gd name="connsiteX0" fmla="*/ 0 w 952238"/>
              <a:gd name="connsiteY0" fmla="*/ 54429 h 212084"/>
              <a:gd name="connsiteX1" fmla="*/ 952238 w 952238"/>
              <a:gd name="connsiteY1" fmla="*/ 212084 h 212084"/>
              <a:gd name="connsiteX0" fmla="*/ 0 w 4691819"/>
              <a:gd name="connsiteY0" fmla="*/ 16328 h 571274"/>
              <a:gd name="connsiteX1" fmla="*/ 4691819 w 4691819"/>
              <a:gd name="connsiteY1" fmla="*/ 571274 h 571274"/>
              <a:gd name="connsiteX0" fmla="*/ 0 w 4691819"/>
              <a:gd name="connsiteY0" fmla="*/ 304746 h 859692"/>
              <a:gd name="connsiteX1" fmla="*/ 4691819 w 4691819"/>
              <a:gd name="connsiteY1" fmla="*/ 859692 h 859692"/>
              <a:gd name="connsiteX0" fmla="*/ 0 w 4546776"/>
              <a:gd name="connsiteY0" fmla="*/ 226650 h 932945"/>
              <a:gd name="connsiteX1" fmla="*/ 4546776 w 4546776"/>
              <a:gd name="connsiteY1" fmla="*/ 932945 h 932945"/>
              <a:gd name="connsiteX0" fmla="*/ 0 w 4546776"/>
              <a:gd name="connsiteY0" fmla="*/ 367176 h 1073471"/>
              <a:gd name="connsiteX1" fmla="*/ 4546776 w 4546776"/>
              <a:gd name="connsiteY1" fmla="*/ 1073471 h 1073471"/>
              <a:gd name="connsiteX0" fmla="*/ 78940 w 394251"/>
              <a:gd name="connsiteY0" fmla="*/ 191042 h 1263097"/>
              <a:gd name="connsiteX1" fmla="*/ 394251 w 394251"/>
              <a:gd name="connsiteY1" fmla="*/ 1263097 h 1263097"/>
              <a:gd name="connsiteX0" fmla="*/ 594922 w 910233"/>
              <a:gd name="connsiteY0" fmla="*/ 108347 h 1180402"/>
              <a:gd name="connsiteX1" fmla="*/ 910233 w 910233"/>
              <a:gd name="connsiteY1" fmla="*/ 1180402 h 1180402"/>
              <a:gd name="connsiteX0" fmla="*/ 605017 w 895104"/>
              <a:gd name="connsiteY0" fmla="*/ 81573 h 1216690"/>
              <a:gd name="connsiteX1" fmla="*/ 895104 w 895104"/>
              <a:gd name="connsiteY1" fmla="*/ 1216690 h 1216690"/>
              <a:gd name="connsiteX0" fmla="*/ 636685 w 851097"/>
              <a:gd name="connsiteY0" fmla="*/ 0 h 3739581"/>
              <a:gd name="connsiteX1" fmla="*/ 851097 w 851097"/>
              <a:gd name="connsiteY1" fmla="*/ 3739581 h 3739581"/>
              <a:gd name="connsiteX0" fmla="*/ 532544 w 1018123"/>
              <a:gd name="connsiteY0" fmla="*/ 0 h 3758500"/>
              <a:gd name="connsiteX1" fmla="*/ 1018123 w 1018123"/>
              <a:gd name="connsiteY1" fmla="*/ 3758500 h 3758500"/>
              <a:gd name="connsiteX0" fmla="*/ 625328 w 1110907"/>
              <a:gd name="connsiteY0" fmla="*/ 0 h 3758500"/>
              <a:gd name="connsiteX1" fmla="*/ 1110907 w 1110907"/>
              <a:gd name="connsiteY1" fmla="*/ 3758500 h 3758500"/>
              <a:gd name="connsiteX0" fmla="*/ 537751 w 1262966"/>
              <a:gd name="connsiteY0" fmla="*/ 0 h 2219786"/>
              <a:gd name="connsiteX1" fmla="*/ 1262966 w 1262966"/>
              <a:gd name="connsiteY1" fmla="*/ 2219786 h 2219786"/>
              <a:gd name="connsiteX0" fmla="*/ 440357 w 1165572"/>
              <a:gd name="connsiteY0" fmla="*/ 0 h 2219786"/>
              <a:gd name="connsiteX1" fmla="*/ 1165572 w 1165572"/>
              <a:gd name="connsiteY1" fmla="*/ 2219786 h 2219786"/>
              <a:gd name="connsiteX0" fmla="*/ 514612 w 981272"/>
              <a:gd name="connsiteY0" fmla="*/ 0 h 1002688"/>
              <a:gd name="connsiteX1" fmla="*/ 981272 w 981272"/>
              <a:gd name="connsiteY1" fmla="*/ 1002688 h 1002688"/>
              <a:gd name="connsiteX0" fmla="*/ 380307 w 846967"/>
              <a:gd name="connsiteY0" fmla="*/ 0 h 1002688"/>
              <a:gd name="connsiteX1" fmla="*/ 846967 w 846967"/>
              <a:gd name="connsiteY1" fmla="*/ 1002688 h 1002688"/>
              <a:gd name="connsiteX0" fmla="*/ 283698 w 750358"/>
              <a:gd name="connsiteY0" fmla="*/ 0 h 1002688"/>
              <a:gd name="connsiteX1" fmla="*/ 750358 w 750358"/>
              <a:gd name="connsiteY1" fmla="*/ 1002688 h 1002688"/>
              <a:gd name="connsiteX0" fmla="*/ 317979 w 625311"/>
              <a:gd name="connsiteY0" fmla="*/ 0 h 735988"/>
              <a:gd name="connsiteX1" fmla="*/ 625311 w 625311"/>
              <a:gd name="connsiteY1" fmla="*/ 735988 h 735988"/>
              <a:gd name="connsiteX0" fmla="*/ 212001 w 519333"/>
              <a:gd name="connsiteY0" fmla="*/ 0 h 735988"/>
              <a:gd name="connsiteX1" fmla="*/ 519333 w 519333"/>
              <a:gd name="connsiteY1" fmla="*/ 735988 h 735988"/>
              <a:gd name="connsiteX0" fmla="*/ 6352808 w 6352808"/>
              <a:gd name="connsiteY0" fmla="*/ 0 h 282031"/>
              <a:gd name="connsiteX1" fmla="*/ 12906 w 6352808"/>
              <a:gd name="connsiteY1" fmla="*/ 282031 h 282031"/>
              <a:gd name="connsiteX0" fmla="*/ 6339902 w 6339902"/>
              <a:gd name="connsiteY0" fmla="*/ 291215 h 573246"/>
              <a:gd name="connsiteX1" fmla="*/ 0 w 6339902"/>
              <a:gd name="connsiteY1" fmla="*/ 573246 h 573246"/>
              <a:gd name="connsiteX0" fmla="*/ 6275051 w 6275051"/>
              <a:gd name="connsiteY0" fmla="*/ 286885 h 575401"/>
              <a:gd name="connsiteX1" fmla="*/ 0 w 6275051"/>
              <a:gd name="connsiteY1" fmla="*/ 575401 h 575401"/>
              <a:gd name="connsiteX0" fmla="*/ 6275051 w 6275051"/>
              <a:gd name="connsiteY0" fmla="*/ 402955 h 691471"/>
              <a:gd name="connsiteX1" fmla="*/ 0 w 6275051"/>
              <a:gd name="connsiteY1" fmla="*/ 691471 h 691471"/>
              <a:gd name="connsiteX0" fmla="*/ 6275051 w 6275051"/>
              <a:gd name="connsiteY0" fmla="*/ 503172 h 791688"/>
              <a:gd name="connsiteX1" fmla="*/ 0 w 6275051"/>
              <a:gd name="connsiteY1" fmla="*/ 791688 h 791688"/>
              <a:gd name="connsiteX0" fmla="*/ 6275051 w 6275051"/>
              <a:gd name="connsiteY0" fmla="*/ 495868 h 784384"/>
              <a:gd name="connsiteX1" fmla="*/ 0 w 6275051"/>
              <a:gd name="connsiteY1" fmla="*/ 784384 h 784384"/>
              <a:gd name="connsiteX0" fmla="*/ 6275051 w 6275051"/>
              <a:gd name="connsiteY0" fmla="*/ 391909 h 680425"/>
              <a:gd name="connsiteX1" fmla="*/ 0 w 6275051"/>
              <a:gd name="connsiteY1" fmla="*/ 680425 h 680425"/>
              <a:gd name="connsiteX0" fmla="*/ 6275051 w 6275051"/>
              <a:gd name="connsiteY0" fmla="*/ 480948 h 769464"/>
              <a:gd name="connsiteX1" fmla="*/ 0 w 6275051"/>
              <a:gd name="connsiteY1" fmla="*/ 769464 h 769464"/>
              <a:gd name="connsiteX0" fmla="*/ 1628598 w 1628598"/>
              <a:gd name="connsiteY0" fmla="*/ 375806 h 988577"/>
              <a:gd name="connsiteX1" fmla="*/ 619454 w 1628598"/>
              <a:gd name="connsiteY1" fmla="*/ 988577 h 988577"/>
              <a:gd name="connsiteX0" fmla="*/ 1698516 w 1698516"/>
              <a:gd name="connsiteY0" fmla="*/ 204801 h 856796"/>
              <a:gd name="connsiteX1" fmla="*/ 689372 w 1698516"/>
              <a:gd name="connsiteY1" fmla="*/ 817572 h 856796"/>
              <a:gd name="connsiteX0" fmla="*/ 1009144 w 1009144"/>
              <a:gd name="connsiteY0" fmla="*/ 99 h 677372"/>
              <a:gd name="connsiteX1" fmla="*/ 0 w 1009144"/>
              <a:gd name="connsiteY1" fmla="*/ 612870 h 677372"/>
              <a:gd name="connsiteX0" fmla="*/ 1009144 w 1009144"/>
              <a:gd name="connsiteY0" fmla="*/ 86 h 725646"/>
              <a:gd name="connsiteX1" fmla="*/ 0 w 1009144"/>
              <a:gd name="connsiteY1" fmla="*/ 612857 h 725646"/>
              <a:gd name="connsiteX0" fmla="*/ 57210 w 228555"/>
              <a:gd name="connsiteY0" fmla="*/ 74 h 888143"/>
              <a:gd name="connsiteX1" fmla="*/ 98653 w 228555"/>
              <a:gd name="connsiteY1" fmla="*/ 787943 h 888143"/>
              <a:gd name="connsiteX0" fmla="*/ 72600 w 169760"/>
              <a:gd name="connsiteY0" fmla="*/ 216 h 788085"/>
              <a:gd name="connsiteX1" fmla="*/ 114043 w 169760"/>
              <a:gd name="connsiteY1" fmla="*/ 788085 h 788085"/>
              <a:gd name="connsiteX0" fmla="*/ 63218 w 250204"/>
              <a:gd name="connsiteY0" fmla="*/ 212 h 794566"/>
              <a:gd name="connsiteX1" fmla="*/ 201938 w 250204"/>
              <a:gd name="connsiteY1" fmla="*/ 794566 h 794566"/>
              <a:gd name="connsiteX0" fmla="*/ 32491 w 225828"/>
              <a:gd name="connsiteY0" fmla="*/ 0 h 794354"/>
              <a:gd name="connsiteX1" fmla="*/ 171211 w 225828"/>
              <a:gd name="connsiteY1" fmla="*/ 794354 h 794354"/>
              <a:gd name="connsiteX0" fmla="*/ 88259 w 88259"/>
              <a:gd name="connsiteY0" fmla="*/ 0 h 794354"/>
              <a:gd name="connsiteX1" fmla="*/ 0 w 88259"/>
              <a:gd name="connsiteY1" fmla="*/ 794354 h 794354"/>
              <a:gd name="connsiteX0" fmla="*/ 175451 w 175451"/>
              <a:gd name="connsiteY0" fmla="*/ 0 h 794354"/>
              <a:gd name="connsiteX1" fmla="*/ 87192 w 175451"/>
              <a:gd name="connsiteY1" fmla="*/ 794354 h 794354"/>
              <a:gd name="connsiteX0" fmla="*/ 129382 w 158295"/>
              <a:gd name="connsiteY0" fmla="*/ 0 h 794354"/>
              <a:gd name="connsiteX1" fmla="*/ 41123 w 158295"/>
              <a:gd name="connsiteY1" fmla="*/ 794354 h 794354"/>
              <a:gd name="connsiteX0" fmla="*/ 42694 w 79484"/>
              <a:gd name="connsiteY0" fmla="*/ 0 h 820294"/>
              <a:gd name="connsiteX1" fmla="*/ 51711 w 79484"/>
              <a:gd name="connsiteY1" fmla="*/ 820294 h 820294"/>
              <a:gd name="connsiteX0" fmla="*/ 225839 w 249429"/>
              <a:gd name="connsiteY0" fmla="*/ 0 h 826779"/>
              <a:gd name="connsiteX1" fmla="*/ 33818 w 249429"/>
              <a:gd name="connsiteY1" fmla="*/ 826779 h 826779"/>
            </a:gdLst>
            <a:ahLst/>
            <a:cxnLst>
              <a:cxn ang="0">
                <a:pos x="connsiteX0" y="connsiteY0"/>
              </a:cxn>
              <a:cxn ang="0">
                <a:pos x="connsiteX1" y="connsiteY1"/>
              </a:cxn>
            </a:cxnLst>
            <a:rect l="l" t="t" r="r" b="b"/>
            <a:pathLst>
              <a:path w="249429" h="826779">
                <a:moveTo>
                  <a:pt x="225839" y="0"/>
                </a:moveTo>
                <a:cubicBezTo>
                  <a:pt x="360083" y="287199"/>
                  <a:pt x="-129696" y="453861"/>
                  <a:pt x="33818" y="826779"/>
                </a:cubicBezTo>
              </a:path>
            </a:pathLst>
          </a:custGeom>
          <a:noFill/>
          <a:ln w="9525">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795047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usiness" descr="A blue light bulb and factory&#10;&#10;Description automatically generated with medium confidence">
            <a:extLst>
              <a:ext uri="{FF2B5EF4-FFF2-40B4-BE49-F238E27FC236}">
                <a16:creationId xmlns:a16="http://schemas.microsoft.com/office/drawing/2014/main" id="{28100CFD-79C7-1D8C-4050-815B93CA50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511" y="0"/>
            <a:ext cx="12192000" cy="6858000"/>
          </a:xfrm>
          <a:prstGeom prst="rect">
            <a:avLst/>
          </a:prstGeom>
        </p:spPr>
      </p:pic>
      <p:pic>
        <p:nvPicPr>
          <p:cNvPr id="5" name="Picture 4">
            <a:extLst>
              <a:ext uri="{FF2B5EF4-FFF2-40B4-BE49-F238E27FC236}">
                <a16:creationId xmlns:a16="http://schemas.microsoft.com/office/drawing/2014/main" id="{70D9175D-6151-30CE-8B89-397DC9C5F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809" y="0"/>
            <a:ext cx="12192000" cy="6858000"/>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3E7A280A-C828-8869-A230-82988E651A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612" y="0"/>
            <a:ext cx="12192000" cy="6858000"/>
          </a:xfrm>
          <a:prstGeom prst="rect">
            <a:avLst/>
          </a:prstGeom>
        </p:spPr>
      </p:pic>
      <p:sp>
        <p:nvSpPr>
          <p:cNvPr id="6" name="TextBox System">
            <a:extLst>
              <a:ext uri="{FF2B5EF4-FFF2-40B4-BE49-F238E27FC236}">
                <a16:creationId xmlns:a16="http://schemas.microsoft.com/office/drawing/2014/main" id="{3A3F87F7-93BB-D0A9-4E5C-467A1C13A618}"/>
              </a:ext>
            </a:extLst>
          </p:cNvPr>
          <p:cNvSpPr txBox="1"/>
          <p:nvPr/>
        </p:nvSpPr>
        <p:spPr>
          <a:xfrm>
            <a:off x="6206245" y="260409"/>
            <a:ext cx="4954624" cy="1834348"/>
          </a:xfrm>
          <a:prstGeom prst="rect">
            <a:avLst/>
          </a:prstGeom>
          <a:noFill/>
        </p:spPr>
        <p:txBody>
          <a:bodyPr wrap="square" rtlCol="0" anchor="ctr">
            <a:spAutoFit/>
          </a:bodyPr>
          <a:lstStyle/>
          <a:p>
            <a:pPr algn="ctr">
              <a:lnSpc>
                <a:spcPct val="80000"/>
              </a:lnSpc>
              <a:spcBef>
                <a:spcPts val="1200"/>
              </a:spcBef>
            </a:pPr>
            <a:r>
              <a:rPr lang="en-US" sz="2800" dirty="0">
                <a:solidFill>
                  <a:srgbClr val="103356"/>
                </a:solidFill>
                <a:latin typeface="Corbel Light" panose="020B0303020204020204" pitchFamily="34" charset="0"/>
              </a:rPr>
              <a:t>“Inside-out”</a:t>
            </a:r>
            <a:br>
              <a:rPr lang="en-US" sz="2800" dirty="0">
                <a:solidFill>
                  <a:srgbClr val="103356"/>
                </a:solidFill>
                <a:latin typeface="Corbel Light" panose="020B0303020204020204" pitchFamily="34" charset="0"/>
              </a:rPr>
            </a:br>
            <a:r>
              <a:rPr lang="en-US" sz="2800" b="1" dirty="0">
                <a:solidFill>
                  <a:srgbClr val="103356"/>
                </a:solidFill>
              </a:rPr>
              <a:t>Business-led modeling</a:t>
            </a:r>
          </a:p>
          <a:p>
            <a:pPr algn="ctr">
              <a:lnSpc>
                <a:spcPct val="80000"/>
              </a:lnSpc>
              <a:spcBef>
                <a:spcPts val="1200"/>
              </a:spcBef>
            </a:pPr>
            <a:r>
              <a:rPr lang="en-US" sz="2000" dirty="0">
                <a:solidFill>
                  <a:srgbClr val="103356"/>
                </a:solidFill>
                <a:latin typeface="Corbel Light" panose="020B0303020204020204" pitchFamily="34" charset="0"/>
              </a:rPr>
              <a:t>What must be</a:t>
            </a:r>
            <a:br>
              <a:rPr lang="en-US" sz="2000" dirty="0">
                <a:solidFill>
                  <a:srgbClr val="103356"/>
                </a:solidFill>
                <a:latin typeface="Corbel Light" panose="020B0303020204020204" pitchFamily="34" charset="0"/>
              </a:rPr>
            </a:br>
            <a:r>
              <a:rPr lang="en-US" sz="2000" dirty="0">
                <a:solidFill>
                  <a:srgbClr val="103356"/>
                </a:solidFill>
                <a:latin typeface="Corbel Light" panose="020B0303020204020204" pitchFamily="34" charset="0"/>
              </a:rPr>
              <a:t>protected?</a:t>
            </a:r>
          </a:p>
          <a:p>
            <a:pPr algn="ctr">
              <a:lnSpc>
                <a:spcPct val="80000"/>
              </a:lnSpc>
              <a:spcBef>
                <a:spcPts val="1200"/>
              </a:spcBef>
            </a:pPr>
            <a:r>
              <a:rPr lang="en-US" sz="2000" dirty="0">
                <a:solidFill>
                  <a:srgbClr val="103356"/>
                </a:solidFill>
                <a:latin typeface="Corbel Light" panose="020B0303020204020204" pitchFamily="34" charset="0"/>
              </a:rPr>
              <a:t>Where is the pain?</a:t>
            </a:r>
          </a:p>
        </p:txBody>
      </p:sp>
      <p:cxnSp>
        <p:nvCxnSpPr>
          <p:cNvPr id="24" name="Straight Arrow Connector 23">
            <a:extLst>
              <a:ext uri="{FF2B5EF4-FFF2-40B4-BE49-F238E27FC236}">
                <a16:creationId xmlns:a16="http://schemas.microsoft.com/office/drawing/2014/main" id="{8B20718D-5FC5-6805-8C5F-215110FB6387}"/>
              </a:ext>
            </a:extLst>
          </p:cNvPr>
          <p:cNvCxnSpPr>
            <a:cxnSpLocks/>
          </p:cNvCxnSpPr>
          <p:nvPr/>
        </p:nvCxnSpPr>
        <p:spPr>
          <a:xfrm>
            <a:off x="3398195" y="3164013"/>
            <a:ext cx="1459149" cy="0"/>
          </a:xfrm>
          <a:prstGeom prst="straightConnector1">
            <a:avLst/>
          </a:prstGeom>
          <a:ln w="254000">
            <a:solidFill>
              <a:srgbClr val="C00000"/>
            </a:solidFill>
            <a:tailEnd type="stealth"/>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5362C2C8-9043-556D-C47A-7ED190742133}"/>
              </a:ext>
            </a:extLst>
          </p:cNvPr>
          <p:cNvCxnSpPr>
            <a:cxnSpLocks/>
          </p:cNvCxnSpPr>
          <p:nvPr/>
        </p:nvCxnSpPr>
        <p:spPr>
          <a:xfrm flipH="1">
            <a:off x="7892372" y="3164013"/>
            <a:ext cx="1478604" cy="0"/>
          </a:xfrm>
          <a:prstGeom prst="straightConnector1">
            <a:avLst/>
          </a:prstGeom>
          <a:ln w="254000">
            <a:solidFill>
              <a:srgbClr val="103356"/>
            </a:solidFill>
            <a:tailEnd type="stealth"/>
          </a:ln>
        </p:spPr>
        <p:style>
          <a:lnRef idx="2">
            <a:schemeClr val="accent1"/>
          </a:lnRef>
          <a:fillRef idx="0">
            <a:schemeClr val="accent1"/>
          </a:fillRef>
          <a:effectRef idx="1">
            <a:schemeClr val="accent1"/>
          </a:effectRef>
          <a:fontRef idx="minor">
            <a:schemeClr val="tx1"/>
          </a:fontRef>
        </p:style>
      </p:cxnSp>
      <p:sp>
        <p:nvSpPr>
          <p:cNvPr id="14" name="Freeform: Shape 13">
            <a:extLst>
              <a:ext uri="{FF2B5EF4-FFF2-40B4-BE49-F238E27FC236}">
                <a16:creationId xmlns:a16="http://schemas.microsoft.com/office/drawing/2014/main" id="{877D59C6-2D14-1EE4-11CF-EAECA60E811C}"/>
              </a:ext>
            </a:extLst>
          </p:cNvPr>
          <p:cNvSpPr/>
          <p:nvPr/>
        </p:nvSpPr>
        <p:spPr>
          <a:xfrm>
            <a:off x="8670980" y="2135595"/>
            <a:ext cx="225828" cy="794354"/>
          </a:xfrm>
          <a:custGeom>
            <a:avLst/>
            <a:gdLst>
              <a:gd name="connsiteX0" fmla="*/ 0 w 756745"/>
              <a:gd name="connsiteY0" fmla="*/ 65536 h 65536"/>
              <a:gd name="connsiteX1" fmla="*/ 756745 w 756745"/>
              <a:gd name="connsiteY1" fmla="*/ 65536 h 65536"/>
              <a:gd name="connsiteX0" fmla="*/ 0 w 586478"/>
              <a:gd name="connsiteY0" fmla="*/ 1717 h 1426920"/>
              <a:gd name="connsiteX1" fmla="*/ 586478 w 586478"/>
              <a:gd name="connsiteY1" fmla="*/ 1426920 h 1426920"/>
              <a:gd name="connsiteX0" fmla="*/ 0 w 608109"/>
              <a:gd name="connsiteY0" fmla="*/ 2412 h 1427615"/>
              <a:gd name="connsiteX1" fmla="*/ 586478 w 608109"/>
              <a:gd name="connsiteY1" fmla="*/ 1427615 h 1427615"/>
              <a:gd name="connsiteX0" fmla="*/ 0 w 748483"/>
              <a:gd name="connsiteY0" fmla="*/ 2427 h 1421324"/>
              <a:gd name="connsiteX1" fmla="*/ 731520 w 748483"/>
              <a:gd name="connsiteY1" fmla="*/ 1421324 h 1421324"/>
              <a:gd name="connsiteX0" fmla="*/ 0 w 765330"/>
              <a:gd name="connsiteY0" fmla="*/ 7955 h 1426852"/>
              <a:gd name="connsiteX1" fmla="*/ 731520 w 765330"/>
              <a:gd name="connsiteY1" fmla="*/ 1426852 h 1426852"/>
              <a:gd name="connsiteX0" fmla="*/ 0 w 1003666"/>
              <a:gd name="connsiteY0" fmla="*/ 155624 h 319585"/>
              <a:gd name="connsiteX1" fmla="*/ 983769 w 1003666"/>
              <a:gd name="connsiteY1" fmla="*/ 319585 h 319585"/>
              <a:gd name="connsiteX0" fmla="*/ 0 w 983769"/>
              <a:gd name="connsiteY0" fmla="*/ 85791 h 249752"/>
              <a:gd name="connsiteX1" fmla="*/ 983769 w 983769"/>
              <a:gd name="connsiteY1" fmla="*/ 249752 h 249752"/>
              <a:gd name="connsiteX0" fmla="*/ 0 w 983769"/>
              <a:gd name="connsiteY0" fmla="*/ 52795 h 216756"/>
              <a:gd name="connsiteX1" fmla="*/ 983769 w 983769"/>
              <a:gd name="connsiteY1" fmla="*/ 216756 h 216756"/>
              <a:gd name="connsiteX0" fmla="*/ 0 w 952238"/>
              <a:gd name="connsiteY0" fmla="*/ 54429 h 212084"/>
              <a:gd name="connsiteX1" fmla="*/ 952238 w 952238"/>
              <a:gd name="connsiteY1" fmla="*/ 212084 h 212084"/>
              <a:gd name="connsiteX0" fmla="*/ 0 w 4691819"/>
              <a:gd name="connsiteY0" fmla="*/ 16328 h 571274"/>
              <a:gd name="connsiteX1" fmla="*/ 4691819 w 4691819"/>
              <a:gd name="connsiteY1" fmla="*/ 571274 h 571274"/>
              <a:gd name="connsiteX0" fmla="*/ 0 w 4691819"/>
              <a:gd name="connsiteY0" fmla="*/ 304746 h 859692"/>
              <a:gd name="connsiteX1" fmla="*/ 4691819 w 4691819"/>
              <a:gd name="connsiteY1" fmla="*/ 859692 h 859692"/>
              <a:gd name="connsiteX0" fmla="*/ 0 w 4546776"/>
              <a:gd name="connsiteY0" fmla="*/ 226650 h 932945"/>
              <a:gd name="connsiteX1" fmla="*/ 4546776 w 4546776"/>
              <a:gd name="connsiteY1" fmla="*/ 932945 h 932945"/>
              <a:gd name="connsiteX0" fmla="*/ 0 w 4546776"/>
              <a:gd name="connsiteY0" fmla="*/ 367176 h 1073471"/>
              <a:gd name="connsiteX1" fmla="*/ 4546776 w 4546776"/>
              <a:gd name="connsiteY1" fmla="*/ 1073471 h 1073471"/>
              <a:gd name="connsiteX0" fmla="*/ 78940 w 394251"/>
              <a:gd name="connsiteY0" fmla="*/ 191042 h 1263097"/>
              <a:gd name="connsiteX1" fmla="*/ 394251 w 394251"/>
              <a:gd name="connsiteY1" fmla="*/ 1263097 h 1263097"/>
              <a:gd name="connsiteX0" fmla="*/ 594922 w 910233"/>
              <a:gd name="connsiteY0" fmla="*/ 108347 h 1180402"/>
              <a:gd name="connsiteX1" fmla="*/ 910233 w 910233"/>
              <a:gd name="connsiteY1" fmla="*/ 1180402 h 1180402"/>
              <a:gd name="connsiteX0" fmla="*/ 605017 w 895104"/>
              <a:gd name="connsiteY0" fmla="*/ 81573 h 1216690"/>
              <a:gd name="connsiteX1" fmla="*/ 895104 w 895104"/>
              <a:gd name="connsiteY1" fmla="*/ 1216690 h 1216690"/>
              <a:gd name="connsiteX0" fmla="*/ 636685 w 851097"/>
              <a:gd name="connsiteY0" fmla="*/ 0 h 3739581"/>
              <a:gd name="connsiteX1" fmla="*/ 851097 w 851097"/>
              <a:gd name="connsiteY1" fmla="*/ 3739581 h 3739581"/>
              <a:gd name="connsiteX0" fmla="*/ 532544 w 1018123"/>
              <a:gd name="connsiteY0" fmla="*/ 0 h 3758500"/>
              <a:gd name="connsiteX1" fmla="*/ 1018123 w 1018123"/>
              <a:gd name="connsiteY1" fmla="*/ 3758500 h 3758500"/>
              <a:gd name="connsiteX0" fmla="*/ 625328 w 1110907"/>
              <a:gd name="connsiteY0" fmla="*/ 0 h 3758500"/>
              <a:gd name="connsiteX1" fmla="*/ 1110907 w 1110907"/>
              <a:gd name="connsiteY1" fmla="*/ 3758500 h 3758500"/>
              <a:gd name="connsiteX0" fmla="*/ 537751 w 1262966"/>
              <a:gd name="connsiteY0" fmla="*/ 0 h 2219786"/>
              <a:gd name="connsiteX1" fmla="*/ 1262966 w 1262966"/>
              <a:gd name="connsiteY1" fmla="*/ 2219786 h 2219786"/>
              <a:gd name="connsiteX0" fmla="*/ 440357 w 1165572"/>
              <a:gd name="connsiteY0" fmla="*/ 0 h 2219786"/>
              <a:gd name="connsiteX1" fmla="*/ 1165572 w 1165572"/>
              <a:gd name="connsiteY1" fmla="*/ 2219786 h 2219786"/>
              <a:gd name="connsiteX0" fmla="*/ 514612 w 981272"/>
              <a:gd name="connsiteY0" fmla="*/ 0 h 1002688"/>
              <a:gd name="connsiteX1" fmla="*/ 981272 w 981272"/>
              <a:gd name="connsiteY1" fmla="*/ 1002688 h 1002688"/>
              <a:gd name="connsiteX0" fmla="*/ 380307 w 846967"/>
              <a:gd name="connsiteY0" fmla="*/ 0 h 1002688"/>
              <a:gd name="connsiteX1" fmla="*/ 846967 w 846967"/>
              <a:gd name="connsiteY1" fmla="*/ 1002688 h 1002688"/>
              <a:gd name="connsiteX0" fmla="*/ 283698 w 750358"/>
              <a:gd name="connsiteY0" fmla="*/ 0 h 1002688"/>
              <a:gd name="connsiteX1" fmla="*/ 750358 w 750358"/>
              <a:gd name="connsiteY1" fmla="*/ 1002688 h 1002688"/>
              <a:gd name="connsiteX0" fmla="*/ 317979 w 625311"/>
              <a:gd name="connsiteY0" fmla="*/ 0 h 735988"/>
              <a:gd name="connsiteX1" fmla="*/ 625311 w 625311"/>
              <a:gd name="connsiteY1" fmla="*/ 735988 h 735988"/>
              <a:gd name="connsiteX0" fmla="*/ 212001 w 519333"/>
              <a:gd name="connsiteY0" fmla="*/ 0 h 735988"/>
              <a:gd name="connsiteX1" fmla="*/ 519333 w 519333"/>
              <a:gd name="connsiteY1" fmla="*/ 735988 h 735988"/>
              <a:gd name="connsiteX0" fmla="*/ 6352808 w 6352808"/>
              <a:gd name="connsiteY0" fmla="*/ 0 h 282031"/>
              <a:gd name="connsiteX1" fmla="*/ 12906 w 6352808"/>
              <a:gd name="connsiteY1" fmla="*/ 282031 h 282031"/>
              <a:gd name="connsiteX0" fmla="*/ 6339902 w 6339902"/>
              <a:gd name="connsiteY0" fmla="*/ 291215 h 573246"/>
              <a:gd name="connsiteX1" fmla="*/ 0 w 6339902"/>
              <a:gd name="connsiteY1" fmla="*/ 573246 h 573246"/>
              <a:gd name="connsiteX0" fmla="*/ 6275051 w 6275051"/>
              <a:gd name="connsiteY0" fmla="*/ 286885 h 575401"/>
              <a:gd name="connsiteX1" fmla="*/ 0 w 6275051"/>
              <a:gd name="connsiteY1" fmla="*/ 575401 h 575401"/>
              <a:gd name="connsiteX0" fmla="*/ 6275051 w 6275051"/>
              <a:gd name="connsiteY0" fmla="*/ 402955 h 691471"/>
              <a:gd name="connsiteX1" fmla="*/ 0 w 6275051"/>
              <a:gd name="connsiteY1" fmla="*/ 691471 h 691471"/>
              <a:gd name="connsiteX0" fmla="*/ 6275051 w 6275051"/>
              <a:gd name="connsiteY0" fmla="*/ 503172 h 791688"/>
              <a:gd name="connsiteX1" fmla="*/ 0 w 6275051"/>
              <a:gd name="connsiteY1" fmla="*/ 791688 h 791688"/>
              <a:gd name="connsiteX0" fmla="*/ 6275051 w 6275051"/>
              <a:gd name="connsiteY0" fmla="*/ 495868 h 784384"/>
              <a:gd name="connsiteX1" fmla="*/ 0 w 6275051"/>
              <a:gd name="connsiteY1" fmla="*/ 784384 h 784384"/>
              <a:gd name="connsiteX0" fmla="*/ 6275051 w 6275051"/>
              <a:gd name="connsiteY0" fmla="*/ 391909 h 680425"/>
              <a:gd name="connsiteX1" fmla="*/ 0 w 6275051"/>
              <a:gd name="connsiteY1" fmla="*/ 680425 h 680425"/>
              <a:gd name="connsiteX0" fmla="*/ 6275051 w 6275051"/>
              <a:gd name="connsiteY0" fmla="*/ 480948 h 769464"/>
              <a:gd name="connsiteX1" fmla="*/ 0 w 6275051"/>
              <a:gd name="connsiteY1" fmla="*/ 769464 h 769464"/>
              <a:gd name="connsiteX0" fmla="*/ 1628598 w 1628598"/>
              <a:gd name="connsiteY0" fmla="*/ 375806 h 988577"/>
              <a:gd name="connsiteX1" fmla="*/ 619454 w 1628598"/>
              <a:gd name="connsiteY1" fmla="*/ 988577 h 988577"/>
              <a:gd name="connsiteX0" fmla="*/ 1698516 w 1698516"/>
              <a:gd name="connsiteY0" fmla="*/ 204801 h 856796"/>
              <a:gd name="connsiteX1" fmla="*/ 689372 w 1698516"/>
              <a:gd name="connsiteY1" fmla="*/ 817572 h 856796"/>
              <a:gd name="connsiteX0" fmla="*/ 1009144 w 1009144"/>
              <a:gd name="connsiteY0" fmla="*/ 99 h 677372"/>
              <a:gd name="connsiteX1" fmla="*/ 0 w 1009144"/>
              <a:gd name="connsiteY1" fmla="*/ 612870 h 677372"/>
              <a:gd name="connsiteX0" fmla="*/ 1009144 w 1009144"/>
              <a:gd name="connsiteY0" fmla="*/ 86 h 725646"/>
              <a:gd name="connsiteX1" fmla="*/ 0 w 1009144"/>
              <a:gd name="connsiteY1" fmla="*/ 612857 h 725646"/>
              <a:gd name="connsiteX0" fmla="*/ 57210 w 228555"/>
              <a:gd name="connsiteY0" fmla="*/ 74 h 888143"/>
              <a:gd name="connsiteX1" fmla="*/ 98653 w 228555"/>
              <a:gd name="connsiteY1" fmla="*/ 787943 h 888143"/>
              <a:gd name="connsiteX0" fmla="*/ 72600 w 169760"/>
              <a:gd name="connsiteY0" fmla="*/ 216 h 788085"/>
              <a:gd name="connsiteX1" fmla="*/ 114043 w 169760"/>
              <a:gd name="connsiteY1" fmla="*/ 788085 h 788085"/>
              <a:gd name="connsiteX0" fmla="*/ 63218 w 250204"/>
              <a:gd name="connsiteY0" fmla="*/ 212 h 794566"/>
              <a:gd name="connsiteX1" fmla="*/ 201938 w 250204"/>
              <a:gd name="connsiteY1" fmla="*/ 794566 h 794566"/>
              <a:gd name="connsiteX0" fmla="*/ 32491 w 225828"/>
              <a:gd name="connsiteY0" fmla="*/ 0 h 794354"/>
              <a:gd name="connsiteX1" fmla="*/ 171211 w 225828"/>
              <a:gd name="connsiteY1" fmla="*/ 794354 h 794354"/>
            </a:gdLst>
            <a:ahLst/>
            <a:cxnLst>
              <a:cxn ang="0">
                <a:pos x="connsiteX0" y="connsiteY0"/>
              </a:cxn>
              <a:cxn ang="0">
                <a:pos x="connsiteX1" y="connsiteY1"/>
              </a:cxn>
            </a:cxnLst>
            <a:rect l="l" t="t" r="r" b="b"/>
            <a:pathLst>
              <a:path w="225828" h="794354">
                <a:moveTo>
                  <a:pt x="32491" y="0"/>
                </a:moveTo>
                <a:cubicBezTo>
                  <a:pt x="-131580" y="300169"/>
                  <a:pt x="390318" y="414951"/>
                  <a:pt x="171211" y="794354"/>
                </a:cubicBezTo>
              </a:path>
            </a:pathLst>
          </a:custGeom>
          <a:noFill/>
          <a:ln w="9525">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54391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usiness" descr="A blue light bulb and factory&#10;&#10;Description automatically generated with medium confidence">
            <a:extLst>
              <a:ext uri="{FF2B5EF4-FFF2-40B4-BE49-F238E27FC236}">
                <a16:creationId xmlns:a16="http://schemas.microsoft.com/office/drawing/2014/main" id="{28100CFD-79C7-1D8C-4050-815B93CA50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511" y="0"/>
            <a:ext cx="12192000" cy="6858000"/>
          </a:xfrm>
          <a:prstGeom prst="rect">
            <a:avLst/>
          </a:prstGeom>
        </p:spPr>
      </p:pic>
      <p:pic>
        <p:nvPicPr>
          <p:cNvPr id="5" name="Picture 4">
            <a:extLst>
              <a:ext uri="{FF2B5EF4-FFF2-40B4-BE49-F238E27FC236}">
                <a16:creationId xmlns:a16="http://schemas.microsoft.com/office/drawing/2014/main" id="{70D9175D-6151-30CE-8B89-397DC9C5F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809" y="0"/>
            <a:ext cx="12192000" cy="6858000"/>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3E7A280A-C828-8869-A230-82988E651A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612" y="0"/>
            <a:ext cx="12192000" cy="6858000"/>
          </a:xfrm>
          <a:prstGeom prst="rect">
            <a:avLst/>
          </a:prstGeom>
        </p:spPr>
      </p:pic>
      <p:sp>
        <p:nvSpPr>
          <p:cNvPr id="6" name="TextBox System">
            <a:extLst>
              <a:ext uri="{FF2B5EF4-FFF2-40B4-BE49-F238E27FC236}">
                <a16:creationId xmlns:a16="http://schemas.microsoft.com/office/drawing/2014/main" id="{3A3F87F7-93BB-D0A9-4E5C-467A1C13A618}"/>
              </a:ext>
            </a:extLst>
          </p:cNvPr>
          <p:cNvSpPr txBox="1"/>
          <p:nvPr/>
        </p:nvSpPr>
        <p:spPr>
          <a:xfrm>
            <a:off x="6206245" y="260409"/>
            <a:ext cx="4954624" cy="790345"/>
          </a:xfrm>
          <a:prstGeom prst="rect">
            <a:avLst/>
          </a:prstGeom>
          <a:noFill/>
        </p:spPr>
        <p:txBody>
          <a:bodyPr wrap="square" rtlCol="0" anchor="ctr">
            <a:spAutoFit/>
          </a:bodyPr>
          <a:lstStyle/>
          <a:p>
            <a:pPr algn="ctr">
              <a:lnSpc>
                <a:spcPct val="80000"/>
              </a:lnSpc>
              <a:spcBef>
                <a:spcPts val="1200"/>
              </a:spcBef>
            </a:pPr>
            <a:r>
              <a:rPr lang="en-US" sz="2800" dirty="0">
                <a:solidFill>
                  <a:srgbClr val="103356"/>
                </a:solidFill>
                <a:latin typeface="Corbel Light" panose="020B0303020204020204" pitchFamily="34" charset="0"/>
              </a:rPr>
              <a:t>“Inside-out”</a:t>
            </a:r>
            <a:br>
              <a:rPr lang="en-US" sz="2800" dirty="0">
                <a:solidFill>
                  <a:srgbClr val="103356"/>
                </a:solidFill>
                <a:latin typeface="Corbel Light" panose="020B0303020204020204" pitchFamily="34" charset="0"/>
              </a:rPr>
            </a:br>
            <a:r>
              <a:rPr lang="en-US" sz="2800" b="1" dirty="0">
                <a:solidFill>
                  <a:srgbClr val="103356"/>
                </a:solidFill>
              </a:rPr>
              <a:t>Business-led modeling</a:t>
            </a:r>
          </a:p>
        </p:txBody>
      </p:sp>
      <p:cxnSp>
        <p:nvCxnSpPr>
          <p:cNvPr id="24" name="Straight Arrow Connector 23">
            <a:extLst>
              <a:ext uri="{FF2B5EF4-FFF2-40B4-BE49-F238E27FC236}">
                <a16:creationId xmlns:a16="http://schemas.microsoft.com/office/drawing/2014/main" id="{8B20718D-5FC5-6805-8C5F-215110FB6387}"/>
              </a:ext>
            </a:extLst>
          </p:cNvPr>
          <p:cNvCxnSpPr>
            <a:cxnSpLocks/>
          </p:cNvCxnSpPr>
          <p:nvPr/>
        </p:nvCxnSpPr>
        <p:spPr>
          <a:xfrm>
            <a:off x="3398195" y="3164013"/>
            <a:ext cx="1459149" cy="0"/>
          </a:xfrm>
          <a:prstGeom prst="straightConnector1">
            <a:avLst/>
          </a:prstGeom>
          <a:ln w="254000">
            <a:solidFill>
              <a:srgbClr val="C00000"/>
            </a:solidFill>
            <a:tailEnd type="stealth"/>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5362C2C8-9043-556D-C47A-7ED190742133}"/>
              </a:ext>
            </a:extLst>
          </p:cNvPr>
          <p:cNvCxnSpPr>
            <a:cxnSpLocks/>
          </p:cNvCxnSpPr>
          <p:nvPr/>
        </p:nvCxnSpPr>
        <p:spPr>
          <a:xfrm flipH="1">
            <a:off x="7892372" y="3164013"/>
            <a:ext cx="1478604" cy="0"/>
          </a:xfrm>
          <a:prstGeom prst="straightConnector1">
            <a:avLst/>
          </a:prstGeom>
          <a:ln w="254000">
            <a:solidFill>
              <a:srgbClr val="103356"/>
            </a:solidFill>
            <a:tailEnd type="stealth"/>
          </a:ln>
        </p:spPr>
        <p:style>
          <a:lnRef idx="2">
            <a:schemeClr val="accent1"/>
          </a:lnRef>
          <a:fillRef idx="0">
            <a:schemeClr val="accent1"/>
          </a:fillRef>
          <a:effectRef idx="1">
            <a:schemeClr val="accent1"/>
          </a:effectRef>
          <a:fontRef idx="minor">
            <a:schemeClr val="tx1"/>
          </a:fontRef>
        </p:style>
      </p:cxnSp>
      <p:sp>
        <p:nvSpPr>
          <p:cNvPr id="3" name="TextBox System">
            <a:extLst>
              <a:ext uri="{FF2B5EF4-FFF2-40B4-BE49-F238E27FC236}">
                <a16:creationId xmlns:a16="http://schemas.microsoft.com/office/drawing/2014/main" id="{68789B76-AC58-F842-539D-B373D32BE120}"/>
              </a:ext>
            </a:extLst>
          </p:cNvPr>
          <p:cNvSpPr txBox="1"/>
          <p:nvPr/>
        </p:nvSpPr>
        <p:spPr>
          <a:xfrm>
            <a:off x="7735593" y="1639563"/>
            <a:ext cx="2383200" cy="935641"/>
          </a:xfrm>
          <a:prstGeom prst="rect">
            <a:avLst/>
          </a:prstGeom>
          <a:noFill/>
        </p:spPr>
        <p:txBody>
          <a:bodyPr wrap="square" rtlCol="0" anchor="ctr">
            <a:spAutoFit/>
          </a:bodyPr>
          <a:lstStyle/>
          <a:p>
            <a:pPr algn="ctr">
              <a:lnSpc>
                <a:spcPct val="80000"/>
              </a:lnSpc>
            </a:pPr>
            <a:r>
              <a:rPr lang="en-US" sz="2800" b="1" dirty="0">
                <a:solidFill>
                  <a:srgbClr val="103356"/>
                </a:solidFill>
              </a:rPr>
              <a:t>Data</a:t>
            </a:r>
          </a:p>
          <a:p>
            <a:pPr algn="ctr">
              <a:lnSpc>
                <a:spcPct val="80000"/>
              </a:lnSpc>
            </a:pPr>
            <a:r>
              <a:rPr lang="en-US" sz="2000" dirty="0">
                <a:solidFill>
                  <a:srgbClr val="103356"/>
                </a:solidFill>
                <a:latin typeface="Corbel Light" panose="020B0303020204020204" pitchFamily="34" charset="0"/>
              </a:rPr>
              <a:t>How sensitive is it?</a:t>
            </a:r>
          </a:p>
          <a:p>
            <a:pPr algn="ctr">
              <a:lnSpc>
                <a:spcPct val="80000"/>
              </a:lnSpc>
            </a:pPr>
            <a:r>
              <a:rPr lang="en-US" sz="2000" dirty="0">
                <a:solidFill>
                  <a:srgbClr val="103356"/>
                </a:solidFill>
                <a:latin typeface="Corbel Light" panose="020B0303020204020204" pitchFamily="34" charset="0"/>
              </a:rPr>
              <a:t>Where is it?</a:t>
            </a:r>
            <a:endParaRPr lang="nl-NL" sz="2000" dirty="0">
              <a:solidFill>
                <a:srgbClr val="103356"/>
              </a:solidFill>
              <a:latin typeface="Corbel Light" panose="020B0303020204020204" pitchFamily="34" charset="0"/>
            </a:endParaRPr>
          </a:p>
        </p:txBody>
      </p:sp>
      <p:sp>
        <p:nvSpPr>
          <p:cNvPr id="7" name="TextBox System">
            <a:extLst>
              <a:ext uri="{FF2B5EF4-FFF2-40B4-BE49-F238E27FC236}">
                <a16:creationId xmlns:a16="http://schemas.microsoft.com/office/drawing/2014/main" id="{7F1D5B73-9A7F-EB03-5DAA-001DFF150168}"/>
              </a:ext>
            </a:extLst>
          </p:cNvPr>
          <p:cNvSpPr txBox="1"/>
          <p:nvPr/>
        </p:nvSpPr>
        <p:spPr>
          <a:xfrm>
            <a:off x="7583619" y="3773287"/>
            <a:ext cx="2096110" cy="935641"/>
          </a:xfrm>
          <a:prstGeom prst="rect">
            <a:avLst/>
          </a:prstGeom>
          <a:noFill/>
        </p:spPr>
        <p:txBody>
          <a:bodyPr wrap="square" rtlCol="0" anchor="ctr">
            <a:spAutoFit/>
          </a:bodyPr>
          <a:lstStyle/>
          <a:p>
            <a:pPr algn="ctr">
              <a:lnSpc>
                <a:spcPct val="80000"/>
              </a:lnSpc>
            </a:pPr>
            <a:r>
              <a:rPr lang="en-US" sz="2800" b="1" dirty="0">
                <a:solidFill>
                  <a:srgbClr val="103356"/>
                </a:solidFill>
              </a:rPr>
              <a:t>Reputation</a:t>
            </a:r>
          </a:p>
          <a:p>
            <a:pPr algn="ctr">
              <a:lnSpc>
                <a:spcPct val="80000"/>
              </a:lnSpc>
            </a:pPr>
            <a:r>
              <a:rPr lang="en-US" sz="2000" dirty="0">
                <a:solidFill>
                  <a:srgbClr val="103356"/>
                </a:solidFill>
                <a:latin typeface="Corbel Light" panose="020B0303020204020204" pitchFamily="34" charset="0"/>
              </a:rPr>
              <a:t>What could damage it?</a:t>
            </a:r>
            <a:endParaRPr lang="nl-NL" sz="2000" dirty="0">
              <a:solidFill>
                <a:srgbClr val="103356"/>
              </a:solidFill>
              <a:latin typeface="Corbel Light" panose="020B0303020204020204" pitchFamily="34" charset="0"/>
            </a:endParaRPr>
          </a:p>
        </p:txBody>
      </p:sp>
      <p:sp>
        <p:nvSpPr>
          <p:cNvPr id="8" name="TextBox System">
            <a:extLst>
              <a:ext uri="{FF2B5EF4-FFF2-40B4-BE49-F238E27FC236}">
                <a16:creationId xmlns:a16="http://schemas.microsoft.com/office/drawing/2014/main" id="{8FBD15DD-8B97-3CE8-DEC8-9C4593F32AB9}"/>
              </a:ext>
            </a:extLst>
          </p:cNvPr>
          <p:cNvSpPr txBox="1"/>
          <p:nvPr/>
        </p:nvSpPr>
        <p:spPr>
          <a:xfrm>
            <a:off x="7359640" y="5155793"/>
            <a:ext cx="3439906" cy="935641"/>
          </a:xfrm>
          <a:prstGeom prst="rect">
            <a:avLst/>
          </a:prstGeom>
          <a:noFill/>
        </p:spPr>
        <p:txBody>
          <a:bodyPr wrap="square" rtlCol="0" anchor="ctr">
            <a:spAutoFit/>
          </a:bodyPr>
          <a:lstStyle/>
          <a:p>
            <a:pPr algn="ctr">
              <a:lnSpc>
                <a:spcPct val="80000"/>
              </a:lnSpc>
            </a:pPr>
            <a:r>
              <a:rPr lang="en-US" sz="2800" b="1" dirty="0">
                <a:solidFill>
                  <a:srgbClr val="103356"/>
                </a:solidFill>
              </a:rPr>
              <a:t>Operations</a:t>
            </a:r>
          </a:p>
          <a:p>
            <a:pPr algn="ctr">
              <a:lnSpc>
                <a:spcPct val="80000"/>
              </a:lnSpc>
            </a:pPr>
            <a:r>
              <a:rPr lang="en-US" sz="2000" dirty="0">
                <a:solidFill>
                  <a:srgbClr val="103356"/>
                </a:solidFill>
                <a:latin typeface="Corbel Light" panose="020B0303020204020204" pitchFamily="34" charset="0"/>
              </a:rPr>
              <a:t>Which systems do you rely on?</a:t>
            </a:r>
          </a:p>
          <a:p>
            <a:pPr algn="ctr">
              <a:lnSpc>
                <a:spcPct val="80000"/>
              </a:lnSpc>
            </a:pPr>
            <a:r>
              <a:rPr lang="en-US" sz="2000" dirty="0">
                <a:solidFill>
                  <a:srgbClr val="103356"/>
                </a:solidFill>
                <a:latin typeface="Corbel Light" panose="020B0303020204020204" pitchFamily="34" charset="0"/>
              </a:rPr>
              <a:t>Alternate ways to operate?</a:t>
            </a:r>
            <a:endParaRPr lang="nl-NL" sz="2000" dirty="0">
              <a:solidFill>
                <a:srgbClr val="103356"/>
              </a:solidFill>
              <a:latin typeface="Corbel Light" panose="020B0303020204020204" pitchFamily="34" charset="0"/>
            </a:endParaRPr>
          </a:p>
        </p:txBody>
      </p:sp>
    </p:spTree>
    <p:extLst>
      <p:ext uri="{BB962C8B-B14F-4D97-AF65-F5344CB8AC3E}">
        <p14:creationId xmlns:p14="http://schemas.microsoft.com/office/powerpoint/2010/main" val="1112852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867FD7-5F48-876C-9225-CF4B1C4CA4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8" y="-657225"/>
            <a:ext cx="12225338" cy="8150225"/>
          </a:xfrm>
          <a:prstGeom prst="rect">
            <a:avLst/>
          </a:prstGeom>
        </p:spPr>
      </p:pic>
      <p:sp>
        <p:nvSpPr>
          <p:cNvPr id="3" name="TextBox 2">
            <a:extLst>
              <a:ext uri="{FF2B5EF4-FFF2-40B4-BE49-F238E27FC236}">
                <a16:creationId xmlns:a16="http://schemas.microsoft.com/office/drawing/2014/main" id="{4CE76D40-2184-45C4-E1CE-63E8D6FA54F9}"/>
              </a:ext>
            </a:extLst>
          </p:cNvPr>
          <p:cNvSpPr txBox="1"/>
          <p:nvPr/>
        </p:nvSpPr>
        <p:spPr>
          <a:xfrm>
            <a:off x="9227726" y="6609438"/>
            <a:ext cx="2887137" cy="215444"/>
          </a:xfrm>
          <a:prstGeom prst="rect">
            <a:avLst/>
          </a:prstGeom>
          <a:noFill/>
        </p:spPr>
        <p:txBody>
          <a:bodyPr wrap="none" lIns="0" tIns="0" rIns="0" bIns="0" rtlCol="0">
            <a:spAutoFit/>
          </a:bodyPr>
          <a:lstStyle>
            <a:defPPr lvl="0">
              <a:defRPr lang="en-GB"/>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i="1" dirty="0">
                <a:solidFill>
                  <a:schemeClr val="tx1">
                    <a:lumMod val="85000"/>
                    <a:lumOff val="15000"/>
                  </a:schemeClr>
                </a:solidFill>
                <a:latin typeface="Calibri" panose="020F0502020204030204" pitchFamily="34" charset="0"/>
                <a:cs typeface="Calibri" panose="020F0502020204030204" pitchFamily="34" charset="0"/>
              </a:rPr>
              <a:t>Photo by </a:t>
            </a:r>
            <a:r>
              <a:rPr lang="en-US" sz="1400" i="1" dirty="0" err="1">
                <a:solidFill>
                  <a:schemeClr val="tx1">
                    <a:lumMod val="85000"/>
                    <a:lumOff val="15000"/>
                  </a:schemeClr>
                </a:solidFill>
                <a:latin typeface="Calibri" panose="020F0502020204030204" pitchFamily="34" charset="0"/>
                <a:cs typeface="Calibri" panose="020F0502020204030204" pitchFamily="34" charset="0"/>
              </a:rPr>
              <a:t>benjamin</a:t>
            </a:r>
            <a:r>
              <a:rPr lang="en-US" sz="1400" i="1" dirty="0">
                <a:solidFill>
                  <a:schemeClr val="tx1">
                    <a:lumMod val="85000"/>
                    <a:lumOff val="15000"/>
                  </a:schemeClr>
                </a:solidFill>
                <a:latin typeface="Calibri" panose="020F0502020204030204" pitchFamily="34" charset="0"/>
                <a:cs typeface="Calibri" panose="020F0502020204030204" pitchFamily="34" charset="0"/>
              </a:rPr>
              <a:t> </a:t>
            </a:r>
            <a:r>
              <a:rPr lang="en-US" sz="1400" i="1" dirty="0" err="1">
                <a:solidFill>
                  <a:schemeClr val="tx1">
                    <a:lumMod val="85000"/>
                    <a:lumOff val="15000"/>
                  </a:schemeClr>
                </a:solidFill>
                <a:latin typeface="Calibri" panose="020F0502020204030204" pitchFamily="34" charset="0"/>
                <a:cs typeface="Calibri" panose="020F0502020204030204" pitchFamily="34" charset="0"/>
              </a:rPr>
              <a:t>lehman</a:t>
            </a:r>
            <a:r>
              <a:rPr lang="en-US" sz="1400" i="1" dirty="0">
                <a:solidFill>
                  <a:schemeClr val="tx1">
                    <a:lumMod val="85000"/>
                    <a:lumOff val="15000"/>
                  </a:schemeClr>
                </a:solidFill>
                <a:latin typeface="Calibri" panose="020F0502020204030204" pitchFamily="34" charset="0"/>
                <a:cs typeface="Calibri" panose="020F0502020204030204" pitchFamily="34" charset="0"/>
              </a:rPr>
              <a:t> on </a:t>
            </a:r>
            <a:r>
              <a:rPr lang="en-US" sz="1400" i="1" dirty="0" err="1">
                <a:solidFill>
                  <a:schemeClr val="tx1">
                    <a:lumMod val="85000"/>
                    <a:lumOff val="15000"/>
                  </a:schemeClr>
                </a:solidFill>
                <a:latin typeface="Calibri" panose="020F0502020204030204" pitchFamily="34" charset="0"/>
                <a:cs typeface="Calibri" panose="020F0502020204030204" pitchFamily="34" charset="0"/>
              </a:rPr>
              <a:t>Unsplash</a:t>
            </a:r>
            <a:endParaRPr lang="en-US" sz="1400" i="1" dirty="0">
              <a:solidFill>
                <a:schemeClr val="tx1">
                  <a:lumMod val="85000"/>
                  <a:lumOff val="1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557080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8BAF51-DBE4-87DD-D35A-E58B741D07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ight Brace 9">
            <a:extLst>
              <a:ext uri="{FF2B5EF4-FFF2-40B4-BE49-F238E27FC236}">
                <a16:creationId xmlns:a16="http://schemas.microsoft.com/office/drawing/2014/main" id="{74EC35DF-6339-BDE4-FCF7-4C258E1E9765}"/>
              </a:ext>
            </a:extLst>
          </p:cNvPr>
          <p:cNvSpPr/>
          <p:nvPr/>
        </p:nvSpPr>
        <p:spPr>
          <a:xfrm>
            <a:off x="5982586" y="1520740"/>
            <a:ext cx="198474" cy="499921"/>
          </a:xfrm>
          <a:prstGeom prst="rightBrace">
            <a:avLst/>
          </a:prstGeom>
          <a:noFill/>
          <a:ln w="6350" cap="flat" cmpd="sng" algn="ctr">
            <a:solidFill>
              <a:srgbClr val="02717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1" name="Text Placeholder 2">
            <a:extLst>
              <a:ext uri="{FF2B5EF4-FFF2-40B4-BE49-F238E27FC236}">
                <a16:creationId xmlns:a16="http://schemas.microsoft.com/office/drawing/2014/main" id="{4A6B799C-CC4C-E265-C0BF-6C326AFA130A}"/>
              </a:ext>
            </a:extLst>
          </p:cNvPr>
          <p:cNvSpPr txBox="1">
            <a:spLocks/>
          </p:cNvSpPr>
          <p:nvPr/>
        </p:nvSpPr>
        <p:spPr>
          <a:xfrm>
            <a:off x="6181060" y="1485183"/>
            <a:ext cx="4806802" cy="51603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7500" algn="l" rtl="0">
              <a:lnSpc>
                <a:spcPct val="90000"/>
              </a:lnSpc>
              <a:spcBef>
                <a:spcPts val="1000"/>
              </a:spcBef>
              <a:spcAft>
                <a:spcPts val="0"/>
              </a:spcAft>
              <a:buClr>
                <a:schemeClr val="accent1"/>
              </a:buClr>
              <a:buSzPts val="1400"/>
              <a:buFont typeface="Arial"/>
              <a:buChar char="•"/>
              <a:defRPr sz="1400" b="0" i="0" u="none" strike="noStrike" cap="none">
                <a:solidFill>
                  <a:schemeClr val="accent2"/>
                </a:solidFill>
                <a:latin typeface="Arial"/>
                <a:ea typeface="Arial"/>
                <a:cs typeface="Arial"/>
                <a:sym typeface="Arial"/>
              </a:defRPr>
            </a:lvl1pPr>
            <a:lvl2pPr marL="914400" marR="0" lvl="1" indent="-317500" algn="l" rtl="0">
              <a:lnSpc>
                <a:spcPct val="90000"/>
              </a:lnSpc>
              <a:spcBef>
                <a:spcPts val="500"/>
              </a:spcBef>
              <a:spcAft>
                <a:spcPts val="0"/>
              </a:spcAft>
              <a:buClr>
                <a:schemeClr val="accent1"/>
              </a:buClr>
              <a:buSzPts val="1400"/>
              <a:buFont typeface="Arial"/>
              <a:buChar char="•"/>
              <a:defRPr sz="1400" b="0" i="0" u="none" strike="noStrike" cap="none">
                <a:solidFill>
                  <a:schemeClr val="accent2"/>
                </a:solidFill>
                <a:latin typeface="Arial"/>
                <a:ea typeface="Arial"/>
                <a:cs typeface="Arial"/>
                <a:sym typeface="Arial"/>
              </a:defRPr>
            </a:lvl2pPr>
            <a:lvl3pPr marL="1371600" marR="0" lvl="2" indent="-317500" algn="l" rtl="0">
              <a:lnSpc>
                <a:spcPct val="90000"/>
              </a:lnSpc>
              <a:spcBef>
                <a:spcPts val="500"/>
              </a:spcBef>
              <a:spcAft>
                <a:spcPts val="0"/>
              </a:spcAft>
              <a:buClr>
                <a:schemeClr val="accent1"/>
              </a:buClr>
              <a:buSzPts val="1400"/>
              <a:buFont typeface="Arial"/>
              <a:buChar char="•"/>
              <a:defRPr sz="1400" b="0" i="0" u="none" strike="noStrike" cap="none">
                <a:solidFill>
                  <a:schemeClr val="accent2"/>
                </a:solidFill>
                <a:latin typeface="Arial"/>
                <a:ea typeface="Arial"/>
                <a:cs typeface="Arial"/>
                <a:sym typeface="Arial"/>
              </a:defRPr>
            </a:lvl3pPr>
            <a:lvl4pPr marL="1828800" marR="0" lvl="3" indent="-317500" algn="l" rtl="0">
              <a:lnSpc>
                <a:spcPct val="90000"/>
              </a:lnSpc>
              <a:spcBef>
                <a:spcPts val="500"/>
              </a:spcBef>
              <a:spcAft>
                <a:spcPts val="0"/>
              </a:spcAft>
              <a:buClr>
                <a:schemeClr val="accent1"/>
              </a:buClr>
              <a:buSzPts val="1400"/>
              <a:buFont typeface="Arial"/>
              <a:buChar char="•"/>
              <a:defRPr sz="1400" b="0" i="0" u="none" strike="noStrike" cap="none">
                <a:solidFill>
                  <a:schemeClr val="accent2"/>
                </a:solidFill>
                <a:latin typeface="Arial"/>
                <a:ea typeface="Arial"/>
                <a:cs typeface="Arial"/>
                <a:sym typeface="Arial"/>
              </a:defRPr>
            </a:lvl4pPr>
            <a:lvl5pPr marL="2286000" marR="0" lvl="4" indent="-317500" algn="l" rtl="0">
              <a:lnSpc>
                <a:spcPct val="90000"/>
              </a:lnSpc>
              <a:spcBef>
                <a:spcPts val="500"/>
              </a:spcBef>
              <a:spcAft>
                <a:spcPts val="0"/>
              </a:spcAft>
              <a:buClr>
                <a:schemeClr val="accent1"/>
              </a:buClr>
              <a:buSzPts val="1400"/>
              <a:buFont typeface="Arial"/>
              <a:buChar char="•"/>
              <a:defRPr sz="1400" b="0" i="0" u="none" strike="noStrike" cap="none">
                <a:solidFill>
                  <a:schemeClr val="accent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90000"/>
              </a:lnSpc>
              <a:spcBef>
                <a:spcPts val="1000"/>
              </a:spcBef>
              <a:spcAft>
                <a:spcPts val="0"/>
              </a:spcAft>
              <a:buClr>
                <a:srgbClr val="02717F"/>
              </a:buClr>
              <a:buSzPts val="1400"/>
              <a:buFont typeface="Arial"/>
              <a:buNone/>
              <a:tabLst/>
              <a:defRPr/>
            </a:pPr>
            <a:r>
              <a:rPr kumimoji="0" lang="en-US" sz="1600" b="0" i="0" u="none" strike="noStrike" kern="0" cap="none" spc="0" normalizeH="0" baseline="0" noProof="0" dirty="0">
                <a:ln>
                  <a:noFill/>
                </a:ln>
                <a:solidFill>
                  <a:srgbClr val="161D34"/>
                </a:solidFill>
                <a:effectLst/>
                <a:uLnTx/>
                <a:uFillTx/>
                <a:latin typeface="Arial"/>
                <a:cs typeface="Arial"/>
                <a:sym typeface="Arial"/>
              </a:rPr>
              <a:t>Get in</a:t>
            </a:r>
          </a:p>
        </p:txBody>
      </p:sp>
      <p:sp>
        <p:nvSpPr>
          <p:cNvPr id="12" name="Right Brace 11">
            <a:extLst>
              <a:ext uri="{FF2B5EF4-FFF2-40B4-BE49-F238E27FC236}">
                <a16:creationId xmlns:a16="http://schemas.microsoft.com/office/drawing/2014/main" id="{1B7505DF-F8DE-27F3-9B9D-D895C75D5384}"/>
              </a:ext>
            </a:extLst>
          </p:cNvPr>
          <p:cNvSpPr/>
          <p:nvPr/>
        </p:nvSpPr>
        <p:spPr>
          <a:xfrm>
            <a:off x="5982586" y="2220686"/>
            <a:ext cx="198474" cy="1703213"/>
          </a:xfrm>
          <a:prstGeom prst="rightBrace">
            <a:avLst/>
          </a:prstGeom>
          <a:noFill/>
          <a:ln w="6350" cap="flat" cmpd="sng" algn="ctr">
            <a:solidFill>
              <a:srgbClr val="02717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3" name="Text Placeholder 2">
            <a:extLst>
              <a:ext uri="{FF2B5EF4-FFF2-40B4-BE49-F238E27FC236}">
                <a16:creationId xmlns:a16="http://schemas.microsoft.com/office/drawing/2014/main" id="{27CF292B-E7D8-2593-E569-9AA3533CD9C4}"/>
              </a:ext>
            </a:extLst>
          </p:cNvPr>
          <p:cNvSpPr txBox="1">
            <a:spLocks/>
          </p:cNvSpPr>
          <p:nvPr/>
        </p:nvSpPr>
        <p:spPr>
          <a:xfrm>
            <a:off x="6181060" y="2789293"/>
            <a:ext cx="4806802" cy="51603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7500" algn="l" rtl="0">
              <a:lnSpc>
                <a:spcPct val="90000"/>
              </a:lnSpc>
              <a:spcBef>
                <a:spcPts val="1000"/>
              </a:spcBef>
              <a:spcAft>
                <a:spcPts val="0"/>
              </a:spcAft>
              <a:buClr>
                <a:schemeClr val="accent1"/>
              </a:buClr>
              <a:buSzPts val="1400"/>
              <a:buFont typeface="Arial"/>
              <a:buChar char="•"/>
              <a:defRPr sz="1400" b="0" i="0" u="none" strike="noStrike" cap="none">
                <a:solidFill>
                  <a:schemeClr val="accent2"/>
                </a:solidFill>
                <a:latin typeface="Arial"/>
                <a:ea typeface="Arial"/>
                <a:cs typeface="Arial"/>
                <a:sym typeface="Arial"/>
              </a:defRPr>
            </a:lvl1pPr>
            <a:lvl2pPr marL="914400" marR="0" lvl="1" indent="-317500" algn="l" rtl="0">
              <a:lnSpc>
                <a:spcPct val="90000"/>
              </a:lnSpc>
              <a:spcBef>
                <a:spcPts val="500"/>
              </a:spcBef>
              <a:spcAft>
                <a:spcPts val="0"/>
              </a:spcAft>
              <a:buClr>
                <a:schemeClr val="accent1"/>
              </a:buClr>
              <a:buSzPts val="1400"/>
              <a:buFont typeface="Arial"/>
              <a:buChar char="•"/>
              <a:defRPr sz="1400" b="0" i="0" u="none" strike="noStrike" cap="none">
                <a:solidFill>
                  <a:schemeClr val="accent2"/>
                </a:solidFill>
                <a:latin typeface="Arial"/>
                <a:ea typeface="Arial"/>
                <a:cs typeface="Arial"/>
                <a:sym typeface="Arial"/>
              </a:defRPr>
            </a:lvl2pPr>
            <a:lvl3pPr marL="1371600" marR="0" lvl="2" indent="-317500" algn="l" rtl="0">
              <a:lnSpc>
                <a:spcPct val="90000"/>
              </a:lnSpc>
              <a:spcBef>
                <a:spcPts val="500"/>
              </a:spcBef>
              <a:spcAft>
                <a:spcPts val="0"/>
              </a:spcAft>
              <a:buClr>
                <a:schemeClr val="accent1"/>
              </a:buClr>
              <a:buSzPts val="1400"/>
              <a:buFont typeface="Arial"/>
              <a:buChar char="•"/>
              <a:defRPr sz="1400" b="0" i="0" u="none" strike="noStrike" cap="none">
                <a:solidFill>
                  <a:schemeClr val="accent2"/>
                </a:solidFill>
                <a:latin typeface="Arial"/>
                <a:ea typeface="Arial"/>
                <a:cs typeface="Arial"/>
                <a:sym typeface="Arial"/>
              </a:defRPr>
            </a:lvl3pPr>
            <a:lvl4pPr marL="1828800" marR="0" lvl="3" indent="-317500" algn="l" rtl="0">
              <a:lnSpc>
                <a:spcPct val="90000"/>
              </a:lnSpc>
              <a:spcBef>
                <a:spcPts val="500"/>
              </a:spcBef>
              <a:spcAft>
                <a:spcPts val="0"/>
              </a:spcAft>
              <a:buClr>
                <a:schemeClr val="accent1"/>
              </a:buClr>
              <a:buSzPts val="1400"/>
              <a:buFont typeface="Arial"/>
              <a:buChar char="•"/>
              <a:defRPr sz="1400" b="0" i="0" u="none" strike="noStrike" cap="none">
                <a:solidFill>
                  <a:schemeClr val="accent2"/>
                </a:solidFill>
                <a:latin typeface="Arial"/>
                <a:ea typeface="Arial"/>
                <a:cs typeface="Arial"/>
                <a:sym typeface="Arial"/>
              </a:defRPr>
            </a:lvl4pPr>
            <a:lvl5pPr marL="2286000" marR="0" lvl="4" indent="-317500" algn="l" rtl="0">
              <a:lnSpc>
                <a:spcPct val="90000"/>
              </a:lnSpc>
              <a:spcBef>
                <a:spcPts val="500"/>
              </a:spcBef>
              <a:spcAft>
                <a:spcPts val="0"/>
              </a:spcAft>
              <a:buClr>
                <a:schemeClr val="accent1"/>
              </a:buClr>
              <a:buSzPts val="1400"/>
              <a:buFont typeface="Arial"/>
              <a:buChar char="•"/>
              <a:defRPr sz="1400" b="0" i="0" u="none" strike="noStrike" cap="none">
                <a:solidFill>
                  <a:schemeClr val="accent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90000"/>
              </a:lnSpc>
              <a:spcBef>
                <a:spcPts val="1000"/>
              </a:spcBef>
              <a:spcAft>
                <a:spcPts val="0"/>
              </a:spcAft>
              <a:buClr>
                <a:srgbClr val="02717F"/>
              </a:buClr>
              <a:buSzPts val="1400"/>
              <a:buFont typeface="Arial"/>
              <a:buNone/>
              <a:tabLst/>
              <a:defRPr/>
            </a:pPr>
            <a:r>
              <a:rPr kumimoji="0" lang="en-US" sz="1600" b="0" i="0" u="none" strike="noStrike" kern="0" cap="none" spc="0" normalizeH="0" baseline="0" noProof="0" dirty="0">
                <a:ln>
                  <a:noFill/>
                </a:ln>
                <a:solidFill>
                  <a:srgbClr val="161D34"/>
                </a:solidFill>
                <a:effectLst/>
                <a:uLnTx/>
                <a:uFillTx/>
                <a:latin typeface="Arial"/>
                <a:cs typeface="Arial"/>
                <a:sym typeface="Arial"/>
              </a:rPr>
              <a:t>Take over the environment</a:t>
            </a:r>
          </a:p>
        </p:txBody>
      </p:sp>
      <p:sp>
        <p:nvSpPr>
          <p:cNvPr id="14" name="Right Brace 13">
            <a:extLst>
              <a:ext uri="{FF2B5EF4-FFF2-40B4-BE49-F238E27FC236}">
                <a16:creationId xmlns:a16="http://schemas.microsoft.com/office/drawing/2014/main" id="{CC5C94C9-B2CD-5E4E-D053-31E881D18D79}"/>
              </a:ext>
            </a:extLst>
          </p:cNvPr>
          <p:cNvSpPr/>
          <p:nvPr/>
        </p:nvSpPr>
        <p:spPr>
          <a:xfrm>
            <a:off x="5982586" y="4043459"/>
            <a:ext cx="198474" cy="1484650"/>
          </a:xfrm>
          <a:prstGeom prst="rightBrace">
            <a:avLst/>
          </a:prstGeom>
          <a:noFill/>
          <a:ln w="6350" cap="flat" cmpd="sng" algn="ctr">
            <a:solidFill>
              <a:srgbClr val="02717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5" name="Text Placeholder 2">
            <a:extLst>
              <a:ext uri="{FF2B5EF4-FFF2-40B4-BE49-F238E27FC236}">
                <a16:creationId xmlns:a16="http://schemas.microsoft.com/office/drawing/2014/main" id="{5A7A949F-C132-9863-BC08-4FFBDDB081CD}"/>
              </a:ext>
            </a:extLst>
          </p:cNvPr>
          <p:cNvSpPr txBox="1">
            <a:spLocks/>
          </p:cNvSpPr>
          <p:nvPr/>
        </p:nvSpPr>
        <p:spPr>
          <a:xfrm>
            <a:off x="6181060" y="4498134"/>
            <a:ext cx="4806802" cy="51603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7500" algn="l" rtl="0">
              <a:lnSpc>
                <a:spcPct val="90000"/>
              </a:lnSpc>
              <a:spcBef>
                <a:spcPts val="1000"/>
              </a:spcBef>
              <a:spcAft>
                <a:spcPts val="0"/>
              </a:spcAft>
              <a:buClr>
                <a:schemeClr val="accent1"/>
              </a:buClr>
              <a:buSzPts val="1400"/>
              <a:buFont typeface="Arial"/>
              <a:buChar char="•"/>
              <a:defRPr sz="1400" b="0" i="0" u="none" strike="noStrike" cap="none">
                <a:solidFill>
                  <a:schemeClr val="accent2"/>
                </a:solidFill>
                <a:latin typeface="Arial"/>
                <a:ea typeface="Arial"/>
                <a:cs typeface="Arial"/>
                <a:sym typeface="Arial"/>
              </a:defRPr>
            </a:lvl1pPr>
            <a:lvl2pPr marL="914400" marR="0" lvl="1" indent="-317500" algn="l" rtl="0">
              <a:lnSpc>
                <a:spcPct val="90000"/>
              </a:lnSpc>
              <a:spcBef>
                <a:spcPts val="500"/>
              </a:spcBef>
              <a:spcAft>
                <a:spcPts val="0"/>
              </a:spcAft>
              <a:buClr>
                <a:schemeClr val="accent1"/>
              </a:buClr>
              <a:buSzPts val="1400"/>
              <a:buFont typeface="Arial"/>
              <a:buChar char="•"/>
              <a:defRPr sz="1400" b="0" i="0" u="none" strike="noStrike" cap="none">
                <a:solidFill>
                  <a:schemeClr val="accent2"/>
                </a:solidFill>
                <a:latin typeface="Arial"/>
                <a:ea typeface="Arial"/>
                <a:cs typeface="Arial"/>
                <a:sym typeface="Arial"/>
              </a:defRPr>
            </a:lvl2pPr>
            <a:lvl3pPr marL="1371600" marR="0" lvl="2" indent="-317500" algn="l" rtl="0">
              <a:lnSpc>
                <a:spcPct val="90000"/>
              </a:lnSpc>
              <a:spcBef>
                <a:spcPts val="500"/>
              </a:spcBef>
              <a:spcAft>
                <a:spcPts val="0"/>
              </a:spcAft>
              <a:buClr>
                <a:schemeClr val="accent1"/>
              </a:buClr>
              <a:buSzPts val="1400"/>
              <a:buFont typeface="Arial"/>
              <a:buChar char="•"/>
              <a:defRPr sz="1400" b="0" i="0" u="none" strike="noStrike" cap="none">
                <a:solidFill>
                  <a:schemeClr val="accent2"/>
                </a:solidFill>
                <a:latin typeface="Arial"/>
                <a:ea typeface="Arial"/>
                <a:cs typeface="Arial"/>
                <a:sym typeface="Arial"/>
              </a:defRPr>
            </a:lvl3pPr>
            <a:lvl4pPr marL="1828800" marR="0" lvl="3" indent="-317500" algn="l" rtl="0">
              <a:lnSpc>
                <a:spcPct val="90000"/>
              </a:lnSpc>
              <a:spcBef>
                <a:spcPts val="500"/>
              </a:spcBef>
              <a:spcAft>
                <a:spcPts val="0"/>
              </a:spcAft>
              <a:buClr>
                <a:schemeClr val="accent1"/>
              </a:buClr>
              <a:buSzPts val="1400"/>
              <a:buFont typeface="Arial"/>
              <a:buChar char="•"/>
              <a:defRPr sz="1400" b="0" i="0" u="none" strike="noStrike" cap="none">
                <a:solidFill>
                  <a:schemeClr val="accent2"/>
                </a:solidFill>
                <a:latin typeface="Arial"/>
                <a:ea typeface="Arial"/>
                <a:cs typeface="Arial"/>
                <a:sym typeface="Arial"/>
              </a:defRPr>
            </a:lvl4pPr>
            <a:lvl5pPr marL="2286000" marR="0" lvl="4" indent="-317500" algn="l" rtl="0">
              <a:lnSpc>
                <a:spcPct val="90000"/>
              </a:lnSpc>
              <a:spcBef>
                <a:spcPts val="500"/>
              </a:spcBef>
              <a:spcAft>
                <a:spcPts val="0"/>
              </a:spcAft>
              <a:buClr>
                <a:schemeClr val="accent1"/>
              </a:buClr>
              <a:buSzPts val="1400"/>
              <a:buFont typeface="Arial"/>
              <a:buChar char="•"/>
              <a:defRPr sz="1400" b="0" i="0" u="none" strike="noStrike" cap="none">
                <a:solidFill>
                  <a:schemeClr val="accent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90000"/>
              </a:lnSpc>
              <a:spcBef>
                <a:spcPts val="1000"/>
              </a:spcBef>
              <a:spcAft>
                <a:spcPts val="0"/>
              </a:spcAft>
              <a:buClr>
                <a:srgbClr val="02717F"/>
              </a:buClr>
              <a:buSzPts val="1400"/>
              <a:buFont typeface="Arial"/>
              <a:buNone/>
              <a:tabLst/>
              <a:defRPr/>
            </a:pPr>
            <a:r>
              <a:rPr kumimoji="0" lang="en-US" sz="1600" b="0" i="0" u="none" strike="noStrike" kern="0" cap="none" spc="0" normalizeH="0" baseline="0" noProof="0" dirty="0">
                <a:ln>
                  <a:noFill/>
                </a:ln>
                <a:solidFill>
                  <a:srgbClr val="161D34"/>
                </a:solidFill>
                <a:effectLst/>
                <a:uLnTx/>
                <a:uFillTx/>
                <a:latin typeface="Arial"/>
                <a:cs typeface="Arial"/>
                <a:sym typeface="Arial"/>
              </a:rPr>
              <a:t>Steal data</a:t>
            </a:r>
          </a:p>
        </p:txBody>
      </p:sp>
      <p:sp>
        <p:nvSpPr>
          <p:cNvPr id="16" name="Title 15">
            <a:extLst>
              <a:ext uri="{FF2B5EF4-FFF2-40B4-BE49-F238E27FC236}">
                <a16:creationId xmlns:a16="http://schemas.microsoft.com/office/drawing/2014/main" id="{9F49370B-74B8-C385-552D-97DEBA0BC9BF}"/>
              </a:ext>
            </a:extLst>
          </p:cNvPr>
          <p:cNvSpPr>
            <a:spLocks noGrp="1"/>
          </p:cNvSpPr>
          <p:nvPr>
            <p:ph type="title"/>
          </p:nvPr>
        </p:nvSpPr>
        <p:spPr/>
        <p:txBody>
          <a:bodyPr/>
          <a:lstStyle/>
          <a:p>
            <a:r>
              <a:rPr lang="en-US" dirty="0"/>
              <a:t>Data theft</a:t>
            </a:r>
            <a:endParaRPr lang="nl-NL" dirty="0"/>
          </a:p>
        </p:txBody>
      </p:sp>
    </p:spTree>
    <p:extLst>
      <p:ext uri="{BB962C8B-B14F-4D97-AF65-F5344CB8AC3E}">
        <p14:creationId xmlns:p14="http://schemas.microsoft.com/office/powerpoint/2010/main" val="4583120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8BAF51-DBE4-87DD-D35A-E58B741D07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itle 15">
            <a:extLst>
              <a:ext uri="{FF2B5EF4-FFF2-40B4-BE49-F238E27FC236}">
                <a16:creationId xmlns:a16="http://schemas.microsoft.com/office/drawing/2014/main" id="{9F49370B-74B8-C385-552D-97DEBA0BC9BF}"/>
              </a:ext>
            </a:extLst>
          </p:cNvPr>
          <p:cNvSpPr>
            <a:spLocks noGrp="1"/>
          </p:cNvSpPr>
          <p:nvPr>
            <p:ph type="title"/>
          </p:nvPr>
        </p:nvSpPr>
        <p:spPr/>
        <p:txBody>
          <a:bodyPr/>
          <a:lstStyle/>
          <a:p>
            <a:r>
              <a:rPr lang="en-US" dirty="0"/>
              <a:t>Data theft</a:t>
            </a:r>
            <a:endParaRPr lang="nl-NL" dirty="0"/>
          </a:p>
        </p:txBody>
      </p:sp>
      <p:sp>
        <p:nvSpPr>
          <p:cNvPr id="2" name="Rectangle 1">
            <a:extLst>
              <a:ext uri="{FF2B5EF4-FFF2-40B4-BE49-F238E27FC236}">
                <a16:creationId xmlns:a16="http://schemas.microsoft.com/office/drawing/2014/main" id="{C9164EE3-279F-1D80-E626-DA677EE8C244}"/>
              </a:ext>
            </a:extLst>
          </p:cNvPr>
          <p:cNvSpPr/>
          <p:nvPr/>
        </p:nvSpPr>
        <p:spPr>
          <a:xfrm>
            <a:off x="1996440" y="1120139"/>
            <a:ext cx="3688080" cy="2803759"/>
          </a:xfrm>
          <a:prstGeom prst="rect">
            <a:avLst/>
          </a:prstGeom>
          <a:solidFill>
            <a:srgbClr val="FFFFFF">
              <a:alpha val="674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B36B27A-F59B-B00D-0DE6-88ADE7AA7BB7}"/>
              </a:ext>
            </a:extLst>
          </p:cNvPr>
          <p:cNvSpPr/>
          <p:nvPr/>
        </p:nvSpPr>
        <p:spPr>
          <a:xfrm>
            <a:off x="1996440" y="4319239"/>
            <a:ext cx="3688080" cy="1548161"/>
          </a:xfrm>
          <a:prstGeom prst="rect">
            <a:avLst/>
          </a:prstGeom>
          <a:solidFill>
            <a:srgbClr val="FFFFFF">
              <a:alpha val="674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16">
            <a:extLst>
              <a:ext uri="{FF2B5EF4-FFF2-40B4-BE49-F238E27FC236}">
                <a16:creationId xmlns:a16="http://schemas.microsoft.com/office/drawing/2014/main" id="{1BC22727-C67C-BE1F-B6C8-F0382349F325}"/>
              </a:ext>
            </a:extLst>
          </p:cNvPr>
          <p:cNvSpPr/>
          <p:nvPr/>
        </p:nvSpPr>
        <p:spPr>
          <a:xfrm>
            <a:off x="1874520" y="3923899"/>
            <a:ext cx="3181574" cy="395340"/>
          </a:xfrm>
          <a:prstGeom prst="roundRect">
            <a:avLst>
              <a:gd name="adj" fmla="val 2740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9BCA383-DEFD-7395-73F0-023A12AD8685}"/>
              </a:ext>
            </a:extLst>
          </p:cNvPr>
          <p:cNvPicPr>
            <a:picLocks noChangeAspect="1"/>
          </p:cNvPicPr>
          <p:nvPr/>
        </p:nvPicPr>
        <p:blipFill>
          <a:blip r:embed="rId3"/>
          <a:stretch>
            <a:fillRect/>
          </a:stretch>
        </p:blipFill>
        <p:spPr>
          <a:xfrm>
            <a:off x="6291861" y="1799204"/>
            <a:ext cx="5307883" cy="3572896"/>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3BE0B25E-2593-CE2A-DC0C-4B3F04852920}"/>
              </a:ext>
            </a:extLst>
          </p:cNvPr>
          <p:cNvSpPr txBox="1"/>
          <p:nvPr/>
        </p:nvSpPr>
        <p:spPr>
          <a:xfrm>
            <a:off x="9055541" y="5179433"/>
            <a:ext cx="2508828" cy="169277"/>
          </a:xfrm>
          <a:prstGeom prst="rect">
            <a:avLst/>
          </a:prstGeom>
          <a:noFill/>
        </p:spPr>
        <p:txBody>
          <a:bodyPr wrap="square" lIns="0" tIns="0" rIns="0" bIns="0" rtlCol="0">
            <a:spAutoFit/>
          </a:bodyPr>
          <a:lstStyle>
            <a:defPPr lvl="0">
              <a:defRPr lang="en-GB"/>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i="1" dirty="0">
                <a:solidFill>
                  <a:schemeClr val="bg1">
                    <a:lumMod val="65000"/>
                  </a:schemeClr>
                </a:solidFill>
                <a:latin typeface="Calibri" panose="020F0502020204030204" pitchFamily="34" charset="0"/>
                <a:cs typeface="Calibri" panose="020F0502020204030204" pitchFamily="34" charset="0"/>
              </a:rPr>
              <a:t>Photo by Marcin Simonides on </a:t>
            </a:r>
            <a:r>
              <a:rPr lang="en-US" sz="1100" i="1" dirty="0" err="1">
                <a:solidFill>
                  <a:schemeClr val="bg1">
                    <a:lumMod val="65000"/>
                  </a:schemeClr>
                </a:solidFill>
                <a:latin typeface="Calibri" panose="020F0502020204030204" pitchFamily="34" charset="0"/>
                <a:cs typeface="Calibri" panose="020F0502020204030204" pitchFamily="34" charset="0"/>
              </a:rPr>
              <a:t>Unsplash</a:t>
            </a:r>
            <a:endParaRPr lang="en-US" sz="1100" i="1" dirty="0">
              <a:solidFill>
                <a:schemeClr val="bg1">
                  <a:lumMod val="6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7263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D957CE94-BFD7-0975-75E3-C9E8C6115E1A}"/>
              </a:ext>
            </a:extLst>
          </p:cNvPr>
          <p:cNvPicPr>
            <a:picLocks noChangeAspect="1"/>
          </p:cNvPicPr>
          <p:nvPr/>
        </p:nvPicPr>
        <p:blipFill>
          <a:blip r:embed="rId3"/>
          <a:stretch>
            <a:fillRect/>
          </a:stretch>
        </p:blipFill>
        <p:spPr>
          <a:xfrm>
            <a:off x="6291861" y="1799204"/>
            <a:ext cx="5307883" cy="3572896"/>
          </a:xfrm>
          <a:prstGeom prst="rect">
            <a:avLst/>
          </a:prstGeom>
          <a:ln>
            <a:noFill/>
          </a:ln>
          <a:effectLst>
            <a:outerShdw blurRad="292100" dist="139700" dir="2700000" algn="tl" rotWithShape="0">
              <a:srgbClr val="333333">
                <a:alpha val="65000"/>
              </a:srgbClr>
            </a:outerShdw>
          </a:effectLst>
        </p:spPr>
      </p:pic>
      <p:sp>
        <p:nvSpPr>
          <p:cNvPr id="45" name="Rectangle 44">
            <a:extLst>
              <a:ext uri="{FF2B5EF4-FFF2-40B4-BE49-F238E27FC236}">
                <a16:creationId xmlns:a16="http://schemas.microsoft.com/office/drawing/2014/main" id="{2D255102-3BC1-EFFC-E8FE-413F6194AAEB}"/>
              </a:ext>
            </a:extLst>
          </p:cNvPr>
          <p:cNvSpPr/>
          <p:nvPr/>
        </p:nvSpPr>
        <p:spPr>
          <a:xfrm>
            <a:off x="10885" y="0"/>
            <a:ext cx="9160861" cy="6324600"/>
          </a:xfrm>
          <a:prstGeom prst="rect">
            <a:avLst/>
          </a:prstGeom>
          <a:gradFill>
            <a:gsLst>
              <a:gs pos="100000">
                <a:schemeClr val="accent1">
                  <a:lumMod val="5000"/>
                  <a:lumOff val="95000"/>
                  <a:alpha val="0"/>
                </a:schemeClr>
              </a:gs>
              <a:gs pos="72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Content Placeholder 37">
            <a:extLst>
              <a:ext uri="{FF2B5EF4-FFF2-40B4-BE49-F238E27FC236}">
                <a16:creationId xmlns:a16="http://schemas.microsoft.com/office/drawing/2014/main" id="{FB749263-92EF-3012-F16B-0816EA72ED34}"/>
              </a:ext>
            </a:extLst>
          </p:cNvPr>
          <p:cNvSpPr>
            <a:spLocks noGrp="1"/>
          </p:cNvSpPr>
          <p:nvPr>
            <p:ph sz="quarter" idx="10"/>
          </p:nvPr>
        </p:nvSpPr>
        <p:spPr>
          <a:xfrm>
            <a:off x="838200" y="419100"/>
            <a:ext cx="5943600" cy="5876925"/>
          </a:xfrm>
        </p:spPr>
        <p:txBody>
          <a:bodyPr/>
          <a:lstStyle/>
          <a:p>
            <a:pPr marL="0" marR="0" lvl="0" indent="0" algn="l" defTabSz="914400" rtl="0" eaLnBrk="1" fontAlgn="auto" latinLnBrk="0" hangingPunct="1">
              <a:lnSpc>
                <a:spcPct val="90000"/>
              </a:lnSpc>
              <a:spcBef>
                <a:spcPts val="2400"/>
              </a:spcBef>
              <a:spcAft>
                <a:spcPts val="0"/>
              </a:spcAft>
              <a:buClrTx/>
              <a:buSzTx/>
              <a:buFont typeface="Wingdings" panose="05000000000000000000" pitchFamily="2" charset="2"/>
              <a:buNone/>
              <a:tabLst/>
              <a:defRPr/>
            </a:pPr>
            <a:r>
              <a:rPr kumimoji="0" lang="en-US" sz="2400" b="1" i="0" u="none" strike="noStrike" kern="1200" cap="none" spc="0" normalizeH="0" baseline="0" noProof="0" dirty="0">
                <a:ln>
                  <a:noFill/>
                </a:ln>
                <a:solidFill>
                  <a:srgbClr val="103356"/>
                </a:solidFill>
                <a:effectLst/>
                <a:uLnTx/>
                <a:uFillTx/>
                <a:latin typeface="Corbel" panose="020B0503020204020204"/>
              </a:rPr>
              <a:t>Lessons</a:t>
            </a:r>
          </a:p>
          <a:p>
            <a:pPr marL="365760" marR="0" lvl="2" indent="-228600" algn="l" defTabSz="914400" rtl="0" eaLnBrk="1" fontAlgn="auto" latinLnBrk="0" hangingPunct="1">
              <a:lnSpc>
                <a:spcPct val="90000"/>
              </a:lnSpc>
              <a:spcBef>
                <a:spcPts val="600"/>
              </a:spcBef>
              <a:spcAft>
                <a:spcPts val="0"/>
              </a:spcAft>
              <a:buClrTx/>
              <a:buSzPct val="80000"/>
              <a:buFont typeface="Wingdings" panose="05000000000000000000" pitchFamily="2" charset="2"/>
              <a:buChar char="§"/>
              <a:tabLst/>
              <a:defRPr/>
            </a:pPr>
            <a:r>
              <a:rPr kumimoji="0" lang="en-US" sz="2400" b="0" i="0" u="none" strike="noStrike" kern="1200" cap="none" spc="0" normalizeH="0" baseline="0" noProof="0" dirty="0">
                <a:ln>
                  <a:noFill/>
                </a:ln>
                <a:solidFill>
                  <a:srgbClr val="103356"/>
                </a:solidFill>
                <a:effectLst/>
                <a:uLnTx/>
                <a:uFillTx/>
                <a:latin typeface="Corbel" panose="020B0503020204020204"/>
              </a:rPr>
              <a:t>Threat actors like stealing</a:t>
            </a:r>
            <a:r>
              <a:rPr kumimoji="0" lang="en-US" sz="2400" b="0" i="0" u="none" strike="noStrike" kern="1200" cap="none" spc="0" normalizeH="0" noProof="0" dirty="0">
                <a:ln>
                  <a:noFill/>
                </a:ln>
                <a:solidFill>
                  <a:srgbClr val="103356"/>
                </a:solidFill>
                <a:effectLst/>
                <a:uLnTx/>
                <a:uFillTx/>
                <a:latin typeface="Corbel" panose="020B0503020204020204"/>
              </a:rPr>
              <a:t> and breaking</a:t>
            </a:r>
            <a:br>
              <a:rPr kumimoji="0" lang="en-US" sz="2400" b="0" i="0" u="none" strike="noStrike" kern="1200" cap="none" spc="0" normalizeH="0" baseline="0" noProof="0" dirty="0">
                <a:ln>
                  <a:noFill/>
                </a:ln>
                <a:solidFill>
                  <a:srgbClr val="103356"/>
                </a:solidFill>
                <a:effectLst/>
                <a:uLnTx/>
                <a:uFillTx/>
                <a:latin typeface="Corbel" panose="020B0503020204020204"/>
              </a:rPr>
            </a:br>
            <a:r>
              <a:rPr kumimoji="0" lang="en-US" sz="2000" b="0" i="1" u="none" strike="noStrike" kern="1200" cap="none" spc="0" normalizeH="0" baseline="0" noProof="0" dirty="0">
                <a:ln>
                  <a:noFill/>
                </a:ln>
                <a:solidFill>
                  <a:srgbClr val="103356"/>
                </a:solidFill>
                <a:effectLst/>
                <a:uLnTx/>
                <a:uFillTx/>
                <a:latin typeface="Corbel Light" panose="020B0303020204020204" pitchFamily="34" charset="0"/>
              </a:rPr>
              <a:t>Collect, exfiltrate, encrypt, erase,</a:t>
            </a:r>
            <a:r>
              <a:rPr kumimoji="0" lang="en-US" sz="2000" b="0" i="1" u="none" strike="noStrike" kern="1200" cap="none" spc="0" normalizeH="0" noProof="0" dirty="0">
                <a:ln>
                  <a:noFill/>
                </a:ln>
                <a:solidFill>
                  <a:srgbClr val="103356"/>
                </a:solidFill>
                <a:effectLst/>
                <a:uLnTx/>
                <a:uFillTx/>
                <a:latin typeface="Corbel Light" panose="020B0303020204020204" pitchFamily="34" charset="0"/>
              </a:rPr>
              <a:t> </a:t>
            </a:r>
            <a:r>
              <a:rPr kumimoji="0" lang="en-US" sz="2000" b="0" i="1" u="none" strike="noStrike" kern="1200" cap="none" spc="0" normalizeH="0" baseline="0" noProof="0" dirty="0">
                <a:ln>
                  <a:noFill/>
                </a:ln>
                <a:solidFill>
                  <a:srgbClr val="103356"/>
                </a:solidFill>
                <a:effectLst/>
                <a:uLnTx/>
                <a:uFillTx/>
                <a:latin typeface="Corbel Light" panose="020B0303020204020204" pitchFamily="34" charset="0"/>
              </a:rPr>
              <a:t>…</a:t>
            </a:r>
          </a:p>
          <a:p>
            <a:pPr marL="365760" marR="0" lvl="2" indent="-228600" algn="l" defTabSz="914400" rtl="0" eaLnBrk="1" fontAlgn="auto" latinLnBrk="0" hangingPunct="1">
              <a:lnSpc>
                <a:spcPct val="90000"/>
              </a:lnSpc>
              <a:spcBef>
                <a:spcPts val="600"/>
              </a:spcBef>
              <a:spcAft>
                <a:spcPts val="0"/>
              </a:spcAft>
              <a:buClrTx/>
              <a:buSzPct val="80000"/>
              <a:buFont typeface="Wingdings" panose="05000000000000000000" pitchFamily="2" charset="2"/>
              <a:buChar char="§"/>
              <a:tabLst/>
              <a:defRPr/>
            </a:pPr>
            <a:r>
              <a:rPr kumimoji="0" lang="en-US" sz="2400" b="0" i="0" u="none" strike="noStrike" kern="1200" cap="none" spc="0" normalizeH="0" baseline="0" noProof="0" dirty="0">
                <a:ln>
                  <a:noFill/>
                </a:ln>
                <a:solidFill>
                  <a:srgbClr val="103356"/>
                </a:solidFill>
                <a:effectLst/>
                <a:uLnTx/>
                <a:uFillTx/>
                <a:latin typeface="Corbel" panose="020B0503020204020204"/>
              </a:rPr>
              <a:t>Users and threat actors both</a:t>
            </a:r>
            <a:r>
              <a:rPr kumimoji="0" lang="en-US" sz="2400" b="0" i="0" u="none" strike="noStrike" kern="1200" cap="none" spc="0" normalizeH="0" noProof="0" dirty="0">
                <a:ln>
                  <a:noFill/>
                </a:ln>
                <a:solidFill>
                  <a:srgbClr val="103356"/>
                </a:solidFill>
                <a:effectLst/>
                <a:uLnTx/>
                <a:uFillTx/>
                <a:latin typeface="Corbel" panose="020B0503020204020204"/>
              </a:rPr>
              <a:t> access data</a:t>
            </a:r>
            <a:br>
              <a:rPr kumimoji="0" lang="en-US" sz="2400" b="0" i="0" u="none" strike="noStrike" kern="1200" cap="none" spc="0" normalizeH="0" baseline="0" noProof="0" dirty="0">
                <a:ln>
                  <a:noFill/>
                </a:ln>
                <a:solidFill>
                  <a:srgbClr val="103356"/>
                </a:solidFill>
                <a:effectLst/>
                <a:uLnTx/>
                <a:uFillTx/>
                <a:latin typeface="Corbel" panose="020B0503020204020204"/>
              </a:rPr>
            </a:br>
            <a:r>
              <a:rPr kumimoji="0" lang="en-US" sz="2000" b="0" i="1" u="none" strike="noStrike" kern="1200" cap="none" spc="0" normalizeH="0" baseline="0" noProof="0" dirty="0">
                <a:ln>
                  <a:noFill/>
                </a:ln>
                <a:solidFill>
                  <a:srgbClr val="103356"/>
                </a:solidFill>
                <a:effectLst/>
                <a:uLnTx/>
                <a:uFillTx/>
                <a:latin typeface="Corbel Light" panose="020B0303020204020204" pitchFamily="34" charset="0"/>
              </a:rPr>
              <a:t>But generally in very different ways</a:t>
            </a:r>
          </a:p>
          <a:p>
            <a:pPr lvl="2">
              <a:spcBef>
                <a:spcPts val="600"/>
              </a:spcBef>
              <a:defRPr/>
            </a:pPr>
            <a:r>
              <a:rPr lang="en-US" dirty="0">
                <a:solidFill>
                  <a:srgbClr val="103356"/>
                </a:solidFill>
              </a:rPr>
              <a:t>Prevention is not always possible</a:t>
            </a:r>
            <a:br>
              <a:rPr kumimoji="0" lang="en-US" sz="2400" b="0" i="0" u="none" strike="noStrike" kern="1200" cap="none" spc="0" normalizeH="0" baseline="0" noProof="0" dirty="0">
                <a:ln>
                  <a:noFill/>
                </a:ln>
                <a:solidFill>
                  <a:srgbClr val="103356"/>
                </a:solidFill>
                <a:effectLst/>
                <a:uLnTx/>
                <a:uFillTx/>
                <a:latin typeface="Corbel" panose="020B0503020204020204"/>
              </a:rPr>
            </a:br>
            <a:r>
              <a:rPr lang="en-US" sz="2000" i="1" dirty="0">
                <a:solidFill>
                  <a:srgbClr val="103356"/>
                </a:solidFill>
                <a:latin typeface="Corbel Light" panose="020B0303020204020204" pitchFamily="34" charset="0"/>
              </a:rPr>
              <a:t>Leverage detection and response</a:t>
            </a:r>
            <a:endParaRPr kumimoji="0" lang="en-US" sz="2400" b="0" i="0" u="none" strike="noStrike" kern="1200" cap="none" spc="0" normalizeH="0" baseline="0" noProof="0" dirty="0">
              <a:ln>
                <a:noFill/>
              </a:ln>
              <a:solidFill>
                <a:srgbClr val="103356"/>
              </a:solidFill>
              <a:effectLst/>
              <a:uLnTx/>
              <a:uFillTx/>
              <a:latin typeface="Corbel" panose="020B0503020204020204"/>
            </a:endParaRPr>
          </a:p>
          <a:p>
            <a:r>
              <a:rPr lang="en-US" dirty="0" err="1">
                <a:solidFill>
                  <a:srgbClr val="103356"/>
                </a:solidFill>
              </a:rPr>
              <a:t>Threat</a:t>
            </a:r>
            <a:r>
              <a:rPr lang="en-US" dirty="0">
                <a:solidFill>
                  <a:srgbClr val="103356"/>
                </a:solidFill>
              </a:rPr>
              <a:t> model</a:t>
            </a:r>
          </a:p>
          <a:p>
            <a:pPr lvl="2">
              <a:spcBef>
                <a:spcPts val="600"/>
              </a:spcBef>
            </a:pPr>
            <a:r>
              <a:rPr lang="en-US" dirty="0">
                <a:solidFill>
                  <a:srgbClr val="103356"/>
                </a:solidFill>
              </a:rPr>
              <a:t>Which assets must be protected?</a:t>
            </a:r>
            <a:br>
              <a:rPr lang="en-US" dirty="0">
                <a:solidFill>
                  <a:srgbClr val="103356"/>
                </a:solidFill>
              </a:rPr>
            </a:br>
            <a:r>
              <a:rPr lang="en-US" sz="2000" i="1" dirty="0">
                <a:solidFill>
                  <a:srgbClr val="103356"/>
                </a:solidFill>
                <a:latin typeface="Corbel Light" panose="020B0303020204020204" pitchFamily="34" charset="0"/>
              </a:rPr>
              <a:t>Where are the crown jewels?</a:t>
            </a:r>
          </a:p>
          <a:p>
            <a:pPr lvl="2">
              <a:spcBef>
                <a:spcPts val="600"/>
              </a:spcBef>
            </a:pPr>
            <a:r>
              <a:rPr lang="en-US" dirty="0">
                <a:solidFill>
                  <a:srgbClr val="103356"/>
                </a:solidFill>
              </a:rPr>
              <a:t>How </a:t>
            </a:r>
            <a:r>
              <a:rPr lang="en-US" dirty="0" err="1">
                <a:solidFill>
                  <a:srgbClr val="103356"/>
                </a:solidFill>
              </a:rPr>
              <a:t>can</a:t>
            </a:r>
            <a:r>
              <a:rPr lang="en-US" dirty="0">
                <a:solidFill>
                  <a:srgbClr val="103356"/>
                </a:solidFill>
              </a:rPr>
              <a:t> </a:t>
            </a:r>
            <a:r>
              <a:rPr lang="en-US" dirty="0" err="1">
                <a:solidFill>
                  <a:srgbClr val="103356"/>
                </a:solidFill>
              </a:rPr>
              <a:t>those</a:t>
            </a:r>
            <a:r>
              <a:rPr lang="en-US" dirty="0">
                <a:solidFill>
                  <a:srgbClr val="103356"/>
                </a:solidFill>
              </a:rPr>
              <a:t> assets </a:t>
            </a:r>
            <a:r>
              <a:rPr lang="en-US" dirty="0" err="1">
                <a:solidFill>
                  <a:srgbClr val="103356"/>
                </a:solidFill>
              </a:rPr>
              <a:t>be</a:t>
            </a:r>
            <a:r>
              <a:rPr lang="en-US" dirty="0">
                <a:solidFill>
                  <a:srgbClr val="103356"/>
                </a:solidFill>
              </a:rPr>
              <a:t> </a:t>
            </a:r>
            <a:r>
              <a:rPr lang="en-US" dirty="0" err="1">
                <a:solidFill>
                  <a:srgbClr val="103356"/>
                </a:solidFill>
              </a:rPr>
              <a:t>impacted</a:t>
            </a:r>
            <a:r>
              <a:rPr lang="en-US" dirty="0">
                <a:solidFill>
                  <a:srgbClr val="103356"/>
                </a:solidFill>
              </a:rPr>
              <a:t>?</a:t>
            </a:r>
            <a:br>
              <a:rPr lang="en-US" dirty="0">
                <a:solidFill>
                  <a:srgbClr val="103356"/>
                </a:solidFill>
              </a:rPr>
            </a:br>
            <a:r>
              <a:rPr lang="en-US" sz="2000" i="1" dirty="0">
                <a:solidFill>
                  <a:srgbClr val="103356"/>
                </a:solidFill>
                <a:latin typeface="Corbel Light" panose="020B0303020204020204" pitchFamily="34" charset="0"/>
              </a:rPr>
              <a:t>Loss of confidentiality, availability, integrity;</a:t>
            </a:r>
            <a:br>
              <a:rPr lang="en-US" sz="2000" i="1" dirty="0">
                <a:solidFill>
                  <a:srgbClr val="103356"/>
                </a:solidFill>
                <a:latin typeface="Corbel Light" panose="020B0303020204020204" pitchFamily="34" charset="0"/>
              </a:rPr>
            </a:br>
            <a:r>
              <a:rPr lang="en-US" sz="2000" i="1" dirty="0">
                <a:solidFill>
                  <a:srgbClr val="103356"/>
                </a:solidFill>
                <a:latin typeface="Corbel Light" panose="020B0303020204020204" pitchFamily="34" charset="0"/>
              </a:rPr>
              <a:t>abuse of identities, abuse of computing resources</a:t>
            </a:r>
          </a:p>
          <a:p>
            <a:pPr lvl="2">
              <a:spcBef>
                <a:spcPts val="600"/>
              </a:spcBef>
            </a:pPr>
            <a:r>
              <a:rPr lang="en-US" dirty="0">
                <a:solidFill>
                  <a:srgbClr val="103356"/>
                </a:solidFill>
              </a:rPr>
              <a:t>How can that impact be avoided/reduced?</a:t>
            </a:r>
            <a:br>
              <a:rPr lang="en-US" dirty="0">
                <a:solidFill>
                  <a:srgbClr val="103356"/>
                </a:solidFill>
              </a:rPr>
            </a:br>
            <a:r>
              <a:rPr lang="en-US" sz="2000" i="1" dirty="0">
                <a:solidFill>
                  <a:srgbClr val="103356"/>
                </a:solidFill>
                <a:latin typeface="Corbel Light" panose="020B0303020204020204" pitchFamily="34" charset="0"/>
              </a:rPr>
              <a:t>Stronger prevention? Faster detection and response? Faster recovery?</a:t>
            </a:r>
          </a:p>
        </p:txBody>
      </p:sp>
      <p:sp>
        <p:nvSpPr>
          <p:cNvPr id="36" name="TextBox 35">
            <a:extLst>
              <a:ext uri="{FF2B5EF4-FFF2-40B4-BE49-F238E27FC236}">
                <a16:creationId xmlns:a16="http://schemas.microsoft.com/office/drawing/2014/main" id="{8594156A-2FCD-26E0-5EBA-D0026A44E31C}"/>
              </a:ext>
            </a:extLst>
          </p:cNvPr>
          <p:cNvSpPr txBox="1"/>
          <p:nvPr/>
        </p:nvSpPr>
        <p:spPr>
          <a:xfrm>
            <a:off x="9055541" y="5179433"/>
            <a:ext cx="2508828" cy="169277"/>
          </a:xfrm>
          <a:prstGeom prst="rect">
            <a:avLst/>
          </a:prstGeom>
          <a:noFill/>
        </p:spPr>
        <p:txBody>
          <a:bodyPr wrap="square" lIns="0" tIns="0" rIns="0" bIns="0" rtlCol="0">
            <a:spAutoFit/>
          </a:bodyPr>
          <a:lstStyle>
            <a:defPPr lvl="0">
              <a:defRPr lang="en-GB"/>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i="1" dirty="0">
                <a:solidFill>
                  <a:schemeClr val="bg1">
                    <a:lumMod val="65000"/>
                  </a:schemeClr>
                </a:solidFill>
                <a:latin typeface="Calibri" panose="020F0502020204030204" pitchFamily="34" charset="0"/>
                <a:cs typeface="Calibri" panose="020F0502020204030204" pitchFamily="34" charset="0"/>
              </a:rPr>
              <a:t>Photo by Marcin Simonides on </a:t>
            </a:r>
            <a:r>
              <a:rPr lang="en-US" sz="1100" i="1" dirty="0" err="1">
                <a:solidFill>
                  <a:schemeClr val="bg1">
                    <a:lumMod val="65000"/>
                  </a:schemeClr>
                </a:solidFill>
                <a:latin typeface="Calibri" panose="020F0502020204030204" pitchFamily="34" charset="0"/>
                <a:cs typeface="Calibri" panose="020F0502020204030204" pitchFamily="34" charset="0"/>
              </a:rPr>
              <a:t>Unsplash</a:t>
            </a:r>
            <a:endParaRPr lang="en-US" sz="1100" i="1" dirty="0">
              <a:solidFill>
                <a:schemeClr val="bg1">
                  <a:lumMod val="6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6867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xEl>
                                              <p:pRg st="4" end="4"/>
                                            </p:txEl>
                                          </p:spTgt>
                                        </p:tgtEl>
                                        <p:attrNameLst>
                                          <p:attrName>style.visibility</p:attrName>
                                        </p:attrNameLst>
                                      </p:cBhvr>
                                      <p:to>
                                        <p:strVal val="visible"/>
                                      </p:to>
                                    </p:set>
                                    <p:animEffect transition="in" filter="fade">
                                      <p:cBhvr>
                                        <p:cTn id="7" dur="500"/>
                                        <p:tgtEl>
                                          <p:spTgt spid="38">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8">
                                            <p:txEl>
                                              <p:pRg st="5" end="5"/>
                                            </p:txEl>
                                          </p:spTgt>
                                        </p:tgtEl>
                                        <p:attrNameLst>
                                          <p:attrName>style.visibility</p:attrName>
                                        </p:attrNameLst>
                                      </p:cBhvr>
                                      <p:to>
                                        <p:strVal val="visible"/>
                                      </p:to>
                                    </p:set>
                                    <p:animEffect transition="in" filter="fade">
                                      <p:cBhvr>
                                        <p:cTn id="10" dur="500"/>
                                        <p:tgtEl>
                                          <p:spTgt spid="38">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xEl>
                                              <p:pRg st="6" end="6"/>
                                            </p:txEl>
                                          </p:spTgt>
                                        </p:tgtEl>
                                        <p:attrNameLst>
                                          <p:attrName>style.visibility</p:attrName>
                                        </p:attrNameLst>
                                      </p:cBhvr>
                                      <p:to>
                                        <p:strVal val="visible"/>
                                      </p:to>
                                    </p:set>
                                    <p:animEffect transition="in" filter="fade">
                                      <p:cBhvr>
                                        <p:cTn id="13" dur="500"/>
                                        <p:tgtEl>
                                          <p:spTgt spid="38">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8">
                                            <p:txEl>
                                              <p:pRg st="7" end="7"/>
                                            </p:txEl>
                                          </p:spTgt>
                                        </p:tgtEl>
                                        <p:attrNameLst>
                                          <p:attrName>style.visibility</p:attrName>
                                        </p:attrNameLst>
                                      </p:cBhvr>
                                      <p:to>
                                        <p:strVal val="visible"/>
                                      </p:to>
                                    </p:set>
                                    <p:animEffect transition="in" filter="fade">
                                      <p:cBhvr>
                                        <p:cTn id="16" dur="500"/>
                                        <p:tgtEl>
                                          <p:spTgt spid="3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4317242" y="1787854"/>
            <a:ext cx="2379259" cy="809768"/>
          </a:xfrm>
          <a:prstGeom prst="rect">
            <a:avLst/>
          </a:prstGeom>
          <a:noFill/>
        </p:spPr>
        <p:txBody>
          <a:bodyPr wrap="square" rtlCol="0" anchor="t">
            <a:noAutofit/>
          </a:bodyPr>
          <a:lstStyle/>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Learn from others</a:t>
            </a:r>
          </a:p>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External sources of actionable threat intel</a:t>
            </a:r>
          </a:p>
        </p:txBody>
      </p:sp>
      <p:sp>
        <p:nvSpPr>
          <p:cNvPr id="4" name="TextBox 3"/>
          <p:cNvSpPr txBox="1"/>
          <p:nvPr/>
        </p:nvSpPr>
        <p:spPr>
          <a:xfrm>
            <a:off x="4317243" y="2651075"/>
            <a:ext cx="2242782" cy="809768"/>
          </a:xfrm>
          <a:prstGeom prst="rect">
            <a:avLst/>
          </a:prstGeom>
          <a:noFill/>
        </p:spPr>
        <p:txBody>
          <a:bodyPr wrap="square" rtlCol="0" anchor="t">
            <a:noAutofit/>
          </a:bodyPr>
          <a:lstStyle/>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Apply own creativity</a:t>
            </a:r>
          </a:p>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Threat modeling workshops and mindset</a:t>
            </a:r>
          </a:p>
        </p:txBody>
      </p:sp>
      <p:sp>
        <p:nvSpPr>
          <p:cNvPr id="5" name="TextBox 4"/>
          <p:cNvSpPr txBox="1"/>
          <p:nvPr/>
        </p:nvSpPr>
        <p:spPr>
          <a:xfrm>
            <a:off x="4317242" y="3514296"/>
            <a:ext cx="2379259" cy="809768"/>
          </a:xfrm>
          <a:prstGeom prst="rect">
            <a:avLst/>
          </a:prstGeom>
          <a:noFill/>
        </p:spPr>
        <p:txBody>
          <a:bodyPr wrap="square" rtlCol="0" anchor="t">
            <a:noAutofit/>
          </a:bodyPr>
          <a:lstStyle/>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Use experts’ creativity</a:t>
            </a:r>
          </a:p>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Red teamers, pen testers, white hat hackers</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4671">
            <a:off x="1191161" y="1346020"/>
            <a:ext cx="8092676" cy="2511960"/>
          </a:xfrm>
          <a:prstGeom prst="rect">
            <a:avLst/>
          </a:prstGeom>
        </p:spPr>
      </p:pic>
    </p:spTree>
    <p:extLst>
      <p:ext uri="{BB962C8B-B14F-4D97-AF65-F5344CB8AC3E}">
        <p14:creationId xmlns:p14="http://schemas.microsoft.com/office/powerpoint/2010/main" val="98233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4317242" y="1787854"/>
            <a:ext cx="2379259" cy="809768"/>
          </a:xfrm>
          <a:prstGeom prst="rect">
            <a:avLst/>
          </a:prstGeom>
          <a:noFill/>
        </p:spPr>
        <p:txBody>
          <a:bodyPr wrap="square" rtlCol="0" anchor="t">
            <a:noAutofit/>
          </a:bodyPr>
          <a:lstStyle/>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Learn from others</a:t>
            </a:r>
          </a:p>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External sources of actionable threat intel</a:t>
            </a:r>
          </a:p>
        </p:txBody>
      </p:sp>
      <p:sp>
        <p:nvSpPr>
          <p:cNvPr id="4" name="TextBox 3"/>
          <p:cNvSpPr txBox="1"/>
          <p:nvPr/>
        </p:nvSpPr>
        <p:spPr>
          <a:xfrm>
            <a:off x="4317243" y="2651075"/>
            <a:ext cx="2242782" cy="809768"/>
          </a:xfrm>
          <a:prstGeom prst="rect">
            <a:avLst/>
          </a:prstGeom>
          <a:noFill/>
        </p:spPr>
        <p:txBody>
          <a:bodyPr wrap="square" rtlCol="0" anchor="t">
            <a:noAutofit/>
          </a:bodyPr>
          <a:lstStyle/>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Apply own creativity</a:t>
            </a:r>
          </a:p>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Threat modeling workshops and mindset</a:t>
            </a:r>
          </a:p>
        </p:txBody>
      </p:sp>
      <p:sp>
        <p:nvSpPr>
          <p:cNvPr id="5" name="TextBox 4"/>
          <p:cNvSpPr txBox="1"/>
          <p:nvPr/>
        </p:nvSpPr>
        <p:spPr>
          <a:xfrm>
            <a:off x="4317242" y="3514296"/>
            <a:ext cx="2379259" cy="809768"/>
          </a:xfrm>
          <a:prstGeom prst="rect">
            <a:avLst/>
          </a:prstGeom>
          <a:noFill/>
        </p:spPr>
        <p:txBody>
          <a:bodyPr wrap="square" rtlCol="0" anchor="t">
            <a:noAutofit/>
          </a:bodyPr>
          <a:lstStyle/>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Use experts’ creativity</a:t>
            </a:r>
          </a:p>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Red teamers, pen testers, white hat hackers</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4671">
            <a:off x="1191161" y="1346020"/>
            <a:ext cx="8092676" cy="2511960"/>
          </a:xfrm>
          <a:prstGeom prst="rect">
            <a:avLst/>
          </a:prstGeom>
        </p:spPr>
      </p:pic>
      <p:sp>
        <p:nvSpPr>
          <p:cNvPr id="9" name="Rectangle 8">
            <a:extLst>
              <a:ext uri="{FF2B5EF4-FFF2-40B4-BE49-F238E27FC236}">
                <a16:creationId xmlns:a16="http://schemas.microsoft.com/office/drawing/2014/main" id="{E07133E5-5D7A-B2D1-7DCE-9B7D9647AFB7}"/>
              </a:ext>
            </a:extLst>
          </p:cNvPr>
          <p:cNvSpPr/>
          <p:nvPr/>
        </p:nvSpPr>
        <p:spPr>
          <a:xfrm rot="10800000">
            <a:off x="5402580" y="0"/>
            <a:ext cx="6789420" cy="6324600"/>
          </a:xfrm>
          <a:prstGeom prst="rect">
            <a:avLst/>
          </a:prstGeom>
          <a:gradFill>
            <a:gsLst>
              <a:gs pos="100000">
                <a:schemeClr val="accent1">
                  <a:lumMod val="5000"/>
                  <a:lumOff val="95000"/>
                  <a:alpha val="0"/>
                </a:schemeClr>
              </a:gs>
              <a:gs pos="72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Content Placeholder 37">
            <a:extLst>
              <a:ext uri="{FF2B5EF4-FFF2-40B4-BE49-F238E27FC236}">
                <a16:creationId xmlns:a16="http://schemas.microsoft.com/office/drawing/2014/main" id="{99440DF4-BCEF-65BB-3B4A-7AA5A9EC2795}"/>
              </a:ext>
            </a:extLst>
          </p:cNvPr>
          <p:cNvSpPr txBox="1">
            <a:spLocks/>
          </p:cNvSpPr>
          <p:nvPr/>
        </p:nvSpPr>
        <p:spPr>
          <a:xfrm>
            <a:off x="7825741" y="1036320"/>
            <a:ext cx="4212380" cy="5259705"/>
          </a:xfrm>
          <a:prstGeom prst="rect">
            <a:avLst/>
          </a:prstGeom>
        </p:spPr>
        <p:txBody>
          <a:bodyPr/>
          <a:lstStyle>
            <a:lvl1pPr marL="0" indent="0" algn="l" defTabSz="914400" rtl="0" eaLnBrk="1" latinLnBrk="0" hangingPunct="1">
              <a:lnSpc>
                <a:spcPct val="90000"/>
              </a:lnSpc>
              <a:spcBef>
                <a:spcPts val="2400"/>
              </a:spcBef>
              <a:buFont typeface="Wingdings" panose="05000000000000000000" pitchFamily="2" charset="2"/>
              <a:buNone/>
              <a:defRPr sz="2400" b="1" kern="1200">
                <a:solidFill>
                  <a:schemeClr val="tx1"/>
                </a:solidFill>
                <a:latin typeface="+mn-lt"/>
                <a:ea typeface="+mn-ea"/>
                <a:cs typeface="+mn-cs"/>
              </a:defRPr>
            </a:lvl1pPr>
            <a:lvl2pPr marL="0" indent="0" algn="l" defTabSz="914400" rtl="0" eaLnBrk="1" latinLnBrk="0" hangingPunct="1">
              <a:lnSpc>
                <a:spcPct val="90000"/>
              </a:lnSpc>
              <a:spcBef>
                <a:spcPts val="1200"/>
              </a:spcBef>
              <a:buFont typeface="Arial" panose="020B0604020202020204" pitchFamily="34" charset="0"/>
              <a:buNone/>
              <a:defRPr sz="2400" kern="1200">
                <a:solidFill>
                  <a:schemeClr val="tx1"/>
                </a:solidFill>
                <a:latin typeface="+mn-lt"/>
                <a:ea typeface="+mn-ea"/>
                <a:cs typeface="+mn-cs"/>
              </a:defRPr>
            </a:lvl2pPr>
            <a:lvl3pPr marL="365760" indent="-228600" algn="l" defTabSz="914400" rtl="0" eaLnBrk="1" latinLnBrk="0" hangingPunct="1">
              <a:lnSpc>
                <a:spcPct val="90000"/>
              </a:lnSpc>
              <a:spcBef>
                <a:spcPts val="1200"/>
              </a:spcBef>
              <a:buSzPct val="80000"/>
              <a:buFont typeface="Wingdings" panose="05000000000000000000" pitchFamily="2" charset="2"/>
              <a:buChar char="§"/>
              <a:defRPr sz="2400" kern="1200">
                <a:solidFill>
                  <a:schemeClr val="tx1"/>
                </a:solidFill>
                <a:latin typeface="+mn-lt"/>
                <a:ea typeface="+mn-ea"/>
                <a:cs typeface="+mn-cs"/>
              </a:defRPr>
            </a:lvl3pPr>
            <a:lvl4pPr marL="640080" indent="-228600" algn="l" defTabSz="914400" rtl="0" eaLnBrk="1" latinLnBrk="0" hangingPunct="1">
              <a:lnSpc>
                <a:spcPct val="90000"/>
              </a:lnSpc>
              <a:spcBef>
                <a:spcPts val="300"/>
              </a:spcBef>
              <a:buFont typeface="Corbel" panose="020B0503020204020204" pitchFamily="34" charset="0"/>
              <a:buChar char="−"/>
              <a:defRPr sz="2000" kern="1200">
                <a:solidFill>
                  <a:schemeClr val="tx1"/>
                </a:solidFill>
                <a:latin typeface="+mn-lt"/>
                <a:ea typeface="+mn-ea"/>
                <a:cs typeface="+mn-cs"/>
              </a:defRPr>
            </a:lvl4pPr>
            <a:lvl5pPr marL="914400" indent="-182880" algn="l" defTabSz="914400" rtl="0" eaLnBrk="1" latinLnBrk="0" hangingPunct="1">
              <a:lnSpc>
                <a:spcPct val="90000"/>
              </a:lnSpc>
              <a:spcBef>
                <a:spcPts val="0"/>
              </a:spcBef>
              <a:buFont typeface="Corbel" panose="020B0503020204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err="1">
                <a:solidFill>
                  <a:srgbClr val="103356"/>
                </a:solidFill>
              </a:rPr>
              <a:t>Threat</a:t>
            </a:r>
            <a:r>
              <a:rPr lang="nl-NL" dirty="0">
                <a:solidFill>
                  <a:srgbClr val="103356"/>
                </a:solidFill>
              </a:rPr>
              <a:t> </a:t>
            </a:r>
            <a:r>
              <a:rPr lang="nl-NL" dirty="0" err="1">
                <a:solidFill>
                  <a:srgbClr val="103356"/>
                </a:solidFill>
              </a:rPr>
              <a:t>modeling</a:t>
            </a:r>
            <a:endParaRPr lang="nl-NL" dirty="0">
              <a:solidFill>
                <a:srgbClr val="103356"/>
              </a:solidFill>
            </a:endParaRPr>
          </a:p>
          <a:p>
            <a:pPr lvl="2"/>
            <a:r>
              <a:rPr lang="nl-NL" dirty="0" err="1">
                <a:solidFill>
                  <a:srgbClr val="103356"/>
                </a:solidFill>
              </a:rPr>
              <a:t>Informed</a:t>
            </a:r>
            <a:r>
              <a:rPr lang="nl-NL" dirty="0">
                <a:solidFill>
                  <a:srgbClr val="103356"/>
                </a:solidFill>
              </a:rPr>
              <a:t> </a:t>
            </a:r>
            <a:r>
              <a:rPr lang="nl-NL" dirty="0" err="1">
                <a:solidFill>
                  <a:srgbClr val="103356"/>
                </a:solidFill>
              </a:rPr>
              <a:t>creativity</a:t>
            </a:r>
            <a:br>
              <a:rPr lang="nl-NL" dirty="0">
                <a:solidFill>
                  <a:srgbClr val="103356"/>
                </a:solidFill>
              </a:rPr>
            </a:br>
            <a:r>
              <a:rPr lang="nl-NL" sz="2000" i="1" dirty="0" err="1">
                <a:solidFill>
                  <a:srgbClr val="103356"/>
                </a:solidFill>
                <a:latin typeface="Corbel Light" panose="020B0303020204020204" pitchFamily="34" charset="0"/>
              </a:rPr>
              <a:t>Builds</a:t>
            </a:r>
            <a:r>
              <a:rPr lang="nl-NL" sz="2000" i="1" dirty="0">
                <a:solidFill>
                  <a:srgbClr val="103356"/>
                </a:solidFill>
                <a:latin typeface="Corbel Light" panose="020B0303020204020204" pitchFamily="34" charset="0"/>
              </a:rPr>
              <a:t> awareness </a:t>
            </a:r>
            <a:r>
              <a:rPr lang="nl-NL" sz="2000" i="1" dirty="0" err="1">
                <a:solidFill>
                  <a:srgbClr val="103356"/>
                </a:solidFill>
                <a:latin typeface="Corbel Light" panose="020B0303020204020204" pitchFamily="34" charset="0"/>
              </a:rPr>
              <a:t>and</a:t>
            </a:r>
            <a:r>
              <a:rPr lang="nl-NL" sz="2000" i="1" dirty="0">
                <a:solidFill>
                  <a:srgbClr val="103356"/>
                </a:solidFill>
                <a:latin typeface="Corbel Light" panose="020B0303020204020204" pitchFamily="34" charset="0"/>
              </a:rPr>
              <a:t> </a:t>
            </a:r>
            <a:r>
              <a:rPr lang="nl-NL" sz="2000" i="1" dirty="0" err="1">
                <a:solidFill>
                  <a:srgbClr val="103356"/>
                </a:solidFill>
                <a:latin typeface="Corbel Light" panose="020B0303020204020204" pitchFamily="34" charset="0"/>
              </a:rPr>
              <a:t>understanding</a:t>
            </a:r>
            <a:endParaRPr lang="nl-NL" sz="2000" i="1" dirty="0">
              <a:solidFill>
                <a:srgbClr val="103356"/>
              </a:solidFill>
              <a:latin typeface="Corbel Light" panose="020B0303020204020204" pitchFamily="34" charset="0"/>
            </a:endParaRPr>
          </a:p>
          <a:p>
            <a:pPr lvl="2"/>
            <a:r>
              <a:rPr lang="nl-NL" dirty="0" err="1">
                <a:solidFill>
                  <a:srgbClr val="103356"/>
                </a:solidFill>
              </a:rPr>
              <a:t>Helps</a:t>
            </a:r>
            <a:r>
              <a:rPr lang="nl-NL" dirty="0">
                <a:solidFill>
                  <a:srgbClr val="103356"/>
                </a:solidFill>
              </a:rPr>
              <a:t> focus </a:t>
            </a:r>
            <a:r>
              <a:rPr lang="nl-NL" dirty="0" err="1">
                <a:solidFill>
                  <a:srgbClr val="103356"/>
                </a:solidFill>
              </a:rPr>
              <a:t>and</a:t>
            </a:r>
            <a:r>
              <a:rPr lang="nl-NL" dirty="0">
                <a:solidFill>
                  <a:srgbClr val="103356"/>
                </a:solidFill>
              </a:rPr>
              <a:t> </a:t>
            </a:r>
            <a:r>
              <a:rPr lang="nl-NL" dirty="0" err="1">
                <a:solidFill>
                  <a:srgbClr val="103356"/>
                </a:solidFill>
              </a:rPr>
              <a:t>prioritize</a:t>
            </a:r>
            <a:br>
              <a:rPr lang="nl-NL" dirty="0">
                <a:solidFill>
                  <a:srgbClr val="103356"/>
                </a:solidFill>
              </a:rPr>
            </a:br>
            <a:r>
              <a:rPr lang="nl-NL" sz="2000" i="1" dirty="0" err="1">
                <a:solidFill>
                  <a:srgbClr val="103356"/>
                </a:solidFill>
                <a:latin typeface="Corbel Light" panose="020B0303020204020204" pitchFamily="34" charset="0"/>
              </a:rPr>
              <a:t>Actionable</a:t>
            </a:r>
            <a:r>
              <a:rPr lang="nl-NL" sz="2000" i="1" dirty="0">
                <a:solidFill>
                  <a:srgbClr val="103356"/>
                </a:solidFill>
                <a:latin typeface="Corbel Light" panose="020B0303020204020204" pitchFamily="34" charset="0"/>
              </a:rPr>
              <a:t> risk-</a:t>
            </a:r>
            <a:r>
              <a:rPr lang="nl-NL" sz="2000" i="1" dirty="0" err="1">
                <a:solidFill>
                  <a:srgbClr val="103356"/>
                </a:solidFill>
                <a:latin typeface="Corbel Light" panose="020B0303020204020204" pitchFamily="34" charset="0"/>
              </a:rPr>
              <a:t>based</a:t>
            </a:r>
            <a:r>
              <a:rPr lang="nl-NL" sz="2000" i="1" dirty="0">
                <a:solidFill>
                  <a:srgbClr val="103356"/>
                </a:solidFill>
                <a:latin typeface="Corbel Light" panose="020B0303020204020204" pitchFamily="34" charset="0"/>
              </a:rPr>
              <a:t> approach</a:t>
            </a:r>
          </a:p>
          <a:p>
            <a:pPr lvl="2"/>
            <a:r>
              <a:rPr lang="nl-NL" dirty="0">
                <a:solidFill>
                  <a:srgbClr val="103356"/>
                </a:solidFill>
              </a:rPr>
              <a:t>More </a:t>
            </a:r>
            <a:r>
              <a:rPr lang="nl-NL" dirty="0" err="1">
                <a:solidFill>
                  <a:srgbClr val="103356"/>
                </a:solidFill>
              </a:rPr>
              <a:t>valuable</a:t>
            </a:r>
            <a:r>
              <a:rPr lang="nl-NL" dirty="0">
                <a:solidFill>
                  <a:srgbClr val="103356"/>
                </a:solidFill>
              </a:rPr>
              <a:t> </a:t>
            </a:r>
            <a:r>
              <a:rPr lang="nl-NL" dirty="0" err="1">
                <a:solidFill>
                  <a:srgbClr val="103356"/>
                </a:solidFill>
              </a:rPr>
              <a:t>than</a:t>
            </a:r>
            <a:br>
              <a:rPr lang="nl-NL" dirty="0">
                <a:solidFill>
                  <a:srgbClr val="103356"/>
                </a:solidFill>
              </a:rPr>
            </a:br>
            <a:r>
              <a:rPr lang="nl-NL" dirty="0" err="1">
                <a:solidFill>
                  <a:srgbClr val="103356"/>
                </a:solidFill>
              </a:rPr>
              <a:t>generic</a:t>
            </a:r>
            <a:r>
              <a:rPr lang="nl-NL" dirty="0">
                <a:solidFill>
                  <a:srgbClr val="103356"/>
                </a:solidFill>
              </a:rPr>
              <a:t> </a:t>
            </a:r>
            <a:r>
              <a:rPr lang="nl-NL" dirty="0" err="1">
                <a:solidFill>
                  <a:srgbClr val="103356"/>
                </a:solidFill>
              </a:rPr>
              <a:t>threat</a:t>
            </a:r>
            <a:r>
              <a:rPr lang="nl-NL" dirty="0">
                <a:solidFill>
                  <a:srgbClr val="103356"/>
                </a:solidFill>
              </a:rPr>
              <a:t> intelligence</a:t>
            </a:r>
            <a:endParaRPr lang="nl-NL" sz="2000" i="1" dirty="0">
              <a:solidFill>
                <a:srgbClr val="103356"/>
              </a:solidFill>
              <a:latin typeface="Corbel Light" panose="020B0303020204020204" pitchFamily="34" charset="0"/>
            </a:endParaRPr>
          </a:p>
          <a:p>
            <a:pPr lvl="2"/>
            <a:r>
              <a:rPr lang="nl-NL" dirty="0" err="1">
                <a:solidFill>
                  <a:srgbClr val="103356"/>
                </a:solidFill>
              </a:rPr>
              <a:t>Cheaper</a:t>
            </a:r>
            <a:r>
              <a:rPr lang="nl-NL" dirty="0">
                <a:solidFill>
                  <a:srgbClr val="103356"/>
                </a:solidFill>
              </a:rPr>
              <a:t> </a:t>
            </a:r>
            <a:r>
              <a:rPr lang="nl-NL" dirty="0" err="1">
                <a:solidFill>
                  <a:srgbClr val="103356"/>
                </a:solidFill>
              </a:rPr>
              <a:t>than</a:t>
            </a:r>
            <a:r>
              <a:rPr lang="nl-NL" dirty="0">
                <a:solidFill>
                  <a:srgbClr val="103356"/>
                </a:solidFill>
              </a:rPr>
              <a:t> </a:t>
            </a:r>
            <a:r>
              <a:rPr lang="nl-NL" dirty="0" err="1">
                <a:solidFill>
                  <a:srgbClr val="103356"/>
                </a:solidFill>
              </a:rPr>
              <a:t>hiring</a:t>
            </a:r>
            <a:r>
              <a:rPr lang="nl-NL" dirty="0">
                <a:solidFill>
                  <a:srgbClr val="103356"/>
                </a:solidFill>
              </a:rPr>
              <a:t> </a:t>
            </a:r>
            <a:r>
              <a:rPr lang="nl-NL" dirty="0" err="1">
                <a:solidFill>
                  <a:srgbClr val="103356"/>
                </a:solidFill>
              </a:rPr>
              <a:t>external</a:t>
            </a:r>
            <a:r>
              <a:rPr lang="nl-NL" dirty="0">
                <a:solidFill>
                  <a:srgbClr val="103356"/>
                </a:solidFill>
              </a:rPr>
              <a:t> </a:t>
            </a:r>
            <a:r>
              <a:rPr lang="nl-NL" dirty="0" err="1">
                <a:solidFill>
                  <a:srgbClr val="103356"/>
                </a:solidFill>
              </a:rPr>
              <a:t>penetration</a:t>
            </a:r>
            <a:r>
              <a:rPr lang="nl-NL" dirty="0">
                <a:solidFill>
                  <a:srgbClr val="103356"/>
                </a:solidFill>
              </a:rPr>
              <a:t> testers</a:t>
            </a:r>
            <a:endParaRPr lang="nl-NL" sz="2000" i="1" dirty="0">
              <a:solidFill>
                <a:srgbClr val="103356"/>
              </a:solidFill>
              <a:latin typeface="Corbel Light" panose="020B0303020204020204" pitchFamily="34" charset="0"/>
            </a:endParaRPr>
          </a:p>
        </p:txBody>
      </p:sp>
    </p:spTree>
    <p:extLst>
      <p:ext uri="{BB962C8B-B14F-4D97-AF65-F5344CB8AC3E}">
        <p14:creationId xmlns:p14="http://schemas.microsoft.com/office/powerpoint/2010/main" val="19151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55B5BC-E586-985D-29F0-432C01A242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4585" y="-129540"/>
            <a:ext cx="12228195" cy="6987540"/>
          </a:xfrm>
          <a:prstGeom prst="rect">
            <a:avLst/>
          </a:prstGeom>
        </p:spPr>
      </p:pic>
      <p:sp>
        <p:nvSpPr>
          <p:cNvPr id="3" name="Rectangle 2">
            <a:extLst>
              <a:ext uri="{FF2B5EF4-FFF2-40B4-BE49-F238E27FC236}">
                <a16:creationId xmlns:a16="http://schemas.microsoft.com/office/drawing/2014/main" id="{1A9F3308-B79D-57BE-E1A0-CD12454B5885}"/>
              </a:ext>
            </a:extLst>
          </p:cNvPr>
          <p:cNvSpPr/>
          <p:nvPr/>
        </p:nvSpPr>
        <p:spPr>
          <a:xfrm>
            <a:off x="-58987" y="0"/>
            <a:ext cx="12228196" cy="6873526"/>
          </a:xfrm>
          <a:prstGeom prst="rect">
            <a:avLst/>
          </a:prstGeom>
          <a:gradFill flip="none" rotWithShape="1">
            <a:gsLst>
              <a:gs pos="34000">
                <a:srgbClr val="000000"/>
              </a:gs>
              <a:gs pos="54000">
                <a:srgbClr val="000000">
                  <a:alpha val="0"/>
                </a:srgbClr>
              </a:gs>
            </a:gsLst>
            <a:lin ang="39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 name="Rectangle 3">
            <a:extLst>
              <a:ext uri="{FF2B5EF4-FFF2-40B4-BE49-F238E27FC236}">
                <a16:creationId xmlns:a16="http://schemas.microsoft.com/office/drawing/2014/main" id="{D19DD189-7784-8931-A31A-307DD20BBC1E}"/>
              </a:ext>
            </a:extLst>
          </p:cNvPr>
          <p:cNvSpPr/>
          <p:nvPr/>
        </p:nvSpPr>
        <p:spPr>
          <a:xfrm>
            <a:off x="0" y="0"/>
            <a:ext cx="6251713" cy="6873526"/>
          </a:xfrm>
          <a:prstGeom prst="rect">
            <a:avLst/>
          </a:prstGeom>
          <a:gradFill flip="none" rotWithShape="1">
            <a:gsLst>
              <a:gs pos="41000">
                <a:srgbClr val="000000"/>
              </a:gs>
              <a:gs pos="80000">
                <a:srgbClr val="000000">
                  <a:alpha val="0"/>
                </a:srgb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 name="Rectangle 4">
            <a:extLst>
              <a:ext uri="{FF2B5EF4-FFF2-40B4-BE49-F238E27FC236}">
                <a16:creationId xmlns:a16="http://schemas.microsoft.com/office/drawing/2014/main" id="{E79DAEF8-2272-ACD2-D2EE-CD46CC37BFEB}"/>
              </a:ext>
            </a:extLst>
          </p:cNvPr>
          <p:cNvSpPr/>
          <p:nvPr/>
        </p:nvSpPr>
        <p:spPr>
          <a:xfrm>
            <a:off x="-36196" y="-15526"/>
            <a:ext cx="14658976" cy="2031325"/>
          </a:xfrm>
          <a:prstGeom prst="rect">
            <a:avLst/>
          </a:prstGeom>
          <a:gradFill flip="none" rotWithShape="1">
            <a:gsLst>
              <a:gs pos="28000">
                <a:srgbClr val="000000"/>
              </a:gs>
              <a:gs pos="63000">
                <a:srgbClr val="000000">
                  <a:alpha val="0"/>
                </a:srgbClr>
              </a:gs>
            </a:gsLst>
            <a:lin ang="5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94ACC073-1E25-A276-FFBD-E0C787DAABB1}"/>
              </a:ext>
            </a:extLst>
          </p:cNvPr>
          <p:cNvSpPr txBox="1"/>
          <p:nvPr/>
        </p:nvSpPr>
        <p:spPr>
          <a:xfrm>
            <a:off x="436219" y="363264"/>
            <a:ext cx="9518038" cy="4801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Christo Butcher  </a:t>
            </a:r>
            <a:r>
              <a:rPr kumimoji="0" lang="en-US" sz="2400" b="0" i="0" u="none" strike="noStrike" kern="1200" cap="none" spc="0" normalizeH="0" baseline="0" noProof="0" dirty="0">
                <a:ln>
                  <a:noFill/>
                </a:ln>
                <a:solidFill>
                  <a:prstClr val="white"/>
                </a:solidFill>
                <a:effectLst/>
                <a:uLnTx/>
                <a:uFillTx/>
                <a:latin typeface="Corbel Light" panose="020B0303020204020204" pitchFamily="34" charset="0"/>
                <a:ea typeface="+mn-ea"/>
                <a:cs typeface="+mn-cs"/>
              </a:rPr>
              <a:t>◂</a:t>
            </a:r>
            <a:r>
              <a:rPr kumimoji="0" lang="en-US" sz="2800" b="0" i="0" u="none" strike="noStrike" kern="1200" cap="none" spc="0" normalizeH="0" baseline="0" noProof="0" dirty="0">
                <a:ln>
                  <a:noFill/>
                </a:ln>
                <a:solidFill>
                  <a:prstClr val="white"/>
                </a:solidFill>
                <a:effectLst/>
                <a:uLnTx/>
                <a:uFillTx/>
                <a:latin typeface="Corbel Light" panose="020B0303020204020204" pitchFamily="34" charset="0"/>
                <a:ea typeface="+mn-ea"/>
                <a:cs typeface="+mn-cs"/>
              </a:rPr>
              <a:t>  </a:t>
            </a:r>
            <a:r>
              <a:rPr kumimoji="0" lang="en-US" sz="2800" b="0" i="1" u="none" strike="noStrike" kern="1200" cap="none" spc="0" normalizeH="0" baseline="0" noProof="0" dirty="0">
                <a:ln>
                  <a:noFill/>
                </a:ln>
                <a:solidFill>
                  <a:prstClr val="white"/>
                </a:solidFill>
                <a:effectLst/>
                <a:uLnTx/>
                <a:uFillTx/>
                <a:latin typeface="Corbel Light" panose="020B0303020204020204" pitchFamily="34" charset="0"/>
                <a:ea typeface="+mn-ea"/>
                <a:cs typeface="+mn-cs"/>
              </a:rPr>
              <a:t>Executive Consultant </a:t>
            </a: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 </a:t>
            </a:r>
            <a:r>
              <a:rPr kumimoji="0" lang="en-US" sz="2400" b="0" i="0" u="none" strike="noStrike" kern="1200" cap="none" spc="0" normalizeH="0" baseline="0" noProof="0" dirty="0">
                <a:ln>
                  <a:noFill/>
                </a:ln>
                <a:solidFill>
                  <a:prstClr val="white"/>
                </a:solidFill>
                <a:effectLst/>
                <a:uLnTx/>
                <a:uFillTx/>
                <a:latin typeface="Corbel Light" panose="020B0303020204020204" pitchFamily="34" charset="0"/>
                <a:ea typeface="+mn-ea"/>
                <a:cs typeface="+mn-cs"/>
              </a:rPr>
              <a:t>◂ </a:t>
            </a:r>
            <a:r>
              <a:rPr kumimoji="0" lang="en-US" sz="2800" b="0" i="0" u="none" strike="noStrike" kern="1200" cap="none" spc="0" normalizeH="0" baseline="0" noProof="0" dirty="0">
                <a:ln>
                  <a:noFill/>
                </a:ln>
                <a:solidFill>
                  <a:prstClr val="white"/>
                </a:solidFill>
                <a:effectLst/>
                <a:uLnTx/>
                <a:uFillTx/>
                <a:latin typeface="Corbel Light" panose="020B0303020204020204" pitchFamily="34" charset="0"/>
                <a:ea typeface="+mn-ea"/>
                <a:cs typeface="+mn-cs"/>
              </a:rPr>
              <a:t> </a:t>
            </a:r>
            <a:r>
              <a:rPr kumimoji="0" lang="en-US" sz="2800" b="1" i="0" u="none" strike="noStrike" kern="1200" cap="none" spc="0" normalizeH="0" baseline="0" noProof="0" dirty="0">
                <a:ln>
                  <a:noFill/>
                </a:ln>
                <a:solidFill>
                  <a:prstClr val="white"/>
                </a:solidFill>
                <a:effectLst/>
                <a:uLnTx/>
                <a:uFillTx/>
                <a:latin typeface="Corbel" panose="020B0503020204020204"/>
                <a:ea typeface="+mn-ea"/>
                <a:cs typeface="+mn-cs"/>
              </a:rPr>
              <a:t>Fox-IT  </a:t>
            </a:r>
            <a:r>
              <a:rPr kumimoji="0" lang="en-US" sz="2800" i="0" u="none" strike="noStrike" kern="1200" cap="none" spc="0" normalizeH="0" baseline="0" noProof="0" dirty="0">
                <a:ln>
                  <a:noFill/>
                </a:ln>
                <a:solidFill>
                  <a:prstClr val="white"/>
                </a:solidFill>
                <a:effectLst/>
                <a:uLnTx/>
                <a:uFillTx/>
                <a:latin typeface="Corbel Light" panose="020B0303020204020204" pitchFamily="34" charset="0"/>
              </a:rPr>
              <a:t>(NCC Group)</a:t>
            </a:r>
          </a:p>
        </p:txBody>
      </p:sp>
      <p:pic>
        <p:nvPicPr>
          <p:cNvPr id="7" name="Picture 6">
            <a:extLst>
              <a:ext uri="{FF2B5EF4-FFF2-40B4-BE49-F238E27FC236}">
                <a16:creationId xmlns:a16="http://schemas.microsoft.com/office/drawing/2014/main" id="{58109729-ABB0-E792-E5E1-B550A1A066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22022"/>
            <a:ext cx="1661149" cy="636333"/>
          </a:xfrm>
          <a:prstGeom prst="rect">
            <a:avLst/>
          </a:prstGeom>
        </p:spPr>
      </p:pic>
      <p:sp>
        <p:nvSpPr>
          <p:cNvPr id="11" name="TextBox 10">
            <a:extLst>
              <a:ext uri="{FF2B5EF4-FFF2-40B4-BE49-F238E27FC236}">
                <a16:creationId xmlns:a16="http://schemas.microsoft.com/office/drawing/2014/main" id="{D9DA3CB5-E9B8-F7C0-DEAB-C5BFD46B4786}"/>
              </a:ext>
            </a:extLst>
          </p:cNvPr>
          <p:cNvSpPr txBox="1"/>
          <p:nvPr/>
        </p:nvSpPr>
        <p:spPr>
          <a:xfrm>
            <a:off x="436219" y="998535"/>
            <a:ext cx="6360821" cy="840230"/>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Corbel" panose="020B0503020204020204"/>
                <a:ea typeface="+mn-ea"/>
                <a:cs typeface="+mn-cs"/>
              </a:rPr>
              <a:t>A brief dive into general cyber security awareness</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orbel Light" panose="020B0303020204020204" pitchFamily="34" charset="0"/>
              </a:rPr>
              <a:t>When: Thu November 7, 2024, </a:t>
            </a:r>
            <a:r>
              <a:rPr kumimoji="0" lang="en-US" b="1" i="0" u="none" strike="noStrike" kern="1200" cap="none" spc="0" normalizeH="0" baseline="0" noProof="0" dirty="0">
                <a:ln>
                  <a:noFill/>
                </a:ln>
                <a:solidFill>
                  <a:prstClr val="white"/>
                </a:solidFill>
                <a:effectLst/>
                <a:uLnTx/>
                <a:uFillTx/>
                <a:latin typeface="+mj-lt"/>
              </a:rPr>
              <a:t>13:30</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orbel Light" panose="020B0303020204020204" pitchFamily="34" charset="0"/>
              </a:rPr>
              <a:t>Where: Silent Presentation Area (track C)</a:t>
            </a:r>
          </a:p>
        </p:txBody>
      </p:sp>
      <p:sp>
        <p:nvSpPr>
          <p:cNvPr id="12" name="TextBox 11">
            <a:extLst>
              <a:ext uri="{FF2B5EF4-FFF2-40B4-BE49-F238E27FC236}">
                <a16:creationId xmlns:a16="http://schemas.microsoft.com/office/drawing/2014/main" id="{37306E86-D192-730C-3B6E-B41E8EF1760F}"/>
              </a:ext>
            </a:extLst>
          </p:cNvPr>
          <p:cNvSpPr txBox="1"/>
          <p:nvPr/>
        </p:nvSpPr>
        <p:spPr>
          <a:xfrm>
            <a:off x="436219" y="1959060"/>
            <a:ext cx="6360821" cy="1089529"/>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Corbel" panose="020B0503020204020204"/>
                <a:ea typeface="+mn-ea"/>
                <a:cs typeface="+mn-cs"/>
              </a:rPr>
              <a:t>Lessons from the trenches on managing cybersecurity,</a:t>
            </a:r>
            <a:br>
              <a:rPr kumimoji="0" lang="en-US" b="1"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b="1" i="0" u="none" strike="noStrike" kern="1200" cap="none" spc="0" normalizeH="0" baseline="0" noProof="0" dirty="0">
                <a:ln>
                  <a:noFill/>
                </a:ln>
                <a:solidFill>
                  <a:prstClr val="white"/>
                </a:solidFill>
                <a:effectLst/>
                <a:uLnTx/>
                <a:uFillTx/>
                <a:latin typeface="Corbel" panose="020B0503020204020204"/>
                <a:ea typeface="+mn-ea"/>
                <a:cs typeface="+mn-cs"/>
              </a:rPr>
              <a:t>gaining control by breaking it down</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orbel Light" panose="020B0303020204020204" pitchFamily="34" charset="0"/>
              </a:rPr>
              <a:t>When: Thu November 7, 2024, </a:t>
            </a:r>
            <a:r>
              <a:rPr kumimoji="0" lang="en-US" b="1" i="0" u="none" strike="noStrike" kern="1200" cap="none" spc="0" normalizeH="0" baseline="0" noProof="0" dirty="0">
                <a:ln>
                  <a:noFill/>
                </a:ln>
                <a:solidFill>
                  <a:prstClr val="white"/>
                </a:solidFill>
                <a:effectLst/>
                <a:uLnTx/>
                <a:uFillTx/>
                <a:latin typeface="+mj-lt"/>
              </a:rPr>
              <a:t>16:00</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orbel Light" panose="020B0303020204020204" pitchFamily="34" charset="0"/>
              </a:rPr>
              <a:t>Where: Frederick's (track D)</a:t>
            </a:r>
          </a:p>
        </p:txBody>
      </p:sp>
      <p:sp>
        <p:nvSpPr>
          <p:cNvPr id="13" name="TextBox 12">
            <a:extLst>
              <a:ext uri="{FF2B5EF4-FFF2-40B4-BE49-F238E27FC236}">
                <a16:creationId xmlns:a16="http://schemas.microsoft.com/office/drawing/2014/main" id="{7638C29C-BCFE-9AA6-9DEE-935B79FB9E7E}"/>
              </a:ext>
            </a:extLst>
          </p:cNvPr>
          <p:cNvSpPr txBox="1"/>
          <p:nvPr/>
        </p:nvSpPr>
        <p:spPr>
          <a:xfrm>
            <a:off x="144780" y="1013775"/>
            <a:ext cx="436219" cy="3416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Corbel" panose="020B0503020204020204"/>
                <a:ea typeface="+mn-ea"/>
                <a:cs typeface="+mn-cs"/>
              </a:rPr>
              <a:t>①</a:t>
            </a:r>
            <a:endParaRPr kumimoji="0" lang="en-US" b="1" i="0" u="none" strike="noStrike" kern="1200" cap="none" spc="0" normalizeH="0" baseline="0" noProof="0" dirty="0">
              <a:ln>
                <a:noFill/>
              </a:ln>
              <a:solidFill>
                <a:prstClr val="white"/>
              </a:solidFill>
              <a:effectLst/>
              <a:uLnTx/>
              <a:uFillTx/>
              <a:latin typeface="Corbel Light" panose="020B0303020204020204" pitchFamily="34" charset="0"/>
            </a:endParaRPr>
          </a:p>
        </p:txBody>
      </p:sp>
      <p:sp>
        <p:nvSpPr>
          <p:cNvPr id="14" name="TextBox 13">
            <a:extLst>
              <a:ext uri="{FF2B5EF4-FFF2-40B4-BE49-F238E27FC236}">
                <a16:creationId xmlns:a16="http://schemas.microsoft.com/office/drawing/2014/main" id="{16CB9C20-32ED-181F-5DC3-B09310B1BD22}"/>
              </a:ext>
            </a:extLst>
          </p:cNvPr>
          <p:cNvSpPr txBox="1"/>
          <p:nvPr/>
        </p:nvSpPr>
        <p:spPr>
          <a:xfrm>
            <a:off x="144780" y="1974237"/>
            <a:ext cx="436219" cy="3416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mj-lt"/>
              </a:rPr>
              <a:t>②</a:t>
            </a:r>
          </a:p>
        </p:txBody>
      </p:sp>
    </p:spTree>
    <p:extLst>
      <p:ext uri="{BB962C8B-B14F-4D97-AF65-F5344CB8AC3E}">
        <p14:creationId xmlns:p14="http://schemas.microsoft.com/office/powerpoint/2010/main" val="641796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73F744E7-E0F2-0588-C81A-3DECE150E0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6041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8843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1754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4317242" y="1787854"/>
            <a:ext cx="2379259" cy="809768"/>
          </a:xfrm>
          <a:prstGeom prst="rect">
            <a:avLst/>
          </a:prstGeom>
          <a:noFill/>
        </p:spPr>
        <p:txBody>
          <a:bodyPr wrap="square" rtlCol="0" anchor="t">
            <a:noAutofit/>
          </a:bodyPr>
          <a:lstStyle/>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Learn from others</a:t>
            </a:r>
          </a:p>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External sources of actionable threat intel</a:t>
            </a:r>
          </a:p>
        </p:txBody>
      </p:sp>
      <p:sp>
        <p:nvSpPr>
          <p:cNvPr id="4" name="TextBox 3"/>
          <p:cNvSpPr txBox="1"/>
          <p:nvPr/>
        </p:nvSpPr>
        <p:spPr>
          <a:xfrm>
            <a:off x="4317243" y="2651075"/>
            <a:ext cx="2242782" cy="809768"/>
          </a:xfrm>
          <a:prstGeom prst="rect">
            <a:avLst/>
          </a:prstGeom>
          <a:noFill/>
        </p:spPr>
        <p:txBody>
          <a:bodyPr wrap="square" rtlCol="0" anchor="t">
            <a:noAutofit/>
          </a:bodyPr>
          <a:lstStyle/>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Apply own creativity</a:t>
            </a:r>
          </a:p>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Threat modeling workshops and mindset</a:t>
            </a:r>
          </a:p>
        </p:txBody>
      </p:sp>
      <p:sp>
        <p:nvSpPr>
          <p:cNvPr id="5" name="TextBox 4"/>
          <p:cNvSpPr txBox="1"/>
          <p:nvPr/>
        </p:nvSpPr>
        <p:spPr>
          <a:xfrm>
            <a:off x="4317242" y="3514296"/>
            <a:ext cx="2379259" cy="809768"/>
          </a:xfrm>
          <a:prstGeom prst="rect">
            <a:avLst/>
          </a:prstGeom>
          <a:noFill/>
        </p:spPr>
        <p:txBody>
          <a:bodyPr wrap="square" rtlCol="0" anchor="t">
            <a:noAutofit/>
          </a:bodyPr>
          <a:lstStyle/>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Use experts’ creativity</a:t>
            </a:r>
          </a:p>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Red teamers, pen testers, white hat hackers</a:t>
            </a:r>
          </a:p>
        </p:txBody>
      </p:sp>
    </p:spTree>
    <p:extLst>
      <p:ext uri="{BB962C8B-B14F-4D97-AF65-F5344CB8AC3E}">
        <p14:creationId xmlns:p14="http://schemas.microsoft.com/office/powerpoint/2010/main" val="404209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4317242" y="1787854"/>
            <a:ext cx="2379259" cy="809768"/>
          </a:xfrm>
          <a:prstGeom prst="rect">
            <a:avLst/>
          </a:prstGeom>
          <a:noFill/>
        </p:spPr>
        <p:txBody>
          <a:bodyPr wrap="square" rtlCol="0" anchor="t">
            <a:noAutofit/>
          </a:bodyPr>
          <a:lstStyle/>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Learn from others</a:t>
            </a:r>
          </a:p>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External sources of actionable threat intel</a:t>
            </a:r>
          </a:p>
        </p:txBody>
      </p:sp>
      <p:sp>
        <p:nvSpPr>
          <p:cNvPr id="4" name="TextBox 3"/>
          <p:cNvSpPr txBox="1"/>
          <p:nvPr/>
        </p:nvSpPr>
        <p:spPr>
          <a:xfrm>
            <a:off x="4317243" y="2651075"/>
            <a:ext cx="2242782" cy="809768"/>
          </a:xfrm>
          <a:prstGeom prst="rect">
            <a:avLst/>
          </a:prstGeom>
          <a:noFill/>
        </p:spPr>
        <p:txBody>
          <a:bodyPr wrap="square" rtlCol="0" anchor="t">
            <a:noAutofit/>
          </a:bodyPr>
          <a:lstStyle/>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Apply own creativity</a:t>
            </a:r>
          </a:p>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Threat modeling workshops and mindset</a:t>
            </a:r>
          </a:p>
        </p:txBody>
      </p:sp>
      <p:sp>
        <p:nvSpPr>
          <p:cNvPr id="5" name="TextBox 4"/>
          <p:cNvSpPr txBox="1"/>
          <p:nvPr/>
        </p:nvSpPr>
        <p:spPr>
          <a:xfrm>
            <a:off x="4317242" y="3514296"/>
            <a:ext cx="2379259" cy="809768"/>
          </a:xfrm>
          <a:prstGeom prst="rect">
            <a:avLst/>
          </a:prstGeom>
          <a:noFill/>
        </p:spPr>
        <p:txBody>
          <a:bodyPr wrap="square" rtlCol="0" anchor="t">
            <a:noAutofit/>
          </a:bodyPr>
          <a:lstStyle/>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Use experts’ creativity</a:t>
            </a:r>
          </a:p>
          <a:p>
            <a:pPr marL="137160" indent="-137160">
              <a:lnSpc>
                <a:spcPct val="80000"/>
              </a:lnSpc>
              <a:spcAft>
                <a:spcPts val="300"/>
              </a:spcAft>
              <a:buFont typeface="Calibri Light" panose="020F0302020204030204" pitchFamily="34" charset="0"/>
              <a:buChar char="‐"/>
            </a:pPr>
            <a:r>
              <a:rPr lang="en-US" sz="1400" dirty="0">
                <a:solidFill>
                  <a:srgbClr val="103356"/>
                </a:solidFill>
                <a:latin typeface="Calibri" panose="020F0502020204030204" pitchFamily="34" charset="0"/>
                <a:cs typeface="Calibri" panose="020F0502020204030204" pitchFamily="34" charset="0"/>
              </a:rPr>
              <a:t>Red teamers, pen testers, white hat hackers</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4671">
            <a:off x="1191160" y="791561"/>
            <a:ext cx="8092676" cy="2511960"/>
          </a:xfrm>
          <a:prstGeom prst="rect">
            <a:avLst/>
          </a:prstGeom>
        </p:spPr>
      </p:pic>
    </p:spTree>
    <p:extLst>
      <p:ext uri="{BB962C8B-B14F-4D97-AF65-F5344CB8AC3E}">
        <p14:creationId xmlns:p14="http://schemas.microsoft.com/office/powerpoint/2010/main" val="116189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5D75D9-C4F9-0B16-2FCD-72DA2D2CB2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1150"/>
            <a:ext cx="12191999" cy="7480300"/>
          </a:xfrm>
          <a:prstGeom prst="rect">
            <a:avLst/>
          </a:prstGeom>
        </p:spPr>
      </p:pic>
      <p:sp>
        <p:nvSpPr>
          <p:cNvPr id="3" name="TextBox 2">
            <a:extLst>
              <a:ext uri="{FF2B5EF4-FFF2-40B4-BE49-F238E27FC236}">
                <a16:creationId xmlns:a16="http://schemas.microsoft.com/office/drawing/2014/main" id="{519DD52D-09DC-C7B1-E246-D107BA61A8FB}"/>
              </a:ext>
            </a:extLst>
          </p:cNvPr>
          <p:cNvSpPr txBox="1"/>
          <p:nvPr/>
        </p:nvSpPr>
        <p:spPr>
          <a:xfrm rot="225736">
            <a:off x="0" y="6174400"/>
            <a:ext cx="172675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lumMod val="65000"/>
                  </a:prstClr>
                </a:solidFill>
                <a:effectLst/>
                <a:uLnTx/>
                <a:uFillTx/>
                <a:latin typeface="Arial" panose="020B0604020202020204"/>
                <a:ea typeface="+mn-ea"/>
                <a:cs typeface="+mn-cs"/>
              </a:rPr>
              <a:t>Photo by Michael Jeffrey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lumMod val="65000"/>
                  </a:prstClr>
                </a:solidFill>
                <a:effectLst/>
                <a:uLnTx/>
                <a:uFillTx/>
                <a:latin typeface="Arial" panose="020B0604020202020204"/>
                <a:ea typeface="+mn-ea"/>
                <a:cs typeface="+mn-cs"/>
              </a:rPr>
              <a:t>on </a:t>
            </a:r>
            <a:r>
              <a:rPr kumimoji="0" lang="en-US" sz="1050" b="0" i="0" u="none" strike="noStrike" kern="1200" cap="none" spc="0" normalizeH="0" baseline="0" noProof="0" err="1">
                <a:ln>
                  <a:noFill/>
                </a:ln>
                <a:solidFill>
                  <a:prstClr val="white">
                    <a:lumMod val="65000"/>
                  </a:prstClr>
                </a:solidFill>
                <a:effectLst/>
                <a:uLnTx/>
                <a:uFillTx/>
                <a:latin typeface="Arial" panose="020B0604020202020204"/>
                <a:ea typeface="+mn-ea"/>
                <a:cs typeface="+mn-cs"/>
              </a:rPr>
              <a:t>Unsplash</a:t>
            </a:r>
            <a:endParaRPr kumimoji="0" lang="en-US" sz="1050" b="0" i="0" u="none" strike="noStrike" kern="1200" cap="none" spc="0" normalizeH="0" baseline="0" noProof="0">
              <a:ln>
                <a:noFill/>
              </a:ln>
              <a:solidFill>
                <a:prstClr val="white">
                  <a:lumMod val="6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47066586"/>
      </p:ext>
    </p:extLst>
  </p:cSld>
  <p:clrMapOvr>
    <a:masterClrMapping/>
  </p:clrMapOvr>
</p:sld>
</file>

<file path=ppt/theme/theme1.xml><?xml version="1.0" encoding="utf-8"?>
<a:theme xmlns:a="http://schemas.openxmlformats.org/drawingml/2006/main" name="Custom Design">
  <a:themeElements>
    <a:clrScheme name="Custom 1">
      <a:dk1>
        <a:srgbClr val="002B49"/>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Custom Design">
  <a:themeElements>
    <a:clrScheme name="Custom 1">
      <a:dk1>
        <a:srgbClr val="002B49"/>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Custom Design">
  <a:themeElements>
    <a:clrScheme name="Custom 1">
      <a:dk1>
        <a:srgbClr val="002B49"/>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630544E1717A14B9D63EB6BDE07A190" ma:contentTypeVersion="18" ma:contentTypeDescription="Create a new document." ma:contentTypeScope="" ma:versionID="2e247d34f5ca83769f98f636c92c0042">
  <xsd:schema xmlns:xsd="http://www.w3.org/2001/XMLSchema" xmlns:xs="http://www.w3.org/2001/XMLSchema" xmlns:p="http://schemas.microsoft.com/office/2006/metadata/properties" xmlns:ns2="15af6d95-0c21-46a1-b7b5-ec7856771054" xmlns:ns3="4d39e04f-539d-4b29-a0fa-b476f084603f" targetNamespace="http://schemas.microsoft.com/office/2006/metadata/properties" ma:root="true" ma:fieldsID="f6978c418541f26b667c2d744d4abbfe" ns2:_="" ns3:_="">
    <xsd:import namespace="15af6d95-0c21-46a1-b7b5-ec7856771054"/>
    <xsd:import namespace="4d39e04f-539d-4b29-a0fa-b476f084603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af6d95-0c21-46a1-b7b5-ec78567710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963f6a9-bf9c-43f0-b7bd-5e244946acb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d39e04f-539d-4b29-a0fa-b476f084603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5b91c22-8027-40c0-a2fb-6956b10a21f8}" ma:internalName="TaxCatchAll" ma:showField="CatchAllData" ma:web="4d39e04f-539d-4b29-a0fa-b476f084603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d39e04f-539d-4b29-a0fa-b476f084603f" xsi:nil="true"/>
    <lcf76f155ced4ddcb4097134ff3c332f xmlns="15af6d95-0c21-46a1-b7b5-ec785677105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1EB07EB-775C-4E46-BC39-E9E25AE77FE1}">
  <ds:schemaRefs>
    <ds:schemaRef ds:uri="http://schemas.microsoft.com/sharepoint/v3/contenttype/forms"/>
  </ds:schemaRefs>
</ds:datastoreItem>
</file>

<file path=customXml/itemProps2.xml><?xml version="1.0" encoding="utf-8"?>
<ds:datastoreItem xmlns:ds="http://schemas.openxmlformats.org/officeDocument/2006/customXml" ds:itemID="{5CAACE7A-1FF7-48C2-A0B1-E3CC80AA964E}"/>
</file>

<file path=customXml/itemProps3.xml><?xml version="1.0" encoding="utf-8"?>
<ds:datastoreItem xmlns:ds="http://schemas.openxmlformats.org/officeDocument/2006/customXml" ds:itemID="{E740CB1C-5B4F-4232-8442-3DF5471EFC1F}">
  <ds:schemaRefs>
    <ds:schemaRef ds:uri="http://schemas.microsoft.com/office/infopath/2007/PartnerControls"/>
    <ds:schemaRef ds:uri="http://purl.org/dc/dcmitype/"/>
    <ds:schemaRef ds:uri="http://schemas.microsoft.com/office/2006/documentManagement/types"/>
    <ds:schemaRef ds:uri="http://purl.org/dc/elements/1.1/"/>
    <ds:schemaRef ds:uri="http://schemas.microsoft.com/office/2006/metadata/properties"/>
    <ds:schemaRef ds:uri="http://www.w3.org/XML/1998/namespace"/>
    <ds:schemaRef ds:uri="61e109db-df1b-421c-af24-750c0e85c657"/>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First and last slides</Template>
  <TotalTime>15097</TotalTime>
  <Words>1267</Words>
  <Application>Microsoft Office PowerPoint</Application>
  <PresentationFormat>Widescreen</PresentationFormat>
  <Paragraphs>285</Paragraphs>
  <Slides>39</Slides>
  <Notes>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39</vt:i4>
      </vt:variant>
    </vt:vector>
  </HeadingPairs>
  <TitlesOfParts>
    <vt:vector size="49" baseType="lpstr">
      <vt:lpstr>Aptos</vt:lpstr>
      <vt:lpstr>Arial</vt:lpstr>
      <vt:lpstr>Calibri</vt:lpstr>
      <vt:lpstr>Calibri Light</vt:lpstr>
      <vt:lpstr>Corbel</vt:lpstr>
      <vt:lpstr>Corbel Light</vt:lpstr>
      <vt:lpstr>Wingdings</vt:lpstr>
      <vt:lpstr>Custom Design</vt:lpstr>
      <vt:lpstr>3_Custom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theft</vt:lpstr>
      <vt:lpstr>Data theft</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Christo Butcher</cp:lastModifiedBy>
  <cp:revision>17</cp:revision>
  <dcterms:created xsi:type="dcterms:W3CDTF">2023-03-14T15:07:41Z</dcterms:created>
  <dcterms:modified xsi:type="dcterms:W3CDTF">2024-11-05T14:00:56Z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0x0101000630544E1717A14B9D63EB6BDE07A190</vt:lpwstr>
  </property>
</Properties>
</file>